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6" r:id="rId3"/>
    <p:sldId id="257" r:id="rId4"/>
    <p:sldId id="258" r:id="rId5"/>
    <p:sldId id="259" r:id="rId6"/>
    <p:sldId id="260" r:id="rId7"/>
    <p:sldId id="261" r:id="rId8"/>
    <p:sldId id="262" r:id="rId9"/>
    <p:sldId id="263" r:id="rId10"/>
    <p:sldId id="264" r:id="rId12"/>
    <p:sldId id="271" r:id="rId13"/>
    <p:sldId id="272"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9" r:id="rId39"/>
    <p:sldId id="300" r:id="rId40"/>
    <p:sldId id="301" r:id="rId41"/>
    <p:sldId id="273" r:id="rId42"/>
    <p:sldId id="265" r:id="rId43"/>
    <p:sldId id="266" r:id="rId44"/>
    <p:sldId id="267" r:id="rId45"/>
    <p:sldId id="268" r:id="rId46"/>
    <p:sldId id="269" r:id="rId47"/>
    <p:sldId id="270" r:id="rId48"/>
    <p:sldId id="302" r:id="rId49"/>
    <p:sldId id="303" r:id="rId50"/>
    <p:sldId id="304" r:id="rId51"/>
    <p:sldId id="305" r:id="rId52"/>
    <p:sldId id="306" r:id="rId53"/>
    <p:sldId id="307" r:id="rId54"/>
    <p:sldId id="308" r:id="rId55"/>
    <p:sldId id="311" r:id="rId56"/>
    <p:sldId id="312" r:id="rId57"/>
    <p:sldId id="313" r:id="rId58"/>
    <p:sldId id="314" r:id="rId59"/>
    <p:sldId id="315" r:id="rId60"/>
    <p:sldId id="310" r:id="rId61"/>
    <p:sldId id="317" r:id="rId62"/>
    <p:sldId id="318" r:id="rId63"/>
    <p:sldId id="319" r:id="rId64"/>
    <p:sldId id="320" r:id="rId65"/>
    <p:sldId id="321" r:id="rId66"/>
    <p:sldId id="322" r:id="rId67"/>
    <p:sldId id="323" r:id="rId68"/>
    <p:sldId id="316"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9" r:id="rId144"/>
    <p:sldId id="398"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7" r:id="rId172"/>
    <p:sldId id="426" r:id="rId173"/>
    <p:sldId id="428" r:id="rId174"/>
    <p:sldId id="429" r:id="rId175"/>
    <p:sldId id="430" r:id="rId176"/>
    <p:sldId id="431" r:id="rId177"/>
    <p:sldId id="432" r:id="rId178"/>
    <p:sldId id="433" r:id="rId179"/>
    <p:sldId id="434" r:id="rId180"/>
    <p:sldId id="435" r:id="rId181"/>
    <p:sldId id="436" r:id="rId182"/>
    <p:sldId id="437" r:id="rId183"/>
    <p:sldId id="438" r:id="rId1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3"/>
    <p:restoredTop sz="94647"/>
  </p:normalViewPr>
  <p:slideViewPr>
    <p:cSldViewPr snapToGrid="0" snapToObjects="1">
      <p:cViewPr varScale="1">
        <p:scale>
          <a:sx n="99" d="100"/>
          <a:sy n="99" d="100"/>
        </p:scale>
        <p:origin x="184" y="1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7" Type="http://schemas.openxmlformats.org/officeDocument/2006/relationships/tableStyles" Target="tableStyles.xml"/><Relationship Id="rId186" Type="http://schemas.openxmlformats.org/officeDocument/2006/relationships/viewProps" Target="viewProps.xml"/><Relationship Id="rId185" Type="http://schemas.openxmlformats.org/officeDocument/2006/relationships/presProps" Target="presProps.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notesMaster" Target="notesMasters/notesMaster1.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Workbook13.xlsx"/></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Workbook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Workbook15.xlsx"/></Relationships>
</file>

<file path=ppt/charts/_rels/chart16.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Workbook16.xlsx"/></Relationships>
</file>

<file path=ppt/charts/_rels/chart17.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Workbook17.xlsx"/></Relationships>
</file>

<file path=ppt/charts/_rels/chart18.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Workbook18.xlsx"/></Relationships>
</file>

<file path=ppt/charts/_rels/chart19.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Workbook19.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dirty="0"/>
              <a:t>Bars</a:t>
            </a:r>
            <a:endParaRPr lang="en-US" altLang="zh-CN"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23189552"/>
        <c:axId val="80271872"/>
      </c:barChart>
      <c:catAx>
        <c:axId val="123189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80271872"/>
        <c:crosses val="autoZero"/>
        <c:auto val="1"/>
        <c:lblAlgn val="ctr"/>
        <c:lblOffset val="100"/>
        <c:noMultiLvlLbl val="0"/>
      </c:catAx>
      <c:valAx>
        <c:axId val="80271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31895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noFill/>
            </a:ln>
          </c:spPr>
          <c:explosion val="0"/>
          <c:dPt>
            <c:idx val="0"/>
            <c:bubble3D val="0"/>
            <c:spPr>
              <a:solidFill>
                <a:srgbClr val="52C3CB"/>
              </a:solidFill>
              <a:ln w="19050">
                <a:noFill/>
              </a:ln>
              <a:effectLst/>
            </c:spPr>
          </c:dPt>
          <c:dPt>
            <c:idx val="1"/>
            <c:bubble3D val="0"/>
            <c:spPr>
              <a:solidFill>
                <a:schemeClr val="bg1">
                  <a:lumMod val="85000"/>
                </a:schemeClr>
              </a:solidFill>
              <a:ln w="19050">
                <a:noFill/>
              </a:ln>
              <a:effectLst/>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noFill/>
            </a:ln>
          </c:spPr>
          <c:explosion val="0"/>
          <c:dPt>
            <c:idx val="0"/>
            <c:bubble3D val="0"/>
            <c:spPr>
              <a:solidFill>
                <a:srgbClr val="52C3CB"/>
              </a:solidFill>
              <a:ln w="19050">
                <a:noFill/>
              </a:ln>
              <a:effectLst/>
            </c:spPr>
          </c:dPt>
          <c:dPt>
            <c:idx val="1"/>
            <c:bubble3D val="0"/>
            <c:spPr>
              <a:solidFill>
                <a:schemeClr val="bg1">
                  <a:lumMod val="85000"/>
                </a:schemeClr>
              </a:solidFill>
              <a:ln w="19050">
                <a:noFill/>
              </a:ln>
              <a:effectLst/>
            </c:spPr>
          </c:dPt>
          <c:dLbls>
            <c:delete val="1"/>
          </c:dLbls>
          <c:cat>
            <c:strRef>
              <c:f>Sheet1!$A$2:$A$3</c:f>
              <c:strCache>
                <c:ptCount val="2"/>
                <c:pt idx="0">
                  <c:v>1st Qtr</c:v>
                </c:pt>
                <c:pt idx="1">
                  <c:v>2nd Qtr</c:v>
                </c:pt>
              </c:strCache>
            </c:strRef>
          </c:cat>
          <c:val>
            <c:numRef>
              <c:f>Sheet1!$B$2:$B$3</c:f>
              <c:numCache>
                <c:formatCode>General</c:formatCode>
                <c:ptCount val="2"/>
                <c:pt idx="0">
                  <c:v>12</c:v>
                </c:pt>
                <c:pt idx="1">
                  <c:v>3.2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85000"/>
              </a:schemeClr>
            </a:solidFill>
            <a:ln w="19050">
              <a:noFill/>
            </a:ln>
          </c:spPr>
          <c:explosion val="0"/>
          <c:dPt>
            <c:idx val="0"/>
            <c:bubble3D val="0"/>
            <c:spPr>
              <a:solidFill>
                <a:srgbClr val="52C3CB"/>
              </a:solidFill>
              <a:ln w="19050">
                <a:noFill/>
              </a:ln>
              <a:effectLst/>
            </c:spPr>
          </c:dPt>
          <c:dPt>
            <c:idx val="1"/>
            <c:bubble3D val="0"/>
            <c:spPr>
              <a:solidFill>
                <a:schemeClr val="bg1">
                  <a:lumMod val="85000"/>
                </a:schemeClr>
              </a:solidFill>
              <a:ln w="19050">
                <a:noFill/>
              </a:ln>
              <a:effectLst/>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85000"/>
              </a:schemeClr>
            </a:solidFill>
            <a:ln w="19050">
              <a:noFill/>
            </a:ln>
          </c:spPr>
          <c:explosion val="0"/>
          <c:dPt>
            <c:idx val="0"/>
            <c:bubble3D val="0"/>
            <c:spPr>
              <a:solidFill>
                <a:srgbClr val="0187AD"/>
              </a:solidFill>
              <a:ln w="19050">
                <a:noFill/>
              </a:ln>
              <a:effectLst/>
            </c:spPr>
          </c:dPt>
          <c:dPt>
            <c:idx val="1"/>
            <c:bubble3D val="0"/>
            <c:spPr>
              <a:solidFill>
                <a:schemeClr val="bg1">
                  <a:lumMod val="85000"/>
                </a:schemeClr>
              </a:solidFill>
              <a:ln w="19050">
                <a:noFill/>
              </a:ln>
              <a:effectLst/>
            </c:spPr>
          </c:dPt>
          <c:dLbls>
            <c:delete val="1"/>
          </c:dLbls>
          <c:cat>
            <c:strRef>
              <c:f>Sheet1!$A$2:$A$3</c:f>
              <c:strCache>
                <c:ptCount val="2"/>
                <c:pt idx="0">
                  <c:v>1st Qtr</c:v>
                </c:pt>
                <c:pt idx="1">
                  <c:v>2nd Qtr</c:v>
                </c:pt>
              </c:strCache>
            </c:strRef>
          </c:cat>
          <c:val>
            <c:numRef>
              <c:f>Sheet1!$B$2:$B$3</c:f>
              <c:numCache>
                <c:formatCode>General</c:formatCode>
                <c:ptCount val="2"/>
                <c:pt idx="0">
                  <c:v>6.2</c:v>
                </c:pt>
                <c:pt idx="1">
                  <c:v>3.2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41181922572178"/>
          <c:y val="0.31380211844288"/>
          <c:w val="0.954423474409449"/>
          <c:h val="0.579344888831574"/>
        </c:manualLayout>
      </c:layout>
      <c:lineChart>
        <c:grouping val="standard"/>
        <c:varyColors val="0"/>
        <c:ser>
          <c:idx val="0"/>
          <c:order val="0"/>
          <c:tx>
            <c:strRef>
              <c:f>Sheet1!$B$1</c:f>
              <c:strCache>
                <c:ptCount val="1"/>
                <c:pt idx="0">
                  <c:v>Series 1</c:v>
                </c:pt>
              </c:strCache>
            </c:strRef>
          </c:tx>
          <c:spPr>
            <a:ln w="22225" cap="rnd">
              <a:solidFill>
                <a:schemeClr val="bg1"/>
              </a:solidFill>
              <a:round/>
            </a:ln>
            <a:effectLst/>
          </c:spPr>
          <c:marker>
            <c:symbol val="none"/>
          </c:marker>
          <c:dLbls>
            <c:delete val="1"/>
          </c:dLbls>
          <c:cat>
            <c:strRef>
              <c:f>Sheet1!$A$2:$A$10</c:f>
              <c:strCache>
                <c:ptCount val="9"/>
                <c:pt idx="0">
                  <c:v>Category 1</c:v>
                </c:pt>
                <c:pt idx="1">
                  <c:v>Category 2</c:v>
                </c:pt>
                <c:pt idx="2">
                  <c:v>Category 3</c:v>
                </c:pt>
                <c:pt idx="3">
                  <c:v>Category 4</c:v>
                </c:pt>
                <c:pt idx="4">
                  <c:v>Category 5</c:v>
                </c:pt>
                <c:pt idx="5">
                  <c:v>Category 6</c:v>
                </c:pt>
                <c:pt idx="6">
                  <c:v>Category 7</c:v>
                </c:pt>
                <c:pt idx="7">
                  <c:v>Category 8</c:v>
                </c:pt>
                <c:pt idx="8">
                  <c:v>Category 9</c:v>
                </c:pt>
              </c:strCache>
            </c:strRef>
          </c:cat>
          <c:val>
            <c:numRef>
              <c:f>Sheet1!$B$2:$B$10</c:f>
              <c:numCache>
                <c:formatCode>General</c:formatCode>
                <c:ptCount val="9"/>
                <c:pt idx="0">
                  <c:v>4.3</c:v>
                </c:pt>
                <c:pt idx="1">
                  <c:v>2.5</c:v>
                </c:pt>
                <c:pt idx="2">
                  <c:v>3.5</c:v>
                </c:pt>
                <c:pt idx="3">
                  <c:v>4.5</c:v>
                </c:pt>
                <c:pt idx="4">
                  <c:v>4.1</c:v>
                </c:pt>
                <c:pt idx="5" c:formatCode="0.0">
                  <c:v>4.26</c:v>
                </c:pt>
                <c:pt idx="6" c:formatCode="0.0">
                  <c:v>4.42</c:v>
                </c:pt>
                <c:pt idx="7" c:formatCode="0.0">
                  <c:v>4.58</c:v>
                </c:pt>
                <c:pt idx="8" c:formatCode="0.0">
                  <c:v>4.74</c:v>
                </c:pt>
              </c:numCache>
            </c:numRef>
          </c:val>
          <c:smooth val="0"/>
        </c:ser>
        <c:dLbls>
          <c:showLegendKey val="0"/>
          <c:showVal val="0"/>
          <c:showCatName val="0"/>
          <c:showSerName val="0"/>
          <c:showPercent val="0"/>
          <c:showBubbleSize val="0"/>
        </c:dLbls>
        <c:marker val="0"/>
        <c:smooth val="0"/>
        <c:axId val="410274560"/>
        <c:axId val="410269312"/>
        <c:extLst>
          <c:ext xmlns:c15="http://schemas.microsoft.com/office/drawing/2012/chart" uri="{02D57815-91ED-43cb-92C2-25804820EDAC}">
            <c15:filteredLineSeries>
              <c15:ser>
                <c:idx val="1"/>
                <c:order val="1"/>
                <c:tx>
                  <c:strRef>
                    <c:extLst>
                      <c:ext uri="{02D57815-91ED-43cb-92C2-25804820EDAC}">
                        <c15:formulaRef>
                          <c15:sqref>Sheet1!#REF!</c15:sqref>
                        </c15:formulaRef>
                      </c:ext>
                    </c:extLst>
                    <c:strCache>
                      <c:ptCount val="1"/>
                      <c:pt idx="0">
                        <c:v>#REF!</c:v>
                      </c:pt>
                    </c:strCache>
                  </c:strRef>
                </c:tx>
                <c:spPr>
                  <a:ln w="28575" cap="rnd">
                    <a:solidFill>
                      <a:schemeClr val="accent2"/>
                    </a:solidFill>
                    <a:round/>
                  </a:ln>
                  <a:effectLst/>
                </c:spPr>
                <c:marker>
                  <c:symbol val="none"/>
                </c:marker>
                <c:dLbls>
                  <c:delete val="1"/>
                </c:dLbls>
                <c:cat>
                  <c:strRef>
                    <c:extLst>
                      <c:ext uri="{02D57815-91ED-43cb-92C2-25804820EDAC}">
                        <c15:fullRef>
                          <c15:sqref/>
                        </c15:fullRef>
                        <c15:formulaRef>
                          <c15:sqref>Sheet1!$A$2:$A$10</c15:sqref>
                        </c15:formulaRef>
                      </c:ext>
                    </c:extLst>
                    <c:strCache>
                      <c:ptCount val="9"/>
                      <c:pt idx="0">
                        <c:v>Category 1</c:v>
                      </c:pt>
                      <c:pt idx="1">
                        <c:v>Category 2</c:v>
                      </c:pt>
                      <c:pt idx="2">
                        <c:v>Category 3</c:v>
                      </c:pt>
                      <c:pt idx="3">
                        <c:v>Category 4</c:v>
                      </c:pt>
                      <c:pt idx="4">
                        <c:v>Category 5</c:v>
                      </c:pt>
                      <c:pt idx="5">
                        <c:v>Category 6</c:v>
                      </c:pt>
                      <c:pt idx="6">
                        <c:v>Category 7</c:v>
                      </c:pt>
                      <c:pt idx="7">
                        <c:v>Category 8</c:v>
                      </c:pt>
                      <c:pt idx="8">
                        <c:v>Category 9</c:v>
                      </c:pt>
                    </c:strCache>
                  </c:strRef>
                </c:cat>
                <c:val>
                  <c:numRef>
                    <c:extLst>
                      <c:ext uri="{02D57815-91ED-43cb-92C2-25804820EDAC}">
                        <c15:formulaRef>
                          <c15:sqref>Sheet1!#REF!</c15:sqref>
                        </c15:formulaRef>
                      </c:ext>
                    </c:extLst>
                    <c:numCache>
                      <c:formatCode>General</c:formatCode>
                      <c:ptCount val="1"/>
                      <c:pt idx="0">
                        <c:v>1</c:v>
                      </c:pt>
                    </c:numCache>
                  </c:numRef>
                </c:val>
                <c:smooth val="0"/>
              </c15:ser>
            </c15:filteredLineSeries>
            <c15:filteredLineSeries>
              <c15:ser>
                <c:idx val="2"/>
                <c:order val="2"/>
                <c:tx>
                  <c:strRef>
                    <c:extLst>
                      <c:ext uri="{02D57815-91ED-43cb-92C2-25804820EDAC}">
                        <c15:formulaRef>
                          <c15:sqref>Sheet1!#REF!</c15:sqref>
                        </c15:formulaRef>
                      </c:ext>
                    </c:extLst>
                    <c:strCache>
                      <c:ptCount val="1"/>
                      <c:pt idx="0">
                        <c:v>#REF!</c:v>
                      </c:pt>
                    </c:strCache>
                  </c:strRef>
                </c:tx>
                <c:spPr>
                  <a:ln w="28575" cap="rnd">
                    <a:solidFill>
                      <a:schemeClr val="accent3"/>
                    </a:solidFill>
                    <a:round/>
                  </a:ln>
                  <a:effectLst/>
                </c:spPr>
                <c:marker>
                  <c:symbol val="none"/>
                </c:marker>
                <c:dLbls>
                  <c:delete val="1"/>
                </c:dLbls>
                <c:cat>
                  <c:strRef>
                    <c:extLst>
                      <c:ext uri="{02D57815-91ED-43cb-92C2-25804820EDAC}">
                        <c15:fullRef>
                          <c15:sqref/>
                        </c15:fullRef>
                        <c15:formulaRef>
                          <c15:sqref>Sheet1!$A$2:$A$10</c15:sqref>
                        </c15:formulaRef>
                      </c:ext>
                    </c:extLst>
                    <c:strCache>
                      <c:ptCount val="9"/>
                      <c:pt idx="0">
                        <c:v>Category 1</c:v>
                      </c:pt>
                      <c:pt idx="1">
                        <c:v>Category 2</c:v>
                      </c:pt>
                      <c:pt idx="2">
                        <c:v>Category 3</c:v>
                      </c:pt>
                      <c:pt idx="3">
                        <c:v>Category 4</c:v>
                      </c:pt>
                      <c:pt idx="4">
                        <c:v>Category 5</c:v>
                      </c:pt>
                      <c:pt idx="5">
                        <c:v>Category 6</c:v>
                      </c:pt>
                      <c:pt idx="6">
                        <c:v>Category 7</c:v>
                      </c:pt>
                      <c:pt idx="7">
                        <c:v>Category 8</c:v>
                      </c:pt>
                      <c:pt idx="8">
                        <c:v>Category 9</c:v>
                      </c:pt>
                    </c:strCache>
                  </c:strRef>
                </c:cat>
                <c:val>
                  <c:numRef>
                    <c:extLst>
                      <c:ext uri="{02D57815-91ED-43cb-92C2-25804820EDAC}">
                        <c15:formulaRef>
                          <c15:sqref>Sheet1!#REF!</c15:sqref>
                        </c15:formulaRef>
                      </c:ext>
                    </c:extLst>
                    <c:numCache>
                      <c:formatCode>General</c:formatCode>
                      <c:ptCount val="1"/>
                      <c:pt idx="0">
                        <c:v>1</c:v>
                      </c:pt>
                    </c:numCache>
                  </c:numRef>
                </c:val>
                <c:smooth val="0"/>
              </c15:ser>
            </c15:filteredLineSeries>
          </c:ext>
        </c:extLst>
      </c:lineChart>
      <c:catAx>
        <c:axId val="41027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50" b="0" i="0" u="none" strike="noStrike"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pPr>
          </a:p>
        </c:txPr>
        <c:crossAx val="410269312"/>
        <c:crosses val="autoZero"/>
        <c:auto val="1"/>
        <c:lblAlgn val="ctr"/>
        <c:lblOffset val="100"/>
        <c:noMultiLvlLbl val="0"/>
      </c:catAx>
      <c:valAx>
        <c:axId val="4102693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050" b="0" i="0" u="none" strike="noStrike" kern="1200" baseline="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pPr>
          </a:p>
        </c:txPr>
        <c:crossAx val="410274560"/>
        <c:crosses val="autoZero"/>
        <c:crossBetween val="between"/>
      </c:valAx>
      <c:spPr>
        <a:noFill/>
        <a:ln>
          <a:noFill/>
        </a:ln>
        <a:effectLst/>
      </c:spPr>
    </c:plotArea>
    <c:plotVisOnly val="1"/>
    <c:dispBlanksAs val="gap"/>
    <c:showDLblsOverMax val="0"/>
  </c:chart>
  <c:spPr>
    <a:solidFill>
      <a:srgbClr val="7030A0"/>
    </a:solidFill>
    <a:ln>
      <a:noFill/>
    </a:ln>
    <a:effectLst/>
  </c:spPr>
  <c:txPr>
    <a:bodyPr/>
    <a:lstStyle/>
    <a:p>
      <a:pPr>
        <a:defRPr lang="zh-CN"/>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0"/>
          <c:dPt>
            <c:idx val="0"/>
            <c:bubble3D val="0"/>
            <c:spPr>
              <a:solidFill>
                <a:srgbClr val="7030A0"/>
              </a:solidFill>
              <a:ln w="19050">
                <a:solidFill>
                  <a:schemeClr val="lt1"/>
                </a:solidFill>
              </a:ln>
              <a:effectLst/>
            </c:spPr>
          </c:dPt>
          <c:dPt>
            <c:idx val="1"/>
            <c:bubble3D val="0"/>
            <c:spPr>
              <a:solidFill>
                <a:srgbClr val="00B050"/>
              </a:solidFill>
              <a:ln w="19050">
                <a:solidFill>
                  <a:schemeClr val="lt1"/>
                </a:solidFill>
              </a:ln>
              <a:effectLst/>
            </c:spPr>
          </c:dPt>
          <c:dPt>
            <c:idx val="2"/>
            <c:bubble3D val="0"/>
            <c:spPr>
              <a:solidFill>
                <a:srgbClr val="00B0F0"/>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rgbClr val="2488DA"/>
            </a:solidFill>
            <a:ln>
              <a:noFill/>
            </a:ln>
            <a:effectLst/>
            <a:scene3d>
              <a:camera prst="orthographicFront"/>
              <a:lightRig rig="threePt" dir="t"/>
            </a:scene3d>
            <a:sp3d/>
          </c:spPr>
          <c:dLbls>
            <c:delete val="1"/>
          </c:dLbls>
          <c:cat>
            <c:strRef>
              <c:f>Sheet1!$A$2:$A$6</c:f>
              <c:strCache>
                <c:ptCount val="5"/>
                <c:pt idx="0">
                  <c:v>Feb</c:v>
                </c:pt>
                <c:pt idx="1">
                  <c:v>Mar</c:v>
                </c:pt>
                <c:pt idx="2">
                  <c:v>Apr</c:v>
                </c:pt>
                <c:pt idx="3">
                  <c:v>May</c:v>
                </c:pt>
                <c:pt idx="4">
                  <c:v>Jun</c:v>
                </c:pt>
              </c:strCache>
            </c:strRef>
          </c:cat>
          <c:val>
            <c:numRef>
              <c:f>Sheet1!$B$2:$B$6</c:f>
              <c:numCache>
                <c:formatCode>General</c:formatCode>
                <c:ptCount val="5"/>
                <c:pt idx="0">
                  <c:v>5</c:v>
                </c:pt>
                <c:pt idx="1">
                  <c:v>15</c:v>
                </c:pt>
                <c:pt idx="2">
                  <c:v>25</c:v>
                </c:pt>
                <c:pt idx="3">
                  <c:v>40</c:v>
                </c:pt>
                <c:pt idx="4">
                  <c:v>40</c:v>
                </c:pt>
              </c:numCache>
            </c:numRef>
          </c:val>
        </c:ser>
        <c:ser>
          <c:idx val="1"/>
          <c:order val="1"/>
          <c:tx>
            <c:strRef>
              <c:f>Sheet1!$C$1</c:f>
              <c:strCache>
                <c:ptCount val="1"/>
                <c:pt idx="0">
                  <c:v>Series 2</c:v>
                </c:pt>
              </c:strCache>
            </c:strRef>
          </c:tx>
          <c:spPr>
            <a:solidFill>
              <a:schemeClr val="bg1">
                <a:lumMod val="85000"/>
              </a:schemeClr>
            </a:solidFill>
            <a:ln>
              <a:noFill/>
            </a:ln>
            <a:effectLst/>
            <a:scene3d>
              <a:camera prst="orthographicFront"/>
              <a:lightRig rig="threePt" dir="t"/>
            </a:scene3d>
            <a:sp3d/>
          </c:spPr>
          <c:dLbls>
            <c:delete val="1"/>
          </c:dLbls>
          <c:cat>
            <c:strRef>
              <c:f>Sheet1!$A$2:$A$6</c:f>
              <c:strCache>
                <c:ptCount val="5"/>
                <c:pt idx="0">
                  <c:v>Feb</c:v>
                </c:pt>
                <c:pt idx="1">
                  <c:v>Mar</c:v>
                </c:pt>
                <c:pt idx="2">
                  <c:v>Apr</c:v>
                </c:pt>
                <c:pt idx="3">
                  <c:v>May</c:v>
                </c:pt>
                <c:pt idx="4">
                  <c:v>Jun</c:v>
                </c:pt>
              </c:strCache>
            </c:strRef>
          </c:cat>
          <c:val>
            <c:numRef>
              <c:f>Sheet1!$C$2:$C$6</c:f>
              <c:numCache>
                <c:formatCode>General</c:formatCode>
                <c:ptCount val="5"/>
                <c:pt idx="0">
                  <c:v>12</c:v>
                </c:pt>
                <c:pt idx="1">
                  <c:v>25</c:v>
                </c:pt>
                <c:pt idx="2">
                  <c:v>30</c:v>
                </c:pt>
                <c:pt idx="3">
                  <c:v>32</c:v>
                </c:pt>
                <c:pt idx="4">
                  <c:v>35</c:v>
                </c:pt>
              </c:numCache>
            </c:numRef>
          </c:val>
        </c:ser>
        <c:dLbls>
          <c:showLegendKey val="0"/>
          <c:showVal val="0"/>
          <c:showCatName val="0"/>
          <c:showSerName val="0"/>
          <c:showPercent val="0"/>
          <c:showBubbleSize val="0"/>
        </c:dLbls>
        <c:axId val="413372464"/>
        <c:axId val="413373120"/>
      </c:areaChart>
      <c:catAx>
        <c:axId val="4133724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13373120"/>
        <c:crosses val="autoZero"/>
        <c:auto val="1"/>
        <c:lblAlgn val="ctr"/>
        <c:lblOffset val="100"/>
        <c:noMultiLvlLbl val="0"/>
      </c:catAx>
      <c:valAx>
        <c:axId val="413373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413372464"/>
        <c:crosses val="autoZero"/>
        <c:crossBetween val="midCat"/>
        <c:majorUnit val="10"/>
      </c:valAx>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rgbClr val="2488DA"/>
            </a:solidFill>
            <a:ln>
              <a:noFill/>
            </a:ln>
            <a:effectLst/>
            <a:scene3d>
              <a:camera prst="orthographicFront"/>
              <a:lightRig rig="threePt" dir="t"/>
            </a:scene3d>
            <a:sp3d/>
          </c:spPr>
          <c:dLbls>
            <c:delete val="1"/>
          </c:dLbls>
          <c:cat>
            <c:strRef>
              <c:f>Sheet1!$A$2:$A$6</c:f>
              <c:strCache>
                <c:ptCount val="5"/>
                <c:pt idx="0">
                  <c:v>Feb</c:v>
                </c:pt>
                <c:pt idx="1">
                  <c:v>Mar</c:v>
                </c:pt>
                <c:pt idx="2">
                  <c:v>Apr</c:v>
                </c:pt>
                <c:pt idx="3">
                  <c:v>May</c:v>
                </c:pt>
                <c:pt idx="4">
                  <c:v>Jun</c:v>
                </c:pt>
              </c:strCache>
            </c:strRef>
          </c:cat>
          <c:val>
            <c:numRef>
              <c:f>Sheet1!$B$2:$B$6</c:f>
              <c:numCache>
                <c:formatCode>General</c:formatCode>
                <c:ptCount val="5"/>
                <c:pt idx="0">
                  <c:v>5</c:v>
                </c:pt>
                <c:pt idx="1">
                  <c:v>15</c:v>
                </c:pt>
                <c:pt idx="2">
                  <c:v>25</c:v>
                </c:pt>
                <c:pt idx="3">
                  <c:v>40</c:v>
                </c:pt>
                <c:pt idx="4">
                  <c:v>40</c:v>
                </c:pt>
              </c:numCache>
            </c:numRef>
          </c:val>
        </c:ser>
        <c:ser>
          <c:idx val="1"/>
          <c:order val="1"/>
          <c:tx>
            <c:strRef>
              <c:f>Sheet1!$C$1</c:f>
              <c:strCache>
                <c:ptCount val="1"/>
                <c:pt idx="0">
                  <c:v>Series 2</c:v>
                </c:pt>
              </c:strCache>
            </c:strRef>
          </c:tx>
          <c:spPr>
            <a:solidFill>
              <a:schemeClr val="bg1">
                <a:lumMod val="85000"/>
              </a:schemeClr>
            </a:solidFill>
            <a:ln>
              <a:noFill/>
            </a:ln>
            <a:effectLst/>
            <a:scene3d>
              <a:camera prst="orthographicFront"/>
              <a:lightRig rig="threePt" dir="t"/>
            </a:scene3d>
            <a:sp3d/>
          </c:spPr>
          <c:dLbls>
            <c:delete val="1"/>
          </c:dLbls>
          <c:cat>
            <c:strRef>
              <c:f>Sheet1!$A$2:$A$6</c:f>
              <c:strCache>
                <c:ptCount val="5"/>
                <c:pt idx="0">
                  <c:v>Feb</c:v>
                </c:pt>
                <c:pt idx="1">
                  <c:v>Mar</c:v>
                </c:pt>
                <c:pt idx="2">
                  <c:v>Apr</c:v>
                </c:pt>
                <c:pt idx="3">
                  <c:v>May</c:v>
                </c:pt>
                <c:pt idx="4">
                  <c:v>Jun</c:v>
                </c:pt>
              </c:strCache>
            </c:strRef>
          </c:cat>
          <c:val>
            <c:numRef>
              <c:f>Sheet1!$C$2:$C$6</c:f>
              <c:numCache>
                <c:formatCode>General</c:formatCode>
                <c:ptCount val="5"/>
                <c:pt idx="0">
                  <c:v>12</c:v>
                </c:pt>
                <c:pt idx="1">
                  <c:v>25</c:v>
                </c:pt>
                <c:pt idx="2">
                  <c:v>30</c:v>
                </c:pt>
                <c:pt idx="3">
                  <c:v>32</c:v>
                </c:pt>
                <c:pt idx="4">
                  <c:v>35</c:v>
                </c:pt>
              </c:numCache>
            </c:numRef>
          </c:val>
        </c:ser>
        <c:dLbls>
          <c:showLegendKey val="0"/>
          <c:showVal val="0"/>
          <c:showCatName val="0"/>
          <c:showSerName val="0"/>
          <c:showPercent val="0"/>
          <c:showBubbleSize val="0"/>
        </c:dLbls>
        <c:axId val="413372464"/>
        <c:axId val="413373120"/>
      </c:areaChart>
      <c:catAx>
        <c:axId val="4133724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413373120"/>
        <c:crosses val="autoZero"/>
        <c:auto val="1"/>
        <c:lblAlgn val="ctr"/>
        <c:lblOffset val="100"/>
        <c:noMultiLvlLbl val="0"/>
      </c:catAx>
      <c:valAx>
        <c:axId val="413373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p>
        </c:txPr>
        <c:crossAx val="413372464"/>
        <c:crosses val="autoZero"/>
        <c:crossBetween val="midCat"/>
        <c:majorUnit val="10"/>
      </c:valAx>
      <c:spPr>
        <a:noFill/>
        <a:ln>
          <a:noFill/>
        </a:ln>
        <a:effectLst/>
      </c:spPr>
    </c:plotArea>
    <c:plotVisOnly val="1"/>
    <c:dispBlanksAs val="zero"/>
    <c:showDLblsOverMax val="0"/>
  </c:chart>
  <c:spPr>
    <a:noFill/>
    <a:ln>
      <a:noFill/>
    </a:ln>
    <a:effectLst/>
  </c:spPr>
  <c:txPr>
    <a:bodyPr/>
    <a:lstStyle/>
    <a:p>
      <a:pPr>
        <a:defRPr lang="zh-CN"/>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4873510817228"/>
          <c:y val="0.0412195713554055"/>
          <c:w val="0.546457032535526"/>
          <c:h val="0.791154171799279"/>
        </c:manualLayout>
      </c:layout>
      <c:pieChart>
        <c:varyColors val="1"/>
        <c:ser>
          <c:idx val="0"/>
          <c:order val="0"/>
          <c:tx>
            <c:strRef>
              <c:f>Sheet1!$B$1</c:f>
              <c:strCache>
                <c:ptCount val="1"/>
                <c:pt idx="0">
                  <c:v>Sales</c:v>
                </c:pt>
              </c:strCache>
            </c:strRef>
          </c:tx>
          <c:spPr>
            <a:ln>
              <a:noFill/>
            </a:ln>
            <a:effectLst>
              <a:outerShdw blurRad="495300" dist="381000" dir="5340000" sx="104000" sy="104000" algn="tr" rotWithShape="0">
                <a:schemeClr val="tx1">
                  <a:lumMod val="85000"/>
                  <a:lumOff val="15000"/>
                  <a:alpha val="40000"/>
                </a:schemeClr>
              </a:outerShdw>
              <a:softEdge rad="0"/>
            </a:effectLst>
          </c:spPr>
          <c:explosion val="0"/>
          <c:dPt>
            <c:idx val="0"/>
            <c:bubble3D val="0"/>
            <c:spPr>
              <a:solidFill>
                <a:srgbClr val="00B0F0"/>
              </a:solidFill>
              <a:ln>
                <a:noFill/>
              </a:ln>
              <a:effectLst>
                <a:outerShdw blurRad="495300" dist="381000" dir="5340000" sx="104000" sy="104000" algn="tr" rotWithShape="0">
                  <a:schemeClr val="tx1">
                    <a:lumMod val="85000"/>
                    <a:lumOff val="15000"/>
                    <a:alpha val="40000"/>
                  </a:schemeClr>
                </a:outerShdw>
                <a:softEdge rad="0"/>
              </a:effectLst>
            </c:spPr>
          </c:dPt>
          <c:dPt>
            <c:idx val="1"/>
            <c:bubble3D val="0"/>
            <c:spPr>
              <a:solidFill>
                <a:schemeClr val="accent4"/>
              </a:solidFill>
              <a:ln>
                <a:noFill/>
              </a:ln>
              <a:effectLst>
                <a:outerShdw blurRad="495300" dist="381000" dir="5340000" sx="104000" sy="104000" algn="tr" rotWithShape="0">
                  <a:schemeClr val="tx1">
                    <a:lumMod val="85000"/>
                    <a:lumOff val="15000"/>
                    <a:alpha val="40000"/>
                  </a:schemeClr>
                </a:outerShdw>
                <a:softEdge rad="0"/>
              </a:effectLst>
            </c:spPr>
          </c:dPt>
          <c:dPt>
            <c:idx val="2"/>
            <c:bubble3D val="0"/>
            <c:spPr>
              <a:solidFill>
                <a:schemeClr val="accent2">
                  <a:lumMod val="75000"/>
                </a:schemeClr>
              </a:solidFill>
              <a:ln>
                <a:noFill/>
              </a:ln>
              <a:effectLst>
                <a:outerShdw blurRad="495300" dist="381000" dir="5340000" sx="104000" sy="104000" algn="tr" rotWithShape="0">
                  <a:schemeClr val="tx1">
                    <a:lumMod val="85000"/>
                    <a:lumOff val="15000"/>
                    <a:alpha val="40000"/>
                  </a:schemeClr>
                </a:outerShdw>
                <a:softEdge rad="0"/>
              </a:effectLst>
            </c:spPr>
          </c:dPt>
          <c:dPt>
            <c:idx val="3"/>
            <c:bubble3D val="0"/>
            <c:spPr>
              <a:solidFill>
                <a:srgbClr val="0070C0"/>
              </a:solidFill>
              <a:ln>
                <a:noFill/>
              </a:ln>
              <a:effectLst>
                <a:outerShdw blurRad="495300" dist="381000" dir="5340000" sx="104000" sy="104000" algn="tr" rotWithShape="0">
                  <a:schemeClr val="tx1">
                    <a:lumMod val="85000"/>
                    <a:lumOff val="15000"/>
                    <a:alpha val="40000"/>
                  </a:schemeClr>
                </a:outerShdw>
                <a:softEdge rad="0"/>
              </a:effectLst>
            </c:spPr>
          </c:dPt>
          <c:dPt>
            <c:idx val="4"/>
            <c:bubble3D val="0"/>
            <c:spPr>
              <a:solidFill>
                <a:srgbClr val="7030A0"/>
              </a:solidFill>
              <a:ln>
                <a:noFill/>
              </a:ln>
              <a:effectLst>
                <a:outerShdw blurRad="495300" dist="381000" dir="5340000" sx="104000" sy="104000" algn="tr" rotWithShape="0">
                  <a:schemeClr val="tx1">
                    <a:lumMod val="85000"/>
                    <a:lumOff val="15000"/>
                    <a:alpha val="40000"/>
                  </a:schemeClr>
                </a:outerShdw>
                <a:softEdge rad="0"/>
              </a:effectLst>
            </c:spPr>
          </c:dPt>
          <c:dPt>
            <c:idx val="5"/>
            <c:bubble3D val="0"/>
            <c:spPr>
              <a:solidFill>
                <a:srgbClr val="00B050"/>
              </a:solidFill>
              <a:ln>
                <a:noFill/>
              </a:ln>
              <a:effectLst>
                <a:outerShdw blurRad="495300" dist="381000" dir="5340000" sx="104000" sy="104000" algn="tr" rotWithShape="0">
                  <a:schemeClr val="tx1">
                    <a:lumMod val="85000"/>
                    <a:lumOff val="15000"/>
                    <a:alpha val="40000"/>
                  </a:schemeClr>
                </a:outerShdw>
                <a:softEdge rad="0"/>
              </a:effectLst>
            </c:spPr>
          </c:dPt>
          <c:dLbls>
            <c:delete val="1"/>
          </c:dLbls>
          <c:cat>
            <c:strRef>
              <c:f>Sheet1!$A$2:$A$7</c:f>
              <c:strCache>
                <c:ptCount val="6"/>
                <c:pt idx="0">
                  <c:v>1st Qtr</c:v>
                </c:pt>
                <c:pt idx="1">
                  <c:v>2nd Qtr</c:v>
                </c:pt>
                <c:pt idx="2">
                  <c:v>3rd Qtr</c:v>
                </c:pt>
                <c:pt idx="3">
                  <c:v>4th Qtr</c:v>
                </c:pt>
                <c:pt idx="4">
                  <c:v>5th Qtr</c:v>
                </c:pt>
                <c:pt idx="5">
                  <c:v>6th Qtr</c:v>
                </c:pt>
              </c:strCache>
            </c:strRef>
          </c:cat>
          <c:val>
            <c:numRef>
              <c:f>Sheet1!$B$2:$B$7</c:f>
              <c:numCache>
                <c:formatCode>General</c:formatCode>
                <c:ptCount val="6"/>
                <c:pt idx="0">
                  <c:v>8.2</c:v>
                </c:pt>
                <c:pt idx="1">
                  <c:v>3.2</c:v>
                </c:pt>
                <c:pt idx="2">
                  <c:v>1.4</c:v>
                </c:pt>
                <c:pt idx="3">
                  <c:v>1.2</c:v>
                </c:pt>
                <c:pt idx="4">
                  <c:v>1</c:v>
                </c:pt>
                <c:pt idx="5">
                  <c:v>0.9</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c:explosion val="0"/>
          <c:dPt>
            <c:idx val="0"/>
            <c:bubble3D val="0"/>
            <c:spPr>
              <a:solidFill>
                <a:srgbClr val="E74C3C"/>
              </a:solidFill>
              <a:ln w="19050">
                <a:solidFill>
                  <a:schemeClr val="lt1"/>
                </a:solidFill>
              </a:ln>
              <a:effectLst/>
            </c:spPr>
          </c:dPt>
          <c:dPt>
            <c:idx val="1"/>
            <c:bubble3D val="0"/>
            <c:spPr>
              <a:solidFill>
                <a:schemeClr val="tx1">
                  <a:lumMod val="75000"/>
                  <a:lumOff val="25000"/>
                </a:schemeClr>
              </a:solidFill>
              <a:ln w="19050">
                <a:solidFill>
                  <a:schemeClr val="lt1"/>
                </a:solidFill>
              </a:ln>
              <a:effectLst/>
            </c:spPr>
          </c:dPt>
          <c:dPt>
            <c:idx val="2"/>
            <c:bubble3D val="0"/>
            <c:spPr>
              <a:solidFill>
                <a:schemeClr val="bg1">
                  <a:lumMod val="85000"/>
                </a:schemeClr>
              </a:solidFill>
              <a:ln w="19050">
                <a:solidFill>
                  <a:schemeClr val="lt1"/>
                </a:solidFill>
              </a:ln>
              <a:effectLst/>
            </c:spPr>
          </c:dPt>
          <c:dPt>
            <c:idx val="3"/>
            <c:bubble3D val="0"/>
            <c:spPr>
              <a:solidFill>
                <a:schemeClr val="bg1">
                  <a:lumMod val="95000"/>
                </a:schemeClr>
              </a:solidFill>
              <a:ln w="19050">
                <a:solidFill>
                  <a:schemeClr val="lt1"/>
                </a:solidFill>
              </a:ln>
              <a:effectLst/>
            </c:spPr>
          </c:dPt>
          <c:dLbls>
            <c:delete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2225" cap="rnd">
              <a:solidFill>
                <a:schemeClr val="bg1"/>
              </a:solidFill>
            </a:ln>
            <a:effectLst>
              <a:glow rad="139700">
                <a:schemeClr val="accent1">
                  <a:satMod val="175000"/>
                  <a:alpha val="14000"/>
                </a:schemeClr>
              </a:glow>
            </a:effectLst>
          </c:spPr>
          <c:marker>
            <c:symbol val="star"/>
            <c:size val="8"/>
            <c:spPr>
              <a:solidFill>
                <a:schemeClr val="bg1"/>
              </a:solidFill>
              <a:ln>
                <a:solidFill>
                  <a:schemeClr val="bg1"/>
                </a:solidFill>
              </a:ln>
              <a:effectLst>
                <a:glow rad="63500">
                  <a:schemeClr val="accent1">
                    <a:satMod val="175000"/>
                    <a:alpha val="25000"/>
                  </a:schemeClr>
                </a:glow>
              </a:effectLst>
            </c:spPr>
          </c:marker>
          <c:dLbls>
            <c:delete val="1"/>
          </c:dLbls>
          <c:cat>
            <c:strRef>
              <c:f>Sheet1!$A$2:$A$10</c:f>
              <c:strCache>
                <c:ptCount val="9"/>
                <c:pt idx="0">
                  <c:v>Cat 1</c:v>
                </c:pt>
                <c:pt idx="1">
                  <c:v>Cat 2</c:v>
                </c:pt>
                <c:pt idx="2">
                  <c:v>Cat 3</c:v>
                </c:pt>
                <c:pt idx="3">
                  <c:v>Cat 4</c:v>
                </c:pt>
                <c:pt idx="4">
                  <c:v>Cat 5</c:v>
                </c:pt>
                <c:pt idx="5">
                  <c:v>Cat 6</c:v>
                </c:pt>
                <c:pt idx="6">
                  <c:v>Cat 7</c:v>
                </c:pt>
                <c:pt idx="7">
                  <c:v>Cat 8</c:v>
                </c:pt>
                <c:pt idx="8">
                  <c:v>Cat 9</c:v>
                </c:pt>
              </c:strCache>
            </c:strRef>
          </c:cat>
          <c:val>
            <c:numRef>
              <c:f>Sheet1!$B$2:$B$10</c:f>
              <c:numCache>
                <c:formatCode>General</c:formatCode>
                <c:ptCount val="9"/>
                <c:pt idx="0">
                  <c:v>2.8</c:v>
                </c:pt>
                <c:pt idx="1">
                  <c:v>3.9</c:v>
                </c:pt>
                <c:pt idx="2">
                  <c:v>3.5</c:v>
                </c:pt>
                <c:pt idx="3">
                  <c:v>4.5</c:v>
                </c:pt>
                <c:pt idx="4">
                  <c:v>5.5</c:v>
                </c:pt>
                <c:pt idx="5">
                  <c:v>5</c:v>
                </c:pt>
                <c:pt idx="6">
                  <c:v>6.6</c:v>
                </c:pt>
                <c:pt idx="7">
                  <c:v>6.2</c:v>
                </c:pt>
                <c:pt idx="8">
                  <c:v>7.1</c:v>
                </c:pt>
              </c:numCache>
            </c:numRef>
          </c:val>
          <c:smooth val="0"/>
        </c:ser>
        <c:dLbls>
          <c:showLegendKey val="0"/>
          <c:showVal val="0"/>
          <c:showCatName val="0"/>
          <c:showSerName val="0"/>
          <c:showPercent val="0"/>
          <c:showBubbleSize val="0"/>
        </c:dLbls>
        <c:marker val="1"/>
        <c:smooth val="0"/>
        <c:axId val="435925544"/>
        <c:axId val="435926200"/>
      </c:lineChart>
      <c:catAx>
        <c:axId val="43592554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600" b="0" i="0" u="none" strike="noStrike" kern="1200" baseline="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defRPr>
            </a:pPr>
          </a:p>
        </c:txPr>
        <c:crossAx val="435926200"/>
        <c:crosses val="autoZero"/>
        <c:auto val="1"/>
        <c:lblAlgn val="ctr"/>
        <c:lblOffset val="100"/>
        <c:noMultiLvlLbl val="0"/>
      </c:catAx>
      <c:valAx>
        <c:axId val="435926200"/>
        <c:scaling>
          <c:orientation val="minMax"/>
        </c:scaling>
        <c:delete val="1"/>
        <c:axPos val="l"/>
        <c:majorGridlines>
          <c:spPr>
            <a:ln w="9525" cap="flat" cmpd="sng" algn="ctr">
              <a:solidFill>
                <a:schemeClr val="bg1">
                  <a:alpha val="17000"/>
                </a:schemeClr>
              </a:solidFill>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600" b="0" i="0" u="none" strike="noStrike" kern="1200" baseline="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defRPr>
            </a:pPr>
          </a:p>
        </c:txPr>
        <c:crossAx val="435925544"/>
        <c:crosses val="autoZero"/>
        <c:crossBetween val="between"/>
      </c:valAx>
      <c:spPr>
        <a:noFill/>
        <a:ln>
          <a:noFill/>
        </a:ln>
        <a:effectLst/>
      </c:spPr>
    </c:plotArea>
    <c:plotVisOnly val="1"/>
    <c:dispBlanksAs val="gap"/>
    <c:showDLblsOverMax val="0"/>
  </c:chart>
  <c:spPr>
    <a:solidFill>
      <a:srgbClr val="008FFB"/>
    </a:solidFill>
    <a:ln w="9525" cap="flat" cmpd="sng" algn="ctr">
      <a:noFill/>
      <a:round/>
    </a:ln>
    <a:effectLst/>
  </c:spPr>
  <c:txPr>
    <a:bodyPr/>
    <a:lstStyle/>
    <a:p>
      <a:pPr>
        <a:defRPr lang="zh-CN" sz="160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Prod A</c:v>
                </c:pt>
              </c:strCache>
            </c:strRef>
          </c:tx>
          <c:spPr>
            <a:noFill/>
            <a:ln>
              <a:solidFill>
                <a:srgbClr val="0070C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Jan</c:v>
                </c:pt>
                <c:pt idx="1">
                  <c:v>Feb</c:v>
                </c:pt>
                <c:pt idx="2">
                  <c:v>Mar</c:v>
                </c:pt>
                <c:pt idx="3">
                  <c:v>Apr</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Prod B</c:v>
                </c:pt>
              </c:strCache>
            </c:strRef>
          </c:tx>
          <c:spPr>
            <a:no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Jan</c:v>
                </c:pt>
                <c:pt idx="1">
                  <c:v>Feb</c:v>
                </c:pt>
                <c:pt idx="2">
                  <c:v>Mar</c:v>
                </c:pt>
                <c:pt idx="3">
                  <c:v>Apr</c:v>
                </c:pt>
              </c:strCache>
            </c:strRef>
          </c:cat>
          <c:val>
            <c:numRef>
              <c:f>Sheet1!$C$2:$C$5</c:f>
              <c:numCache>
                <c:formatCode>General</c:formatCode>
                <c:ptCount val="4"/>
                <c:pt idx="0">
                  <c:v>2.4</c:v>
                </c:pt>
                <c:pt idx="1">
                  <c:v>4.4</c:v>
                </c:pt>
                <c:pt idx="2">
                  <c:v>1.8</c:v>
                </c:pt>
                <c:pt idx="3">
                  <c:v>2.8</c:v>
                </c:pt>
              </c:numCache>
            </c:numRef>
          </c:val>
        </c:ser>
        <c:dLbls>
          <c:showLegendKey val="0"/>
          <c:showVal val="0"/>
          <c:showCatName val="0"/>
          <c:showSerName val="0"/>
          <c:showPercent val="0"/>
          <c:showBubbleSize val="0"/>
        </c:dLbls>
        <c:gapWidth val="46"/>
        <c:overlap val="-12"/>
        <c:axId val="220536304"/>
        <c:axId val="220534008"/>
      </c:barChart>
      <c:catAx>
        <c:axId val="220536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p>
        </c:txPr>
        <c:crossAx val="220534008"/>
        <c:crosses val="autoZero"/>
        <c:auto val="1"/>
        <c:lblAlgn val="ctr"/>
        <c:lblOffset val="100"/>
        <c:noMultiLvlLbl val="0"/>
      </c:catAx>
      <c:valAx>
        <c:axId val="220534008"/>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20536304"/>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no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1st</c:v>
                </c:pt>
                <c:pt idx="1">
                  <c:v>2nd</c:v>
                </c:pt>
                <c:pt idx="2">
                  <c:v>3rd</c:v>
                </c:pt>
                <c:pt idx="3">
                  <c:v>4th</c:v>
                </c:pt>
                <c:pt idx="4">
                  <c:v>5th</c:v>
                </c:pt>
                <c:pt idx="5">
                  <c:v>6th</c:v>
                </c:pt>
                <c:pt idx="6">
                  <c:v>7th</c:v>
                </c:pt>
                <c:pt idx="7">
                  <c:v>8th</c:v>
                </c:pt>
                <c:pt idx="8">
                  <c:v>9th</c:v>
                </c:pt>
              </c:strCache>
            </c:strRef>
          </c:cat>
          <c:val>
            <c:numRef>
              <c:f>Sheet1!$B$2:$B$10</c:f>
              <c:numCache>
                <c:formatCode>General</c:formatCode>
                <c:ptCount val="9"/>
                <c:pt idx="0">
                  <c:v>4.3</c:v>
                </c:pt>
                <c:pt idx="1">
                  <c:v>2.5</c:v>
                </c:pt>
                <c:pt idx="2">
                  <c:v>3.5</c:v>
                </c:pt>
                <c:pt idx="3">
                  <c:v>4.5</c:v>
                </c:pt>
                <c:pt idx="4">
                  <c:v>4.6</c:v>
                </c:pt>
                <c:pt idx="5">
                  <c:v>7.6</c:v>
                </c:pt>
                <c:pt idx="6">
                  <c:v>6.5</c:v>
                </c:pt>
                <c:pt idx="7">
                  <c:v>7.5</c:v>
                </c:pt>
                <c:pt idx="8">
                  <c:v>8.2</c:v>
                </c:pt>
              </c:numCache>
            </c:numRef>
          </c:val>
        </c:ser>
        <c:dLbls>
          <c:showLegendKey val="0"/>
          <c:showVal val="0"/>
          <c:showCatName val="0"/>
          <c:showSerName val="0"/>
          <c:showPercent val="0"/>
          <c:showBubbleSize val="0"/>
        </c:dLbls>
        <c:gapWidth val="0"/>
        <c:overlap val="-12"/>
        <c:axId val="220536304"/>
        <c:axId val="220534008"/>
      </c:barChart>
      <c:catAx>
        <c:axId val="220536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p>
        </c:txPr>
        <c:crossAx val="220534008"/>
        <c:crosses val="autoZero"/>
        <c:auto val="1"/>
        <c:lblAlgn val="ctr"/>
        <c:lblOffset val="100"/>
        <c:noMultiLvlLbl val="0"/>
      </c:catAx>
      <c:valAx>
        <c:axId val="220534008"/>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2053630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9525">
              <a:solidFill>
                <a:schemeClr val="lt1"/>
              </a:solidFill>
            </a:ln>
          </c:spPr>
          <c:explosion val="0"/>
          <c:dPt>
            <c:idx val="0"/>
            <c:bubble3D val="0"/>
            <c:spPr>
              <a:noFill/>
              <a:ln w="9525">
                <a:solidFill>
                  <a:srgbClr val="00B050"/>
                </a:solidFill>
              </a:ln>
              <a:effectLst/>
            </c:spPr>
          </c:dPt>
          <c:dPt>
            <c:idx val="1"/>
            <c:bubble3D val="0"/>
            <c:spPr>
              <a:noFill/>
              <a:ln w="9525">
                <a:solidFill>
                  <a:srgbClr val="00B0F0"/>
                </a:solidFill>
              </a:ln>
              <a:effectLst/>
            </c:spPr>
          </c:dPt>
          <c:dLbls>
            <c:delete val="1"/>
          </c:dLbls>
          <c:cat>
            <c:strRef>
              <c:f>Sheet1!$A$2:$A$3</c:f>
              <c:strCache>
                <c:ptCount val="2"/>
                <c:pt idx="0">
                  <c:v>1st Qtr</c:v>
                </c:pt>
                <c:pt idx="1">
                  <c:v>2nd Qtr</c:v>
                </c:pt>
              </c:strCache>
            </c:strRef>
          </c:cat>
          <c:val>
            <c:numRef>
              <c:f>Sheet1!$B$2:$B$3</c:f>
              <c:numCache>
                <c:formatCode>General</c:formatCode>
                <c:ptCount val="2"/>
                <c:pt idx="0">
                  <c:v>8.2</c:v>
                </c:pt>
                <c:pt idx="1">
                  <c:v>3.2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sz="900">
          <a:latin typeface="Roboto" panose="02000000000000000000" pitchFamily="2" charset="0"/>
          <a:ea typeface="Roboto" panose="02000000000000000000" pitchFamily="2" charset="0"/>
          <a:cs typeface="Roboto" panose="02000000000000000000" pitchFamily="2" charset="0"/>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9525">
              <a:solidFill>
                <a:schemeClr val="lt1"/>
              </a:solidFill>
            </a:ln>
          </c:spPr>
          <c:explosion val="0"/>
          <c:dPt>
            <c:idx val="0"/>
            <c:bubble3D val="0"/>
            <c:spPr>
              <a:noFill/>
              <a:ln w="9525">
                <a:solidFill>
                  <a:srgbClr val="00B050"/>
                </a:solidFill>
              </a:ln>
              <a:effectLst/>
            </c:spPr>
          </c:dPt>
          <c:dPt>
            <c:idx val="1"/>
            <c:bubble3D val="0"/>
            <c:spPr>
              <a:noFill/>
              <a:ln w="9525">
                <a:solidFill>
                  <a:srgbClr val="00B0F0"/>
                </a:solidFill>
              </a:ln>
              <a:effectLst/>
            </c:spPr>
          </c:dPt>
          <c:dLbls>
            <c:delete val="1"/>
          </c:dLbls>
          <c:cat>
            <c:strRef>
              <c:f>Sheet1!$A$2:$A$3</c:f>
              <c:strCache>
                <c:ptCount val="2"/>
                <c:pt idx="0">
                  <c:v>1st Qtr</c:v>
                </c:pt>
                <c:pt idx="1">
                  <c:v>2nd Qtr</c:v>
                </c:pt>
              </c:strCache>
            </c:strRef>
          </c:cat>
          <c:val>
            <c:numRef>
              <c:f>Sheet1!$B$2:$B$3</c:f>
              <c:numCache>
                <c:formatCode>General</c:formatCode>
                <c:ptCount val="2"/>
                <c:pt idx="0">
                  <c:v>9.3</c:v>
                </c:pt>
                <c:pt idx="1">
                  <c:v>2.2</c:v>
                </c:pt>
              </c:numCache>
            </c:numRef>
          </c:val>
        </c:ser>
        <c:dLbls>
          <c:showLegendKey val="0"/>
          <c:showVal val="0"/>
          <c:showCatName val="0"/>
          <c:showSerName val="0"/>
          <c:showPercent val="0"/>
          <c:showBubbleSize val="0"/>
          <c:showLeaderLines val="1"/>
        </c:dLbls>
        <c:firstSliceAng val="0"/>
        <c:holeSize val="75"/>
      </c:doughnutChart>
      <c:spPr>
        <a:noFill/>
        <a:ln w="9525">
          <a:noFill/>
        </a:ln>
        <a:effectLst/>
      </c:spPr>
    </c:plotArea>
    <c:plotVisOnly val="1"/>
    <c:dispBlanksAs val="gap"/>
    <c:showDLblsOverMax val="0"/>
  </c:chart>
  <c:spPr>
    <a:noFill/>
    <a:ln>
      <a:noFill/>
    </a:ln>
    <a:effectLst/>
  </c:spPr>
  <c:txPr>
    <a:bodyPr/>
    <a:lstStyle/>
    <a:p>
      <a:pPr>
        <a:defRPr lang="zh-CN" sz="900">
          <a:latin typeface="Roboto" panose="02000000000000000000" pitchFamily="2" charset="0"/>
          <a:ea typeface="Roboto" panose="02000000000000000000" pitchFamily="2" charset="0"/>
          <a:cs typeface="Roboto" panose="02000000000000000000" pitchFamily="2" charset="0"/>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a:solidFill>
                <a:schemeClr val="lt1"/>
              </a:solidFill>
            </a:ln>
          </c:spPr>
          <c:explosion val="0"/>
          <c:dPt>
            <c:idx val="0"/>
            <c:bubble3D val="0"/>
            <c:spPr>
              <a:noFill/>
              <a:ln w="12700">
                <a:solidFill>
                  <a:srgbClr val="00B050"/>
                </a:solidFill>
              </a:ln>
              <a:effectLst/>
            </c:spPr>
          </c:dPt>
          <c:dPt>
            <c:idx val="1"/>
            <c:bubble3D val="0"/>
            <c:spPr>
              <a:noFill/>
              <a:ln w="12700">
                <a:solidFill>
                  <a:srgbClr val="00B0F0"/>
                </a:solidFill>
              </a:ln>
              <a:effectLst/>
            </c:spPr>
          </c:dPt>
          <c:dLbls>
            <c:delete val="1"/>
          </c:dLbls>
          <c:cat>
            <c:strRef>
              <c:f>Sheet1!$A$2:$A$3</c:f>
              <c:strCache>
                <c:ptCount val="2"/>
                <c:pt idx="0">
                  <c:v>1st Qtr</c:v>
                </c:pt>
                <c:pt idx="1">
                  <c:v>2nd Qtr</c:v>
                </c:pt>
              </c:strCache>
            </c:strRef>
          </c:cat>
          <c:val>
            <c:numRef>
              <c:f>Sheet1!$B$2:$B$3</c:f>
              <c:numCache>
                <c:formatCode>General</c:formatCode>
                <c:ptCount val="2"/>
                <c:pt idx="0">
                  <c:v>8.2</c:v>
                </c:pt>
                <c:pt idx="1">
                  <c:v>4.2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sz="900">
          <a:latin typeface="Roboto" panose="02000000000000000000" pitchFamily="2" charset="0"/>
          <a:ea typeface="Roboto" panose="02000000000000000000" pitchFamily="2" charset="0"/>
          <a:cs typeface="Roboto" panose="02000000000000000000" pitchFamily="2" charset="0"/>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9525">
              <a:solidFill>
                <a:schemeClr val="lt1"/>
              </a:solidFill>
            </a:ln>
          </c:spPr>
          <c:explosion val="0"/>
          <c:dPt>
            <c:idx val="0"/>
            <c:bubble3D val="0"/>
            <c:spPr>
              <a:noFill/>
              <a:ln w="9525">
                <a:solidFill>
                  <a:srgbClr val="00B050"/>
                </a:solidFill>
              </a:ln>
              <a:effectLst/>
            </c:spPr>
          </c:dPt>
          <c:dPt>
            <c:idx val="1"/>
            <c:bubble3D val="0"/>
            <c:spPr>
              <a:noFill/>
              <a:ln w="9525">
                <a:solidFill>
                  <a:srgbClr val="00B0F0"/>
                </a:solidFill>
              </a:ln>
              <a:effectLst/>
            </c:spPr>
          </c:dPt>
          <c:dLbls>
            <c:delete val="1"/>
          </c:dLbls>
          <c:cat>
            <c:strRef>
              <c:f>Sheet1!$A$2:$A$3</c:f>
              <c:strCache>
                <c:ptCount val="2"/>
                <c:pt idx="0">
                  <c:v>1st Qtr</c:v>
                </c:pt>
                <c:pt idx="1">
                  <c:v>2nd Qtr</c:v>
                </c:pt>
              </c:strCache>
            </c:strRef>
          </c:cat>
          <c:val>
            <c:numRef>
              <c:f>Sheet1!$B$2:$B$3</c:f>
              <c:numCache>
                <c:formatCode>General</c:formatCode>
                <c:ptCount val="2"/>
                <c:pt idx="0">
                  <c:v>10.2</c:v>
                </c:pt>
                <c:pt idx="1">
                  <c:v>3.2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sz="900">
          <a:latin typeface="Roboto" panose="02000000000000000000" pitchFamily="2" charset="0"/>
          <a:ea typeface="Roboto" panose="02000000000000000000" pitchFamily="2" charset="0"/>
          <a:cs typeface="Roboto" panose="02000000000000000000" pitchFamily="2" charset="0"/>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noFill/>
            <a:ln>
              <a:solidFill>
                <a:srgbClr val="0070C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Prod A</c:v>
                </c:pt>
                <c:pt idx="1">
                  <c:v>Prod B</c:v>
                </c:pt>
                <c:pt idx="2">
                  <c:v>Prod C</c:v>
                </c:pt>
                <c:pt idx="3">
                  <c:v>Prod D</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noFill/>
            <a:ln>
              <a:solidFill>
                <a:schemeClr val="accent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Prod A</c:v>
                </c:pt>
                <c:pt idx="1">
                  <c:v>Prod B</c:v>
                </c:pt>
                <c:pt idx="2">
                  <c:v>Prod C</c:v>
                </c:pt>
                <c:pt idx="3">
                  <c:v>Prod D</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no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pPr>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Prod A</c:v>
                </c:pt>
                <c:pt idx="1">
                  <c:v>Prod B</c:v>
                </c:pt>
                <c:pt idx="2">
                  <c:v>Prod C</c:v>
                </c:pt>
                <c:pt idx="3">
                  <c:v>Prod D</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6"/>
        <c:overlap val="100"/>
        <c:axId val="533553408"/>
        <c:axId val="533551768"/>
      </c:barChart>
      <c:catAx>
        <c:axId val="5335534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p>
        </c:txPr>
        <c:crossAx val="533551768"/>
        <c:crosses val="autoZero"/>
        <c:auto val="1"/>
        <c:lblAlgn val="ctr"/>
        <c:lblOffset val="100"/>
        <c:noMultiLvlLbl val="0"/>
      </c:catAx>
      <c:valAx>
        <c:axId val="53355176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p>
        </c:txPr>
        <c:crossAx val="533553408"/>
        <c:crosses val="autoZero"/>
        <c:crossBetween val="between"/>
      </c:valAx>
      <c:spPr>
        <a:noFill/>
        <a:ln>
          <a:noFill/>
        </a:ln>
        <a:effectLst/>
      </c:spPr>
    </c:plotArea>
    <c:plotVisOnly val="1"/>
    <c:dispBlanksAs val="gap"/>
    <c:showDLblsOverMax val="0"/>
  </c:chart>
  <c:spPr>
    <a:noFill/>
    <a:ln>
      <a:noFill/>
    </a:ln>
    <a:effectLst/>
  </c:spPr>
  <c:txPr>
    <a:bodyPr/>
    <a:lstStyle/>
    <a:p>
      <a:pPr>
        <a:defRPr lang="zh-CN" sz="900">
          <a:latin typeface="Roboto" panose="02000000000000000000" pitchFamily="2" charset="0"/>
          <a:ea typeface="Roboto" panose="02000000000000000000" pitchFamily="2" charset="0"/>
          <a:cs typeface="Roboto" panose="02000000000000000000" pitchFamily="2"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5"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3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lt1"/>
    </cs:fontRef>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5" b="1" kern="1200"/>
  </cs:axisTitle>
  <cs:categoryAxis>
    <cs:lnRef idx="0"/>
    <cs:fillRef idx="0"/>
    <cs:effectRef idx="0"/>
    <cs:fontRef idx="minor">
      <a:schemeClr val="lt1">
        <a:lumMod val="75000"/>
      </a:schemeClr>
    </cs:fontRef>
    <cs:defRPr sz="1195"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5" kern="1200"/>
  </cs:chartArea>
  <cs:dataLabel>
    <cs:lnRef idx="0"/>
    <cs:fillRef idx="0"/>
    <cs:effectRef idx="0"/>
    <cs:fontRef idx="minor">
      <a:schemeClr val="lt1">
        <a:lumMod val="75000"/>
      </a:schemeClr>
    </cs:fontRef>
    <cs:defRPr sz="1195"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5"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5"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5"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5"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5"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5"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F680F45-9CBD-41E6-953D-068D26B6C66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976F46F-671F-4A85-A3D4-224208811C01}">
      <dgm:prSet phldrT="[Text]" custT="1"/>
      <dgm:spPr>
        <a:solidFill>
          <a:srgbClr val="00A7E2"/>
        </a:solidFill>
        <a:ln w="6350">
          <a:solidFill>
            <a:schemeClr val="bg1"/>
          </a:solidFill>
        </a:ln>
        <a:effectLst/>
      </dgm:spPr>
      <dgm:t>
        <a:bodyPr/>
        <a:lstStyle/>
        <a:p>
          <a:r>
            <a:rPr lang="en-US" sz="2800" dirty="0">
              <a:latin typeface="Roboto" panose="02000000000000000000" pitchFamily="2" charset="0"/>
              <a:ea typeface="Roboto" panose="02000000000000000000" pitchFamily="2" charset="0"/>
              <a:cs typeface="Roboto" panose="02000000000000000000" pitchFamily="2" charset="0"/>
            </a:rPr>
            <a:t>ITEM 1</a:t>
          </a:r>
        </a:p>
      </dgm:t>
    </dgm:pt>
    <dgm:pt modelId="{E901667B-D45F-4175-A44F-D67F86136276}" cxnId="{B7B56A62-987B-4546-9749-0D3A1534FD25}" type="parTrans">
      <dgm:prSet/>
      <dgm:spPr/>
      <dgm:t>
        <a:bodyPr/>
        <a:lstStyle/>
        <a:p>
          <a:endParaRPr lang="en-US"/>
        </a:p>
      </dgm:t>
    </dgm:pt>
    <dgm:pt modelId="{330634EE-7915-4376-A796-C33CE289E659}" cxnId="{B7B56A62-987B-4546-9749-0D3A1534FD25}" type="sibTrans">
      <dgm:prSet/>
      <dgm:spPr/>
      <dgm:t>
        <a:bodyPr/>
        <a:lstStyle/>
        <a:p>
          <a:endParaRPr lang="en-US"/>
        </a:p>
      </dgm:t>
    </dgm:pt>
    <dgm:pt modelId="{9BCC53D5-ED63-4A5F-BBF9-73A847D79A1E}">
      <dgm:prSet phldrT="[Text]" custT="1"/>
      <dgm:spPr>
        <a:solidFill>
          <a:srgbClr val="00A7E2"/>
        </a:solidFill>
        <a:ln w="6350">
          <a:solidFill>
            <a:schemeClr val="bg1"/>
          </a:solidFill>
        </a:ln>
        <a:effectLst/>
      </dgm:spPr>
      <dgm:t>
        <a:bodyPr/>
        <a:lstStyle/>
        <a:p>
          <a:r>
            <a:rPr lang="en-US" sz="2800" dirty="0">
              <a:latin typeface="Roboto" panose="02000000000000000000" pitchFamily="2" charset="0"/>
              <a:ea typeface="Roboto" panose="02000000000000000000" pitchFamily="2" charset="0"/>
              <a:cs typeface="Roboto" panose="02000000000000000000" pitchFamily="2" charset="0"/>
            </a:rPr>
            <a:t>ITEM 2</a:t>
          </a:r>
        </a:p>
      </dgm:t>
    </dgm:pt>
    <dgm:pt modelId="{14EC85E6-BB11-40EE-BDD4-57ED51E8B4AD}" cxnId="{1367A5CA-85C9-4C49-8D6A-0C4DC8CA44A4}" type="parTrans">
      <dgm:prSet/>
      <dgm:spPr/>
      <dgm:t>
        <a:bodyPr/>
        <a:lstStyle/>
        <a:p>
          <a:endParaRPr lang="en-US"/>
        </a:p>
      </dgm:t>
    </dgm:pt>
    <dgm:pt modelId="{EBE6BFF6-8CF0-4BD3-B6FC-C64938087BD0}" cxnId="{1367A5CA-85C9-4C49-8D6A-0C4DC8CA44A4}" type="sibTrans">
      <dgm:prSet/>
      <dgm:spPr/>
      <dgm:t>
        <a:bodyPr/>
        <a:lstStyle/>
        <a:p>
          <a:endParaRPr lang="en-US"/>
        </a:p>
      </dgm:t>
    </dgm:pt>
    <dgm:pt modelId="{96547853-630B-4F2E-9056-50A3B21F48F7}">
      <dgm:prSet phldrT="[Text]" custT="1"/>
      <dgm:spPr>
        <a:solidFill>
          <a:srgbClr val="00A7E2"/>
        </a:solidFill>
        <a:ln w="6350">
          <a:solidFill>
            <a:schemeClr val="bg1"/>
          </a:solidFill>
        </a:ln>
        <a:effectLst/>
      </dgm:spPr>
      <dgm:t>
        <a:bodyPr/>
        <a:lstStyle/>
        <a:p>
          <a:r>
            <a:rPr lang="en-US" sz="2800" dirty="0">
              <a:latin typeface="Roboto" panose="02000000000000000000" pitchFamily="2" charset="0"/>
              <a:ea typeface="Roboto" panose="02000000000000000000" pitchFamily="2" charset="0"/>
              <a:cs typeface="Roboto" panose="02000000000000000000" pitchFamily="2" charset="0"/>
            </a:rPr>
            <a:t>ITEM 3</a:t>
          </a:r>
        </a:p>
      </dgm:t>
    </dgm:pt>
    <dgm:pt modelId="{002C78A6-4822-4ED9-9E7B-D5B024DB9FA6}" cxnId="{7F94B3EB-3DDF-44F4-B638-89B46C52D04F}" type="parTrans">
      <dgm:prSet/>
      <dgm:spPr/>
      <dgm:t>
        <a:bodyPr/>
        <a:lstStyle/>
        <a:p>
          <a:endParaRPr lang="en-US"/>
        </a:p>
      </dgm:t>
    </dgm:pt>
    <dgm:pt modelId="{300D90D6-A8EC-46D5-9F79-13D63015F9DC}" cxnId="{7F94B3EB-3DDF-44F4-B638-89B46C52D04F}" type="sibTrans">
      <dgm:prSet/>
      <dgm:spPr/>
      <dgm:t>
        <a:bodyPr/>
        <a:lstStyle/>
        <a:p>
          <a:endParaRPr lang="en-US"/>
        </a:p>
      </dgm:t>
    </dgm:pt>
    <dgm:pt modelId="{E4158E95-DB76-41D8-83A6-3E722144FE16}">
      <dgm:prSet phldrT="[Text]" custT="1"/>
      <dgm:spPr>
        <a:solidFill>
          <a:srgbClr val="00A7E2"/>
        </a:solidFill>
        <a:ln w="6350">
          <a:solidFill>
            <a:schemeClr val="bg1"/>
          </a:solidFill>
        </a:ln>
        <a:effectLst/>
      </dgm:spPr>
      <dgm:t>
        <a:bodyPr/>
        <a:lstStyle/>
        <a:p>
          <a:r>
            <a:rPr lang="en-US" sz="2800" dirty="0">
              <a:latin typeface="Roboto" panose="02000000000000000000" pitchFamily="2" charset="0"/>
              <a:ea typeface="Roboto" panose="02000000000000000000" pitchFamily="2" charset="0"/>
              <a:cs typeface="Roboto" panose="02000000000000000000" pitchFamily="2" charset="0"/>
            </a:rPr>
            <a:t>ITEM 4</a:t>
          </a:r>
        </a:p>
      </dgm:t>
    </dgm:pt>
    <dgm:pt modelId="{ABB41F5B-CD6F-4689-8EA4-C56505C85990}" cxnId="{E7146977-4065-44AB-B3AD-FECEA234E705}" type="parTrans">
      <dgm:prSet/>
      <dgm:spPr/>
      <dgm:t>
        <a:bodyPr/>
        <a:lstStyle/>
        <a:p>
          <a:endParaRPr lang="en-US"/>
        </a:p>
      </dgm:t>
    </dgm:pt>
    <dgm:pt modelId="{9C53B4FC-AB7D-49AF-BC29-E4EC3B0731E1}" cxnId="{E7146977-4065-44AB-B3AD-FECEA234E705}" type="sibTrans">
      <dgm:prSet/>
      <dgm:spPr/>
      <dgm:t>
        <a:bodyPr/>
        <a:lstStyle/>
        <a:p>
          <a:endParaRPr lang="en-US"/>
        </a:p>
      </dgm:t>
    </dgm:pt>
    <dgm:pt modelId="{AB5B117E-1C69-4B6A-8FC0-F044B850758F}">
      <dgm:prSet phldrT="[Text]" custT="1"/>
      <dgm:spPr>
        <a:solidFill>
          <a:srgbClr val="00A7E2"/>
        </a:solidFill>
        <a:ln w="6350">
          <a:solidFill>
            <a:schemeClr val="bg1"/>
          </a:solidFill>
        </a:ln>
        <a:effectLst/>
      </dgm:spPr>
      <dgm:t>
        <a:bodyPr/>
        <a:lstStyle/>
        <a:p>
          <a:r>
            <a:rPr lang="en-US" sz="2800" dirty="0">
              <a:latin typeface="Roboto" panose="02000000000000000000" pitchFamily="2" charset="0"/>
              <a:ea typeface="Roboto" panose="02000000000000000000" pitchFamily="2" charset="0"/>
              <a:cs typeface="Roboto" panose="02000000000000000000" pitchFamily="2" charset="0"/>
            </a:rPr>
            <a:t>ITEM 5</a:t>
          </a:r>
        </a:p>
      </dgm:t>
    </dgm:pt>
    <dgm:pt modelId="{4E44E4B5-77B0-4DB9-BCD1-E57512FFB646}" cxnId="{16B3F511-F235-457B-942D-5646DCE942F7}" type="parTrans">
      <dgm:prSet/>
      <dgm:spPr/>
      <dgm:t>
        <a:bodyPr/>
        <a:lstStyle/>
        <a:p>
          <a:endParaRPr lang="en-US"/>
        </a:p>
      </dgm:t>
    </dgm:pt>
    <dgm:pt modelId="{7579BC6E-3CD1-4CD3-A6E0-5031B323D6C7}" cxnId="{16B3F511-F235-457B-942D-5646DCE942F7}" type="sibTrans">
      <dgm:prSet/>
      <dgm:spPr/>
      <dgm:t>
        <a:bodyPr/>
        <a:lstStyle/>
        <a:p>
          <a:endParaRPr lang="en-US"/>
        </a:p>
      </dgm:t>
    </dgm:pt>
    <dgm:pt modelId="{F5ADBFD1-7109-4844-8A4A-02F2F28DF54A}">
      <dgm:prSet phldrT="[Text]" custT="1"/>
      <dgm:spPr>
        <a:solidFill>
          <a:srgbClr val="00A7E2"/>
        </a:solidFill>
        <a:ln w="6350">
          <a:solidFill>
            <a:schemeClr val="bg1"/>
          </a:solidFill>
        </a:ln>
        <a:effectLst/>
      </dgm:spPr>
      <dgm:t>
        <a:bodyPr/>
        <a:lstStyle/>
        <a:p>
          <a:r>
            <a:rPr lang="en-US" sz="2800" dirty="0">
              <a:latin typeface="Roboto" panose="02000000000000000000" pitchFamily="2" charset="0"/>
              <a:ea typeface="Roboto" panose="02000000000000000000" pitchFamily="2" charset="0"/>
              <a:cs typeface="Roboto" panose="02000000000000000000" pitchFamily="2" charset="0"/>
            </a:rPr>
            <a:t>ITEM 6</a:t>
          </a:r>
        </a:p>
      </dgm:t>
    </dgm:pt>
    <dgm:pt modelId="{178CF44F-5AD7-4CC0-BEB7-023C3431F1DF}" cxnId="{09DA4B32-7DCE-42EF-9236-789E5B1D4F67}" type="parTrans">
      <dgm:prSet/>
      <dgm:spPr/>
      <dgm:t>
        <a:bodyPr/>
        <a:lstStyle/>
        <a:p>
          <a:endParaRPr lang="en-US"/>
        </a:p>
      </dgm:t>
    </dgm:pt>
    <dgm:pt modelId="{F1E0EC38-1FD6-425E-A7C0-8FD2B7BFB938}" cxnId="{09DA4B32-7DCE-42EF-9236-789E5B1D4F67}" type="sibTrans">
      <dgm:prSet/>
      <dgm:spPr/>
      <dgm:t>
        <a:bodyPr/>
        <a:lstStyle/>
        <a:p>
          <a:endParaRPr lang="en-US"/>
        </a:p>
      </dgm:t>
    </dgm:pt>
    <dgm:pt modelId="{666C35D1-40B5-4A19-8827-A361D5FEA348}" type="pres">
      <dgm:prSet presAssocID="{8F680F45-9CBD-41E6-953D-068D26B6C66B}" presName="diagram" presStyleCnt="0">
        <dgm:presLayoutVars>
          <dgm:dir/>
          <dgm:resizeHandles val="exact"/>
        </dgm:presLayoutVars>
      </dgm:prSet>
      <dgm:spPr/>
    </dgm:pt>
    <dgm:pt modelId="{39068838-B7D6-4B47-9874-010A397AA833}" type="pres">
      <dgm:prSet presAssocID="{A976F46F-671F-4A85-A3D4-224208811C01}" presName="node" presStyleLbl="node1" presStyleIdx="0" presStyleCnt="6">
        <dgm:presLayoutVars>
          <dgm:bulletEnabled val="1"/>
        </dgm:presLayoutVars>
      </dgm:prSet>
      <dgm:spPr>
        <a:prstGeom prst="snip1Rect">
          <a:avLst/>
        </a:prstGeom>
      </dgm:spPr>
    </dgm:pt>
    <dgm:pt modelId="{53609466-F3C2-4B02-AB42-89221FC7E2B1}" type="pres">
      <dgm:prSet presAssocID="{330634EE-7915-4376-A796-C33CE289E659}" presName="sibTrans" presStyleCnt="0"/>
      <dgm:spPr/>
    </dgm:pt>
    <dgm:pt modelId="{2E70C365-78A5-47A5-94AA-35535FCB95AE}" type="pres">
      <dgm:prSet presAssocID="{9BCC53D5-ED63-4A5F-BBF9-73A847D79A1E}" presName="node" presStyleLbl="node1" presStyleIdx="1" presStyleCnt="6">
        <dgm:presLayoutVars>
          <dgm:bulletEnabled val="1"/>
        </dgm:presLayoutVars>
      </dgm:prSet>
      <dgm:spPr>
        <a:prstGeom prst="snip1Rect">
          <a:avLst/>
        </a:prstGeom>
      </dgm:spPr>
    </dgm:pt>
    <dgm:pt modelId="{F6DC3D4E-76E6-4ECC-8ACF-19A8B226C699}" type="pres">
      <dgm:prSet presAssocID="{EBE6BFF6-8CF0-4BD3-B6FC-C64938087BD0}" presName="sibTrans" presStyleCnt="0"/>
      <dgm:spPr/>
    </dgm:pt>
    <dgm:pt modelId="{FF6FCBD6-0FF6-4D16-87CC-3F1F628254D7}" type="pres">
      <dgm:prSet presAssocID="{96547853-630B-4F2E-9056-50A3B21F48F7}" presName="node" presStyleLbl="node1" presStyleIdx="2" presStyleCnt="6">
        <dgm:presLayoutVars>
          <dgm:bulletEnabled val="1"/>
        </dgm:presLayoutVars>
      </dgm:prSet>
      <dgm:spPr>
        <a:prstGeom prst="snip1Rect">
          <a:avLst/>
        </a:prstGeom>
      </dgm:spPr>
    </dgm:pt>
    <dgm:pt modelId="{1129823E-F9EF-44E4-A7B4-6B03F6044605}" type="pres">
      <dgm:prSet presAssocID="{300D90D6-A8EC-46D5-9F79-13D63015F9DC}" presName="sibTrans" presStyleCnt="0"/>
      <dgm:spPr/>
    </dgm:pt>
    <dgm:pt modelId="{5C76D88C-3B45-4BC4-A7FB-E75CB34E78E6}" type="pres">
      <dgm:prSet presAssocID="{E4158E95-DB76-41D8-83A6-3E722144FE16}" presName="node" presStyleLbl="node1" presStyleIdx="3" presStyleCnt="6">
        <dgm:presLayoutVars>
          <dgm:bulletEnabled val="1"/>
        </dgm:presLayoutVars>
      </dgm:prSet>
      <dgm:spPr>
        <a:prstGeom prst="snip1Rect">
          <a:avLst/>
        </a:prstGeom>
      </dgm:spPr>
    </dgm:pt>
    <dgm:pt modelId="{D2E16556-51DF-4325-A548-873D10786FEF}" type="pres">
      <dgm:prSet presAssocID="{9C53B4FC-AB7D-49AF-BC29-E4EC3B0731E1}" presName="sibTrans" presStyleCnt="0"/>
      <dgm:spPr/>
    </dgm:pt>
    <dgm:pt modelId="{953D37EA-DB20-4181-AE27-39D6E50B3BEB}" type="pres">
      <dgm:prSet presAssocID="{AB5B117E-1C69-4B6A-8FC0-F044B850758F}" presName="node" presStyleLbl="node1" presStyleIdx="4" presStyleCnt="6">
        <dgm:presLayoutVars>
          <dgm:bulletEnabled val="1"/>
        </dgm:presLayoutVars>
      </dgm:prSet>
      <dgm:spPr>
        <a:prstGeom prst="snip1Rect">
          <a:avLst/>
        </a:prstGeom>
      </dgm:spPr>
    </dgm:pt>
    <dgm:pt modelId="{903413E2-2BC8-425C-AA52-2C1310C98350}" type="pres">
      <dgm:prSet presAssocID="{7579BC6E-3CD1-4CD3-A6E0-5031B323D6C7}" presName="sibTrans" presStyleCnt="0"/>
      <dgm:spPr/>
    </dgm:pt>
    <dgm:pt modelId="{12A14D41-3279-439A-9081-E49358AA037E}" type="pres">
      <dgm:prSet presAssocID="{F5ADBFD1-7109-4844-8A4A-02F2F28DF54A}" presName="node" presStyleLbl="node1" presStyleIdx="5" presStyleCnt="6">
        <dgm:presLayoutVars>
          <dgm:bulletEnabled val="1"/>
        </dgm:presLayoutVars>
      </dgm:prSet>
      <dgm:spPr>
        <a:prstGeom prst="snip1Rect">
          <a:avLst/>
        </a:prstGeom>
      </dgm:spPr>
    </dgm:pt>
  </dgm:ptLst>
  <dgm:cxnLst>
    <dgm:cxn modelId="{16B3F511-F235-457B-942D-5646DCE942F7}" srcId="{8F680F45-9CBD-41E6-953D-068D26B6C66B}" destId="{AB5B117E-1C69-4B6A-8FC0-F044B850758F}" srcOrd="4" destOrd="0" parTransId="{4E44E4B5-77B0-4DB9-BCD1-E57512FFB646}" sibTransId="{7579BC6E-3CD1-4CD3-A6E0-5031B323D6C7}"/>
    <dgm:cxn modelId="{E9485F14-7AB0-4967-9EA9-70128BD35438}" type="presOf" srcId="{8F680F45-9CBD-41E6-953D-068D26B6C66B}" destId="{666C35D1-40B5-4A19-8827-A361D5FEA348}" srcOrd="0" destOrd="0" presId="urn:microsoft.com/office/officeart/2005/8/layout/default"/>
    <dgm:cxn modelId="{DDBDDB16-DE7F-4FCD-A5A9-73D69924C5C9}" type="presOf" srcId="{AB5B117E-1C69-4B6A-8FC0-F044B850758F}" destId="{953D37EA-DB20-4181-AE27-39D6E50B3BEB}" srcOrd="0" destOrd="0" presId="urn:microsoft.com/office/officeart/2005/8/layout/default"/>
    <dgm:cxn modelId="{09DA4B32-7DCE-42EF-9236-789E5B1D4F67}" srcId="{8F680F45-9CBD-41E6-953D-068D26B6C66B}" destId="{F5ADBFD1-7109-4844-8A4A-02F2F28DF54A}" srcOrd="5" destOrd="0" parTransId="{178CF44F-5AD7-4CC0-BEB7-023C3431F1DF}" sibTransId="{F1E0EC38-1FD6-425E-A7C0-8FD2B7BFB938}"/>
    <dgm:cxn modelId="{86A3CC47-678B-44DC-B964-83DC544A8EDA}" type="presOf" srcId="{A976F46F-671F-4A85-A3D4-224208811C01}" destId="{39068838-B7D6-4B47-9874-010A397AA833}" srcOrd="0" destOrd="0" presId="urn:microsoft.com/office/officeart/2005/8/layout/default"/>
    <dgm:cxn modelId="{B7B56A62-987B-4546-9749-0D3A1534FD25}" srcId="{8F680F45-9CBD-41E6-953D-068D26B6C66B}" destId="{A976F46F-671F-4A85-A3D4-224208811C01}" srcOrd="0" destOrd="0" parTransId="{E901667B-D45F-4175-A44F-D67F86136276}" sibTransId="{330634EE-7915-4376-A796-C33CE289E659}"/>
    <dgm:cxn modelId="{E7146977-4065-44AB-B3AD-FECEA234E705}" srcId="{8F680F45-9CBD-41E6-953D-068D26B6C66B}" destId="{E4158E95-DB76-41D8-83A6-3E722144FE16}" srcOrd="3" destOrd="0" parTransId="{ABB41F5B-CD6F-4689-8EA4-C56505C85990}" sibTransId="{9C53B4FC-AB7D-49AF-BC29-E4EC3B0731E1}"/>
    <dgm:cxn modelId="{CB169D77-BAF3-4F15-B122-8F7A06AD9435}" type="presOf" srcId="{9BCC53D5-ED63-4A5F-BBF9-73A847D79A1E}" destId="{2E70C365-78A5-47A5-94AA-35535FCB95AE}" srcOrd="0" destOrd="0" presId="urn:microsoft.com/office/officeart/2005/8/layout/default"/>
    <dgm:cxn modelId="{62264D78-1DD3-4E90-9C13-559530CFC44E}" type="presOf" srcId="{96547853-630B-4F2E-9056-50A3B21F48F7}" destId="{FF6FCBD6-0FF6-4D16-87CC-3F1F628254D7}" srcOrd="0" destOrd="0" presId="urn:microsoft.com/office/officeart/2005/8/layout/default"/>
    <dgm:cxn modelId="{AAB29E8D-B05B-43D5-B6C7-FEB8CEB1F5AF}" type="presOf" srcId="{F5ADBFD1-7109-4844-8A4A-02F2F28DF54A}" destId="{12A14D41-3279-439A-9081-E49358AA037E}" srcOrd="0" destOrd="0" presId="urn:microsoft.com/office/officeart/2005/8/layout/default"/>
    <dgm:cxn modelId="{71D11690-24B3-4F6B-BB98-E66C6E8B103A}" type="presOf" srcId="{E4158E95-DB76-41D8-83A6-3E722144FE16}" destId="{5C76D88C-3B45-4BC4-A7FB-E75CB34E78E6}" srcOrd="0" destOrd="0" presId="urn:microsoft.com/office/officeart/2005/8/layout/default"/>
    <dgm:cxn modelId="{1367A5CA-85C9-4C49-8D6A-0C4DC8CA44A4}" srcId="{8F680F45-9CBD-41E6-953D-068D26B6C66B}" destId="{9BCC53D5-ED63-4A5F-BBF9-73A847D79A1E}" srcOrd="1" destOrd="0" parTransId="{14EC85E6-BB11-40EE-BDD4-57ED51E8B4AD}" sibTransId="{EBE6BFF6-8CF0-4BD3-B6FC-C64938087BD0}"/>
    <dgm:cxn modelId="{7F94B3EB-3DDF-44F4-B638-89B46C52D04F}" srcId="{8F680F45-9CBD-41E6-953D-068D26B6C66B}" destId="{96547853-630B-4F2E-9056-50A3B21F48F7}" srcOrd="2" destOrd="0" parTransId="{002C78A6-4822-4ED9-9E7B-D5B024DB9FA6}" sibTransId="{300D90D6-A8EC-46D5-9F79-13D63015F9DC}"/>
    <dgm:cxn modelId="{DD8A22E3-8C63-46F9-B87D-9FC258FA28F3}" type="presParOf" srcId="{666C35D1-40B5-4A19-8827-A361D5FEA348}" destId="{39068838-B7D6-4B47-9874-010A397AA833}" srcOrd="0" destOrd="0" presId="urn:microsoft.com/office/officeart/2005/8/layout/default"/>
    <dgm:cxn modelId="{BB5D7155-7DBC-49AD-AFA1-01822752CC84}" type="presParOf" srcId="{666C35D1-40B5-4A19-8827-A361D5FEA348}" destId="{53609466-F3C2-4B02-AB42-89221FC7E2B1}" srcOrd="1" destOrd="0" presId="urn:microsoft.com/office/officeart/2005/8/layout/default"/>
    <dgm:cxn modelId="{DC7A6721-DC27-447F-8052-6C17F6993162}" type="presParOf" srcId="{666C35D1-40B5-4A19-8827-A361D5FEA348}" destId="{2E70C365-78A5-47A5-94AA-35535FCB95AE}" srcOrd="2" destOrd="0" presId="urn:microsoft.com/office/officeart/2005/8/layout/default"/>
    <dgm:cxn modelId="{691175A0-262A-45C3-A73D-B688F93C4180}" type="presParOf" srcId="{666C35D1-40B5-4A19-8827-A361D5FEA348}" destId="{F6DC3D4E-76E6-4ECC-8ACF-19A8B226C699}" srcOrd="3" destOrd="0" presId="urn:microsoft.com/office/officeart/2005/8/layout/default"/>
    <dgm:cxn modelId="{73BEE7D2-91E0-44E0-AF8E-C1B4AB146D3F}" type="presParOf" srcId="{666C35D1-40B5-4A19-8827-A361D5FEA348}" destId="{FF6FCBD6-0FF6-4D16-87CC-3F1F628254D7}" srcOrd="4" destOrd="0" presId="urn:microsoft.com/office/officeart/2005/8/layout/default"/>
    <dgm:cxn modelId="{FBDB4A02-CE9A-40ED-B99C-FC17796D9A07}" type="presParOf" srcId="{666C35D1-40B5-4A19-8827-A361D5FEA348}" destId="{1129823E-F9EF-44E4-A7B4-6B03F6044605}" srcOrd="5" destOrd="0" presId="urn:microsoft.com/office/officeart/2005/8/layout/default"/>
    <dgm:cxn modelId="{BBB24685-72AA-4D02-9907-0790FAAC799F}" type="presParOf" srcId="{666C35D1-40B5-4A19-8827-A361D5FEA348}" destId="{5C76D88C-3B45-4BC4-A7FB-E75CB34E78E6}" srcOrd="6" destOrd="0" presId="urn:microsoft.com/office/officeart/2005/8/layout/default"/>
    <dgm:cxn modelId="{5A48DF13-0E67-4DD2-A7DC-D9BDD6AFEA4D}" type="presParOf" srcId="{666C35D1-40B5-4A19-8827-A361D5FEA348}" destId="{D2E16556-51DF-4325-A548-873D10786FEF}" srcOrd="7" destOrd="0" presId="urn:microsoft.com/office/officeart/2005/8/layout/default"/>
    <dgm:cxn modelId="{EF73E89B-8AFB-4016-A402-95E3B6D8A7F9}" type="presParOf" srcId="{666C35D1-40B5-4A19-8827-A361D5FEA348}" destId="{953D37EA-DB20-4181-AE27-39D6E50B3BEB}" srcOrd="8" destOrd="0" presId="urn:microsoft.com/office/officeart/2005/8/layout/default"/>
    <dgm:cxn modelId="{4280B7C8-C089-4847-A400-F777B33EBEA1}" type="presParOf" srcId="{666C35D1-40B5-4A19-8827-A361D5FEA348}" destId="{903413E2-2BC8-425C-AA52-2C1310C98350}" srcOrd="9" destOrd="0" presId="urn:microsoft.com/office/officeart/2005/8/layout/default"/>
    <dgm:cxn modelId="{7710C11E-AF20-4040-8993-7A992144D77B}" type="presParOf" srcId="{666C35D1-40B5-4A19-8827-A361D5FEA348}" destId="{12A14D41-3279-439A-9081-E49358AA037E}" srcOrd="10"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CC721E-EB32-4D78-85E3-38205C7D1D0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0D60AAA-21FF-400F-9346-7F195542DBF8}">
      <dgm:prSet phldrT="[Text]" custT="1"/>
      <dgm:spPr>
        <a:noFill/>
        <a:ln w="3175">
          <a:solidFill>
            <a:schemeClr val="bg1">
              <a:lumMod val="85000"/>
            </a:schemeClr>
          </a:solidFill>
        </a:ln>
      </dgm:spPr>
      <dgm:t>
        <a:bodyPr/>
        <a:lstStyle/>
        <a:p>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Lorem ipsum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dolor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sit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amet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consectetur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adipiscing</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elit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sed</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do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eiusmod</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tempor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incididunt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labore</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et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dolore</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magna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aliqua</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a:t>
          </a:r>
          <a:endParaRPr lang="en-US" sz="1400" b="0" spc="0" dirty="0">
            <a:latin typeface="Open Sans Light" panose="020B0306030504020204" pitchFamily="34" charset="0"/>
            <a:ea typeface="Open Sans Light" panose="020B0306030504020204" pitchFamily="34" charset="0"/>
            <a:cs typeface="Open Sans Light" panose="020B0306030504020204" pitchFamily="34" charset="0"/>
          </a:endParaRPr>
        </a:p>
      </dgm:t>
    </dgm:pt>
    <dgm:pt modelId="{F60C56FB-99F3-4B6A-95EA-372EF6E8A1D8}" cxnId="{55B5F6AD-69B4-456C-8252-651B933A1E5E}" type="parTrans">
      <dgm:prSet/>
      <dgm:spPr/>
      <dgm:t>
        <a:bodyPr/>
        <a:lstStyle/>
        <a:p>
          <a:endParaRPr lang="en-US" sz="1600"/>
        </a:p>
      </dgm:t>
    </dgm:pt>
    <dgm:pt modelId="{436DB7A4-0211-45D2-B85D-F635F280CAC5}" cxnId="{55B5F6AD-69B4-456C-8252-651B933A1E5E}" type="sibTrans">
      <dgm:prSet/>
      <dgm:spPr/>
      <dgm:t>
        <a:bodyPr/>
        <a:lstStyle/>
        <a:p>
          <a:endParaRPr lang="en-US" sz="1600"/>
        </a:p>
      </dgm:t>
    </dgm:pt>
    <dgm:pt modelId="{D7CB5644-E5BB-4885-9C98-D2BEF523934C}">
      <dgm:prSet phldrT="[Text]" custT="1"/>
      <dgm:spPr>
        <a:noFill/>
        <a:ln w="3175">
          <a:solidFill>
            <a:schemeClr val="bg1">
              <a:lumMod val="85000"/>
            </a:schemeClr>
          </a:solidFill>
        </a:ln>
      </dgm:spPr>
      <dgm:t>
        <a:bodyPr/>
        <a:lstStyle/>
        <a:p>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Lorem ipsum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dolor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sit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amet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consectetur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adipiscing</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elit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sed</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do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eiusmod</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tempor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incididunt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labore</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et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dolore</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magna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aliqua</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a:t>
          </a:r>
          <a:endParaRPr lang="en-US" sz="1400" b="0" spc="0" dirty="0">
            <a:latin typeface="Open Sans Light" panose="020B0306030504020204" pitchFamily="34" charset="0"/>
            <a:ea typeface="Open Sans Light" panose="020B0306030504020204" pitchFamily="34" charset="0"/>
            <a:cs typeface="Open Sans Light" panose="020B0306030504020204" pitchFamily="34" charset="0"/>
          </a:endParaRPr>
        </a:p>
      </dgm:t>
    </dgm:pt>
    <dgm:pt modelId="{3C031CCB-0FDA-4E69-AD96-E2736BB8DAD1}" cxnId="{CB696C77-200F-4220-B53C-10E13C5A063C}" type="parTrans">
      <dgm:prSet/>
      <dgm:spPr/>
      <dgm:t>
        <a:bodyPr/>
        <a:lstStyle/>
        <a:p>
          <a:endParaRPr lang="en-US" sz="1600"/>
        </a:p>
      </dgm:t>
    </dgm:pt>
    <dgm:pt modelId="{19EB81F1-D3C6-4CB7-9FED-817EC88F65B7}" cxnId="{CB696C77-200F-4220-B53C-10E13C5A063C}" type="sibTrans">
      <dgm:prSet/>
      <dgm:spPr/>
      <dgm:t>
        <a:bodyPr/>
        <a:lstStyle/>
        <a:p>
          <a:endParaRPr lang="en-US" sz="1600"/>
        </a:p>
      </dgm:t>
    </dgm:pt>
    <dgm:pt modelId="{2F8A6731-6397-4732-91B1-4F8D4A456F31}">
      <dgm:prSet phldrT="[Text]" custT="1"/>
      <dgm:spPr>
        <a:noFill/>
        <a:ln w="3175">
          <a:solidFill>
            <a:schemeClr val="bg1">
              <a:lumMod val="85000"/>
            </a:schemeClr>
          </a:solidFill>
        </a:ln>
      </dgm:spPr>
      <dgm:t>
        <a:bodyPr/>
        <a:lstStyle/>
        <a:p>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Lorem ipsum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dolor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sit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amet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consectetur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adipiscing</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elit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sed</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do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eiusmod</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tempor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incididunt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labore</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et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dolore</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magna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aliqua</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a:t>
          </a:r>
          <a:endParaRPr lang="en-US" sz="1400" b="0" spc="0" dirty="0">
            <a:latin typeface="Open Sans Light" panose="020B0306030504020204" pitchFamily="34" charset="0"/>
            <a:ea typeface="Open Sans Light" panose="020B0306030504020204" pitchFamily="34" charset="0"/>
            <a:cs typeface="Open Sans Light" panose="020B0306030504020204" pitchFamily="34" charset="0"/>
          </a:endParaRPr>
        </a:p>
      </dgm:t>
    </dgm:pt>
    <dgm:pt modelId="{1796A066-82A3-4B34-8EAF-5EFECCAED061}" cxnId="{E2E6757B-8FDB-4C00-922F-9F9573AC7782}" type="parTrans">
      <dgm:prSet/>
      <dgm:spPr/>
      <dgm:t>
        <a:bodyPr/>
        <a:lstStyle/>
        <a:p>
          <a:endParaRPr lang="en-US" sz="1600"/>
        </a:p>
      </dgm:t>
    </dgm:pt>
    <dgm:pt modelId="{406AB703-8891-4CA9-B408-7E24FCD45C8D}" cxnId="{E2E6757B-8FDB-4C00-922F-9F9573AC7782}" type="sibTrans">
      <dgm:prSet/>
      <dgm:spPr/>
      <dgm:t>
        <a:bodyPr/>
        <a:lstStyle/>
        <a:p>
          <a:endParaRPr lang="en-US" sz="1600"/>
        </a:p>
      </dgm:t>
    </dgm:pt>
    <dgm:pt modelId="{0793BC08-9F94-4053-9F4C-E9F2A1FBC699}">
      <dgm:prSet phldrT="[Text]" custT="1"/>
      <dgm:spPr>
        <a:noFill/>
        <a:ln w="3175">
          <a:solidFill>
            <a:schemeClr val="bg1">
              <a:lumMod val="85000"/>
            </a:schemeClr>
          </a:solidFill>
        </a:ln>
      </dgm:spPr>
      <dgm:t>
        <a:bodyPr/>
        <a:lstStyle/>
        <a:p>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Lorem ipsum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dolor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sit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amet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consectetur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adipiscing</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elit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sed</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do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eiusmod</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tempor</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incididunt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labore</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et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dolore</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 magna </a:t>
          </a:r>
          <a:r>
            <a:rPr lang="en-IN" sz="1400" b="0" spc="0" dirty="0" err="1">
              <a:latin typeface="Open Sans Light" panose="020B0306030504020204" pitchFamily="34" charset="0"/>
              <a:ea typeface="Open Sans Light" panose="020B0306030504020204" pitchFamily="34" charset="0"/>
              <a:cs typeface="Open Sans Light" panose="020B0306030504020204" pitchFamily="34" charset="0"/>
            </a:rPr>
            <a:t>aliqua</a:t>
          </a:r>
          <a:r>
            <a:rPr lang="en-IN" sz="1400" b="0" spc="0" dirty="0">
              <a:latin typeface="Open Sans Light" panose="020B0306030504020204" pitchFamily="34" charset="0"/>
              <a:ea typeface="Open Sans Light" panose="020B0306030504020204" pitchFamily="34" charset="0"/>
              <a:cs typeface="Open Sans Light" panose="020B0306030504020204" pitchFamily="34" charset="0"/>
            </a:rPr>
            <a:t>.</a:t>
          </a:r>
          <a:endParaRPr lang="en-US" sz="1400" b="0" spc="0" dirty="0">
            <a:latin typeface="Open Sans Light" panose="020B0306030504020204" pitchFamily="34" charset="0"/>
            <a:ea typeface="Open Sans Light" panose="020B0306030504020204" pitchFamily="34" charset="0"/>
            <a:cs typeface="Open Sans Light" panose="020B0306030504020204" pitchFamily="34" charset="0"/>
          </a:endParaRPr>
        </a:p>
      </dgm:t>
    </dgm:pt>
    <dgm:pt modelId="{5EE43A67-05A1-4E63-9CF2-B5C2DABD2BA6}" cxnId="{FF19DA2C-CDF3-4073-8A6F-21D22B01FDC1}" type="parTrans">
      <dgm:prSet/>
      <dgm:spPr/>
      <dgm:t>
        <a:bodyPr/>
        <a:lstStyle/>
        <a:p>
          <a:endParaRPr lang="en-US" sz="1600"/>
        </a:p>
      </dgm:t>
    </dgm:pt>
    <dgm:pt modelId="{0B99DCFB-6A4D-45F6-AF87-D057F8874B97}" cxnId="{FF19DA2C-CDF3-4073-8A6F-21D22B01FDC1}" type="sibTrans">
      <dgm:prSet/>
      <dgm:spPr/>
      <dgm:t>
        <a:bodyPr/>
        <a:lstStyle/>
        <a:p>
          <a:endParaRPr lang="en-US" sz="1600"/>
        </a:p>
      </dgm:t>
    </dgm:pt>
    <dgm:pt modelId="{8AC4F9CE-CA1B-42BC-9377-70C59B655AD3}" type="pres">
      <dgm:prSet presAssocID="{43CC721E-EB32-4D78-85E3-38205C7D1D00}" presName="linear" presStyleCnt="0">
        <dgm:presLayoutVars>
          <dgm:animLvl val="lvl"/>
          <dgm:resizeHandles val="exact"/>
        </dgm:presLayoutVars>
      </dgm:prSet>
      <dgm:spPr/>
    </dgm:pt>
    <dgm:pt modelId="{E939C5DB-573E-4284-AAB2-A2FE3DB6DA8E}" type="pres">
      <dgm:prSet presAssocID="{E0D60AAA-21FF-400F-9346-7F195542DBF8}" presName="parentText" presStyleLbl="node1" presStyleIdx="0" presStyleCnt="4">
        <dgm:presLayoutVars>
          <dgm:chMax val="0"/>
          <dgm:bulletEnabled val="1"/>
        </dgm:presLayoutVars>
      </dgm:prSet>
      <dgm:spPr>
        <a:prstGeom prst="snip1Rect">
          <a:avLst/>
        </a:prstGeom>
      </dgm:spPr>
    </dgm:pt>
    <dgm:pt modelId="{96F91488-B2FA-457C-AE6C-0AE351BA164A}" type="pres">
      <dgm:prSet presAssocID="{436DB7A4-0211-45D2-B85D-F635F280CAC5}" presName="spacer" presStyleCnt="0"/>
      <dgm:spPr/>
    </dgm:pt>
    <dgm:pt modelId="{743E9068-8593-4CF9-98DC-A507DF8B2FC0}" type="pres">
      <dgm:prSet presAssocID="{D7CB5644-E5BB-4885-9C98-D2BEF523934C}" presName="parentText" presStyleLbl="node1" presStyleIdx="1" presStyleCnt="4">
        <dgm:presLayoutVars>
          <dgm:chMax val="0"/>
          <dgm:bulletEnabled val="1"/>
        </dgm:presLayoutVars>
      </dgm:prSet>
      <dgm:spPr>
        <a:prstGeom prst="snip1Rect">
          <a:avLst/>
        </a:prstGeom>
      </dgm:spPr>
    </dgm:pt>
    <dgm:pt modelId="{5BAD4DB5-322A-4FA2-A4E6-21001D89F7B3}" type="pres">
      <dgm:prSet presAssocID="{19EB81F1-D3C6-4CB7-9FED-817EC88F65B7}" presName="spacer" presStyleCnt="0"/>
      <dgm:spPr/>
    </dgm:pt>
    <dgm:pt modelId="{8EF3CA71-63E9-4CF0-8667-6A58B56C0DC6}" type="pres">
      <dgm:prSet presAssocID="{2F8A6731-6397-4732-91B1-4F8D4A456F31}" presName="parentText" presStyleLbl="node1" presStyleIdx="2" presStyleCnt="4">
        <dgm:presLayoutVars>
          <dgm:chMax val="0"/>
          <dgm:bulletEnabled val="1"/>
        </dgm:presLayoutVars>
      </dgm:prSet>
      <dgm:spPr>
        <a:prstGeom prst="snip1Rect">
          <a:avLst/>
        </a:prstGeom>
      </dgm:spPr>
    </dgm:pt>
    <dgm:pt modelId="{1C0F8605-6969-4FDE-94C8-E0B79439CDA0}" type="pres">
      <dgm:prSet presAssocID="{406AB703-8891-4CA9-B408-7E24FCD45C8D}" presName="spacer" presStyleCnt="0"/>
      <dgm:spPr/>
    </dgm:pt>
    <dgm:pt modelId="{6E2C20C6-58D2-4BDB-804A-0ECF70493479}" type="pres">
      <dgm:prSet presAssocID="{0793BC08-9F94-4053-9F4C-E9F2A1FBC699}" presName="parentText" presStyleLbl="node1" presStyleIdx="3" presStyleCnt="4">
        <dgm:presLayoutVars>
          <dgm:chMax val="0"/>
          <dgm:bulletEnabled val="1"/>
        </dgm:presLayoutVars>
      </dgm:prSet>
      <dgm:spPr>
        <a:prstGeom prst="snip1Rect">
          <a:avLst/>
        </a:prstGeom>
      </dgm:spPr>
    </dgm:pt>
  </dgm:ptLst>
  <dgm:cxnLst>
    <dgm:cxn modelId="{17229E02-87E9-4831-9501-F6259739B5CF}" type="presOf" srcId="{0793BC08-9F94-4053-9F4C-E9F2A1FBC699}" destId="{6E2C20C6-58D2-4BDB-804A-0ECF70493479}" srcOrd="0" destOrd="0" presId="urn:microsoft.com/office/officeart/2005/8/layout/vList2"/>
    <dgm:cxn modelId="{79013E26-DD89-467B-BF28-D66C2FE19D18}" type="presOf" srcId="{43CC721E-EB32-4D78-85E3-38205C7D1D00}" destId="{8AC4F9CE-CA1B-42BC-9377-70C59B655AD3}" srcOrd="0" destOrd="0" presId="urn:microsoft.com/office/officeart/2005/8/layout/vList2"/>
    <dgm:cxn modelId="{FF19DA2C-CDF3-4073-8A6F-21D22B01FDC1}" srcId="{43CC721E-EB32-4D78-85E3-38205C7D1D00}" destId="{0793BC08-9F94-4053-9F4C-E9F2A1FBC699}" srcOrd="3" destOrd="0" parTransId="{5EE43A67-05A1-4E63-9CF2-B5C2DABD2BA6}" sibTransId="{0B99DCFB-6A4D-45F6-AF87-D057F8874B97}"/>
    <dgm:cxn modelId="{7D85B847-74FC-40E7-A334-1BC1C5063F26}" type="presOf" srcId="{2F8A6731-6397-4732-91B1-4F8D4A456F31}" destId="{8EF3CA71-63E9-4CF0-8667-6A58B56C0DC6}" srcOrd="0" destOrd="0" presId="urn:microsoft.com/office/officeart/2005/8/layout/vList2"/>
    <dgm:cxn modelId="{1DB45552-0DFD-489C-B41D-1B1231A6512A}" type="presOf" srcId="{E0D60AAA-21FF-400F-9346-7F195542DBF8}" destId="{E939C5DB-573E-4284-AAB2-A2FE3DB6DA8E}" srcOrd="0" destOrd="0" presId="urn:microsoft.com/office/officeart/2005/8/layout/vList2"/>
    <dgm:cxn modelId="{2C66615F-9D7D-4F9E-B997-1928270A5912}" type="presOf" srcId="{D7CB5644-E5BB-4885-9C98-D2BEF523934C}" destId="{743E9068-8593-4CF9-98DC-A507DF8B2FC0}" srcOrd="0" destOrd="0" presId="urn:microsoft.com/office/officeart/2005/8/layout/vList2"/>
    <dgm:cxn modelId="{CB696C77-200F-4220-B53C-10E13C5A063C}" srcId="{43CC721E-EB32-4D78-85E3-38205C7D1D00}" destId="{D7CB5644-E5BB-4885-9C98-D2BEF523934C}" srcOrd="1" destOrd="0" parTransId="{3C031CCB-0FDA-4E69-AD96-E2736BB8DAD1}" sibTransId="{19EB81F1-D3C6-4CB7-9FED-817EC88F65B7}"/>
    <dgm:cxn modelId="{E2E6757B-8FDB-4C00-922F-9F9573AC7782}" srcId="{43CC721E-EB32-4D78-85E3-38205C7D1D00}" destId="{2F8A6731-6397-4732-91B1-4F8D4A456F31}" srcOrd="2" destOrd="0" parTransId="{1796A066-82A3-4B34-8EAF-5EFECCAED061}" sibTransId="{406AB703-8891-4CA9-B408-7E24FCD45C8D}"/>
    <dgm:cxn modelId="{55B5F6AD-69B4-456C-8252-651B933A1E5E}" srcId="{43CC721E-EB32-4D78-85E3-38205C7D1D00}" destId="{E0D60AAA-21FF-400F-9346-7F195542DBF8}" srcOrd="0" destOrd="0" parTransId="{F60C56FB-99F3-4B6A-95EA-372EF6E8A1D8}" sibTransId="{436DB7A4-0211-45D2-B85D-F635F280CAC5}"/>
    <dgm:cxn modelId="{5E506B12-647A-4303-BE8C-B734AFF53C91}" type="presParOf" srcId="{8AC4F9CE-CA1B-42BC-9377-70C59B655AD3}" destId="{E939C5DB-573E-4284-AAB2-A2FE3DB6DA8E}" srcOrd="0" destOrd="0" presId="urn:microsoft.com/office/officeart/2005/8/layout/vList2"/>
    <dgm:cxn modelId="{B2058283-CEC6-495C-9D8B-6F5BBED7D4A4}" type="presParOf" srcId="{8AC4F9CE-CA1B-42BC-9377-70C59B655AD3}" destId="{96F91488-B2FA-457C-AE6C-0AE351BA164A}" srcOrd="1" destOrd="0" presId="urn:microsoft.com/office/officeart/2005/8/layout/vList2"/>
    <dgm:cxn modelId="{A74D6B4C-4DBC-4CAB-8958-95BF6A748E01}" type="presParOf" srcId="{8AC4F9CE-CA1B-42BC-9377-70C59B655AD3}" destId="{743E9068-8593-4CF9-98DC-A507DF8B2FC0}" srcOrd="2" destOrd="0" presId="urn:microsoft.com/office/officeart/2005/8/layout/vList2"/>
    <dgm:cxn modelId="{A1099935-C324-4E54-B2A6-2F62720F3E51}" type="presParOf" srcId="{8AC4F9CE-CA1B-42BC-9377-70C59B655AD3}" destId="{5BAD4DB5-322A-4FA2-A4E6-21001D89F7B3}" srcOrd="3" destOrd="0" presId="urn:microsoft.com/office/officeart/2005/8/layout/vList2"/>
    <dgm:cxn modelId="{43EB624E-78EA-46C3-96B3-64DE84C2EAC6}" type="presParOf" srcId="{8AC4F9CE-CA1B-42BC-9377-70C59B655AD3}" destId="{8EF3CA71-63E9-4CF0-8667-6A58B56C0DC6}" srcOrd="4" destOrd="0" presId="urn:microsoft.com/office/officeart/2005/8/layout/vList2"/>
    <dgm:cxn modelId="{86A5E2BF-7377-4ABB-8A71-4A0548656A26}" type="presParOf" srcId="{8AC4F9CE-CA1B-42BC-9377-70C59B655AD3}" destId="{1C0F8605-6969-4FDE-94C8-E0B79439CDA0}" srcOrd="5" destOrd="0" presId="urn:microsoft.com/office/officeart/2005/8/layout/vList2"/>
    <dgm:cxn modelId="{24168FB3-2C9D-4CBC-B944-971331777CCF}" type="presParOf" srcId="{8AC4F9CE-CA1B-42BC-9377-70C59B655AD3}" destId="{6E2C20C6-58D2-4BDB-804A-0ECF70493479}" srcOrd="6"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068838-B7D6-4B47-9874-010A397AA833}">
      <dsp:nvSpPr>
        <dsp:cNvPr id="0" name=""/>
        <dsp:cNvSpPr/>
      </dsp:nvSpPr>
      <dsp:spPr>
        <a:xfrm>
          <a:off x="0" y="362627"/>
          <a:ext cx="2085081" cy="1251049"/>
        </a:xfrm>
        <a:prstGeom prst="snip1Rect">
          <a:avLst/>
        </a:prstGeom>
        <a:solidFill>
          <a:srgbClr val="00A7E2"/>
        </a:solidFill>
        <a:ln w="63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Roboto" panose="02000000000000000000" pitchFamily="2" charset="0"/>
              <a:ea typeface="Roboto" panose="02000000000000000000" pitchFamily="2" charset="0"/>
              <a:cs typeface="Roboto" panose="02000000000000000000" pitchFamily="2" charset="0"/>
            </a:rPr>
            <a:t>ITEM 1</a:t>
          </a:r>
        </a:p>
      </dsp:txBody>
      <dsp:txXfrm>
        <a:off x="0" y="466883"/>
        <a:ext cx="1980825" cy="1146793"/>
      </dsp:txXfrm>
    </dsp:sp>
    <dsp:sp modelId="{2E70C365-78A5-47A5-94AA-35535FCB95AE}">
      <dsp:nvSpPr>
        <dsp:cNvPr id="0" name=""/>
        <dsp:cNvSpPr/>
      </dsp:nvSpPr>
      <dsp:spPr>
        <a:xfrm>
          <a:off x="2293590" y="362627"/>
          <a:ext cx="2085081" cy="1251049"/>
        </a:xfrm>
        <a:prstGeom prst="snip1Rect">
          <a:avLst/>
        </a:prstGeom>
        <a:solidFill>
          <a:srgbClr val="00A7E2"/>
        </a:solidFill>
        <a:ln w="63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Roboto" panose="02000000000000000000" pitchFamily="2" charset="0"/>
              <a:ea typeface="Roboto" panose="02000000000000000000" pitchFamily="2" charset="0"/>
              <a:cs typeface="Roboto" panose="02000000000000000000" pitchFamily="2" charset="0"/>
            </a:rPr>
            <a:t>ITEM 2</a:t>
          </a:r>
        </a:p>
      </dsp:txBody>
      <dsp:txXfrm>
        <a:off x="2293590" y="466883"/>
        <a:ext cx="1980825" cy="1146793"/>
      </dsp:txXfrm>
    </dsp:sp>
    <dsp:sp modelId="{FF6FCBD6-0FF6-4D16-87CC-3F1F628254D7}">
      <dsp:nvSpPr>
        <dsp:cNvPr id="0" name=""/>
        <dsp:cNvSpPr/>
      </dsp:nvSpPr>
      <dsp:spPr>
        <a:xfrm>
          <a:off x="4587180" y="362627"/>
          <a:ext cx="2085081" cy="1251049"/>
        </a:xfrm>
        <a:prstGeom prst="snip1Rect">
          <a:avLst/>
        </a:prstGeom>
        <a:solidFill>
          <a:srgbClr val="00A7E2"/>
        </a:solidFill>
        <a:ln w="63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Roboto" panose="02000000000000000000" pitchFamily="2" charset="0"/>
              <a:ea typeface="Roboto" panose="02000000000000000000" pitchFamily="2" charset="0"/>
              <a:cs typeface="Roboto" panose="02000000000000000000" pitchFamily="2" charset="0"/>
            </a:rPr>
            <a:t>ITEM 3</a:t>
          </a:r>
        </a:p>
      </dsp:txBody>
      <dsp:txXfrm>
        <a:off x="4587180" y="466883"/>
        <a:ext cx="1980825" cy="1146793"/>
      </dsp:txXfrm>
    </dsp:sp>
    <dsp:sp modelId="{5C76D88C-3B45-4BC4-A7FB-E75CB34E78E6}">
      <dsp:nvSpPr>
        <dsp:cNvPr id="0" name=""/>
        <dsp:cNvSpPr/>
      </dsp:nvSpPr>
      <dsp:spPr>
        <a:xfrm>
          <a:off x="0" y="1822185"/>
          <a:ext cx="2085081" cy="1251049"/>
        </a:xfrm>
        <a:prstGeom prst="snip1Rect">
          <a:avLst/>
        </a:prstGeom>
        <a:solidFill>
          <a:srgbClr val="00A7E2"/>
        </a:solidFill>
        <a:ln w="63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Roboto" panose="02000000000000000000" pitchFamily="2" charset="0"/>
              <a:ea typeface="Roboto" panose="02000000000000000000" pitchFamily="2" charset="0"/>
              <a:cs typeface="Roboto" panose="02000000000000000000" pitchFamily="2" charset="0"/>
            </a:rPr>
            <a:t>ITEM 4</a:t>
          </a:r>
        </a:p>
      </dsp:txBody>
      <dsp:txXfrm>
        <a:off x="0" y="1926441"/>
        <a:ext cx="1980825" cy="1146793"/>
      </dsp:txXfrm>
    </dsp:sp>
    <dsp:sp modelId="{953D37EA-DB20-4181-AE27-39D6E50B3BEB}">
      <dsp:nvSpPr>
        <dsp:cNvPr id="0" name=""/>
        <dsp:cNvSpPr/>
      </dsp:nvSpPr>
      <dsp:spPr>
        <a:xfrm>
          <a:off x="2293590" y="1822185"/>
          <a:ext cx="2085081" cy="1251049"/>
        </a:xfrm>
        <a:prstGeom prst="snip1Rect">
          <a:avLst/>
        </a:prstGeom>
        <a:solidFill>
          <a:srgbClr val="00A7E2"/>
        </a:solidFill>
        <a:ln w="63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Roboto" panose="02000000000000000000" pitchFamily="2" charset="0"/>
              <a:ea typeface="Roboto" panose="02000000000000000000" pitchFamily="2" charset="0"/>
              <a:cs typeface="Roboto" panose="02000000000000000000" pitchFamily="2" charset="0"/>
            </a:rPr>
            <a:t>ITEM 5</a:t>
          </a:r>
        </a:p>
      </dsp:txBody>
      <dsp:txXfrm>
        <a:off x="2293590" y="1926441"/>
        <a:ext cx="1980825" cy="1146793"/>
      </dsp:txXfrm>
    </dsp:sp>
    <dsp:sp modelId="{12A14D41-3279-439A-9081-E49358AA037E}">
      <dsp:nvSpPr>
        <dsp:cNvPr id="0" name=""/>
        <dsp:cNvSpPr/>
      </dsp:nvSpPr>
      <dsp:spPr>
        <a:xfrm>
          <a:off x="4587180" y="1822185"/>
          <a:ext cx="2085081" cy="1251049"/>
        </a:xfrm>
        <a:prstGeom prst="snip1Rect">
          <a:avLst/>
        </a:prstGeom>
        <a:solidFill>
          <a:srgbClr val="00A7E2"/>
        </a:solidFill>
        <a:ln w="635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Roboto" panose="02000000000000000000" pitchFamily="2" charset="0"/>
              <a:ea typeface="Roboto" panose="02000000000000000000" pitchFamily="2" charset="0"/>
              <a:cs typeface="Roboto" panose="02000000000000000000" pitchFamily="2" charset="0"/>
            </a:rPr>
            <a:t>ITEM 6</a:t>
          </a:r>
        </a:p>
      </dsp:txBody>
      <dsp:txXfrm>
        <a:off x="4587180" y="1926441"/>
        <a:ext cx="1980825" cy="11467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9C5DB-573E-4284-AAB2-A2FE3DB6DA8E}">
      <dsp:nvSpPr>
        <dsp:cNvPr id="0" name=""/>
        <dsp:cNvSpPr/>
      </dsp:nvSpPr>
      <dsp:spPr>
        <a:xfrm>
          <a:off x="0" y="38934"/>
          <a:ext cx="7067029" cy="861120"/>
        </a:xfrm>
        <a:prstGeom prst="snip1Rect">
          <a:avLst/>
        </a:prstGeom>
        <a:noFill/>
        <a:ln w="3175"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Lorem ipsum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dolor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sit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amet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consectetur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adipiscing</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elit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sed</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do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eiusmod</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tempor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incididunt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labore</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et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dolore</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magna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aliqua</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a:t>
          </a:r>
          <a:endParaRPr lang="en-US" sz="1400" b="0" kern="1200" spc="0" dirty="0">
            <a:latin typeface="Open Sans Light" panose="020B0306030504020204" pitchFamily="34" charset="0"/>
            <a:ea typeface="Open Sans Light" panose="020B0306030504020204" pitchFamily="34" charset="0"/>
            <a:cs typeface="Open Sans Light" panose="020B0306030504020204" pitchFamily="34" charset="0"/>
          </a:endParaRPr>
        </a:p>
      </dsp:txBody>
      <dsp:txXfrm>
        <a:off x="0" y="110695"/>
        <a:ext cx="6995268" cy="789359"/>
      </dsp:txXfrm>
    </dsp:sp>
    <dsp:sp modelId="{743E9068-8593-4CF9-98DC-A507DF8B2FC0}">
      <dsp:nvSpPr>
        <dsp:cNvPr id="0" name=""/>
        <dsp:cNvSpPr/>
      </dsp:nvSpPr>
      <dsp:spPr>
        <a:xfrm>
          <a:off x="0" y="1032534"/>
          <a:ext cx="7067029" cy="861120"/>
        </a:xfrm>
        <a:prstGeom prst="snip1Rect">
          <a:avLst/>
        </a:prstGeom>
        <a:noFill/>
        <a:ln w="3175"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Lorem ipsum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dolor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sit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amet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consectetur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adipiscing</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elit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sed</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do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eiusmod</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tempor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incididunt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labore</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et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dolore</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magna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aliqua</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a:t>
          </a:r>
          <a:endParaRPr lang="en-US" sz="1400" b="0" kern="1200" spc="0" dirty="0">
            <a:latin typeface="Open Sans Light" panose="020B0306030504020204" pitchFamily="34" charset="0"/>
            <a:ea typeface="Open Sans Light" panose="020B0306030504020204" pitchFamily="34" charset="0"/>
            <a:cs typeface="Open Sans Light" panose="020B0306030504020204" pitchFamily="34" charset="0"/>
          </a:endParaRPr>
        </a:p>
      </dsp:txBody>
      <dsp:txXfrm>
        <a:off x="0" y="1104295"/>
        <a:ext cx="6995268" cy="789359"/>
      </dsp:txXfrm>
    </dsp:sp>
    <dsp:sp modelId="{8EF3CA71-63E9-4CF0-8667-6A58B56C0DC6}">
      <dsp:nvSpPr>
        <dsp:cNvPr id="0" name=""/>
        <dsp:cNvSpPr/>
      </dsp:nvSpPr>
      <dsp:spPr>
        <a:xfrm>
          <a:off x="0" y="2026135"/>
          <a:ext cx="7067029" cy="861120"/>
        </a:xfrm>
        <a:prstGeom prst="snip1Rect">
          <a:avLst/>
        </a:prstGeom>
        <a:noFill/>
        <a:ln w="3175"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Lorem ipsum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dolor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sit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amet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consectetur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adipiscing</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elit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sed</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do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eiusmod</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tempor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incididunt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labore</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et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dolore</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magna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aliqua</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a:t>
          </a:r>
          <a:endParaRPr lang="en-US" sz="1400" b="0" kern="1200" spc="0" dirty="0">
            <a:latin typeface="Open Sans Light" panose="020B0306030504020204" pitchFamily="34" charset="0"/>
            <a:ea typeface="Open Sans Light" panose="020B0306030504020204" pitchFamily="34" charset="0"/>
            <a:cs typeface="Open Sans Light" panose="020B0306030504020204" pitchFamily="34" charset="0"/>
          </a:endParaRPr>
        </a:p>
      </dsp:txBody>
      <dsp:txXfrm>
        <a:off x="0" y="2097896"/>
        <a:ext cx="6995268" cy="789359"/>
      </dsp:txXfrm>
    </dsp:sp>
    <dsp:sp modelId="{6E2C20C6-58D2-4BDB-804A-0ECF70493479}">
      <dsp:nvSpPr>
        <dsp:cNvPr id="0" name=""/>
        <dsp:cNvSpPr/>
      </dsp:nvSpPr>
      <dsp:spPr>
        <a:xfrm>
          <a:off x="0" y="3019735"/>
          <a:ext cx="7067029" cy="861120"/>
        </a:xfrm>
        <a:prstGeom prst="snip1Rect">
          <a:avLst/>
        </a:prstGeom>
        <a:noFill/>
        <a:ln w="3175"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Lorem ipsum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dolor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sit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amet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consectetur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adipiscing</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elit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sed</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do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eiusmod</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tempor</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incididunt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ut</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labore</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et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dolore</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 magna </a:t>
          </a:r>
          <a:r>
            <a:rPr lang="en-IN" sz="1400" b="0" kern="1200" spc="0" dirty="0" err="1">
              <a:latin typeface="Open Sans Light" panose="020B0306030504020204" pitchFamily="34" charset="0"/>
              <a:ea typeface="Open Sans Light" panose="020B0306030504020204" pitchFamily="34" charset="0"/>
              <a:cs typeface="Open Sans Light" panose="020B0306030504020204" pitchFamily="34" charset="0"/>
            </a:rPr>
            <a:t>aliqua</a:t>
          </a:r>
          <a:r>
            <a:rPr lang="en-IN" sz="1400" b="0" kern="1200" spc="0" dirty="0">
              <a:latin typeface="Open Sans Light" panose="020B0306030504020204" pitchFamily="34" charset="0"/>
              <a:ea typeface="Open Sans Light" panose="020B0306030504020204" pitchFamily="34" charset="0"/>
              <a:cs typeface="Open Sans Light" panose="020B0306030504020204" pitchFamily="34" charset="0"/>
            </a:rPr>
            <a:t>.</a:t>
          </a:r>
          <a:endParaRPr lang="en-US" sz="1400" b="0" kern="1200" spc="0" dirty="0">
            <a:latin typeface="Open Sans Light" panose="020B0306030504020204" pitchFamily="34" charset="0"/>
            <a:ea typeface="Open Sans Light" panose="020B0306030504020204" pitchFamily="34" charset="0"/>
            <a:cs typeface="Open Sans Light" panose="020B0306030504020204" pitchFamily="34" charset="0"/>
          </a:endParaRPr>
        </a:p>
      </dsp:txBody>
      <dsp:txXfrm>
        <a:off x="0" y="3091496"/>
        <a:ext cx="6995268" cy="78935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78906-53EC-2240-AAE2-7043CE094CA1}"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85E93C-2E42-2F42-8CE8-85DD0306BFE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102 185 248</a:t>
            </a:r>
            <a:endParaRPr lang="en-IN" dirty="0"/>
          </a:p>
          <a:p>
            <a:r>
              <a:rPr lang="en-IN" dirty="0"/>
              <a:t>76 171 246</a:t>
            </a:r>
            <a:endParaRPr lang="en-IN" dirty="0"/>
          </a:p>
          <a:p>
            <a:r>
              <a:rPr lang="en-IN" dirty="0"/>
              <a:t>76 162 235</a:t>
            </a:r>
            <a:endParaRPr lang="en-IN" dirty="0"/>
          </a:p>
          <a:p>
            <a:r>
              <a:rPr lang="en-IN" dirty="0"/>
              <a:t>70 148 219</a:t>
            </a:r>
            <a:endParaRPr lang="en-IN" dirty="0"/>
          </a:p>
          <a:p>
            <a:r>
              <a:rPr lang="en-IN" dirty="0"/>
              <a:t>102 155 216</a:t>
            </a:r>
            <a:endParaRPr lang="en-IN" dirty="0"/>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a:t>
            </a:r>
            <a:endParaRPr lang="en-IN" dirty="0"/>
          </a:p>
        </p:txBody>
      </p:sp>
      <p:sp>
        <p:nvSpPr>
          <p:cNvPr id="4" name="Slide Number Placeholder 3"/>
          <p:cNvSpPr>
            <a:spLocks noGrp="1"/>
          </p:cNvSpPr>
          <p:nvPr>
            <p:ph type="sldNum" sz="quarter" idx="10"/>
          </p:nvPr>
        </p:nvSpPr>
        <p:spPr/>
        <p:txBody>
          <a:bodyPr/>
          <a:lstStyle/>
          <a:p>
            <a:fld id="{AE3FC347-6225-42CD-A12E-30F36FA3E6F2}" type="slidenum">
              <a:rPr lang="en-IN" smtClean="0"/>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125 63 102</a:t>
            </a:r>
            <a:endParaRPr lang="en-IN" dirty="0"/>
          </a:p>
          <a:p>
            <a:r>
              <a:rPr lang="en-IN" dirty="0"/>
              <a:t>55 72 92</a:t>
            </a:r>
            <a:endParaRPr lang="en-IN" dirty="0"/>
          </a:p>
          <a:p>
            <a:r>
              <a:rPr lang="en-IN" dirty="0"/>
              <a:t>93 190 183</a:t>
            </a:r>
            <a:endParaRPr lang="en-IN" dirty="0"/>
          </a:p>
          <a:p>
            <a:r>
              <a:rPr lang="en-IN" dirty="0"/>
              <a:t>229 148 40</a:t>
            </a:r>
            <a:endParaRPr lang="en-IN" dirty="0"/>
          </a:p>
        </p:txBody>
      </p:sp>
      <p:sp>
        <p:nvSpPr>
          <p:cNvPr id="4" name="Slide Number Placeholder 3"/>
          <p:cNvSpPr>
            <a:spLocks noGrp="1"/>
          </p:cNvSpPr>
          <p:nvPr>
            <p:ph type="sldNum" sz="quarter" idx="10"/>
          </p:nvPr>
        </p:nvSpPr>
        <p:spPr/>
        <p:txBody>
          <a:bodyPr/>
          <a:lstStyle/>
          <a:p>
            <a:fld id="{60613D54-9F11-4419-8BB6-EA1797A59A55}" type="slidenum">
              <a:rPr lang="en-IN" smtClean="0"/>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125 63 102</a:t>
            </a:r>
            <a:endParaRPr lang="en-IN" dirty="0"/>
          </a:p>
          <a:p>
            <a:r>
              <a:rPr lang="en-IN" dirty="0"/>
              <a:t>55 72 92</a:t>
            </a:r>
            <a:endParaRPr lang="en-IN" dirty="0"/>
          </a:p>
          <a:p>
            <a:r>
              <a:rPr lang="en-IN" dirty="0"/>
              <a:t>93 190 183</a:t>
            </a:r>
            <a:endParaRPr lang="en-IN" dirty="0"/>
          </a:p>
          <a:p>
            <a:r>
              <a:rPr lang="en-IN" dirty="0"/>
              <a:t>229 148 40</a:t>
            </a:r>
            <a:endParaRPr lang="en-IN" dirty="0"/>
          </a:p>
        </p:txBody>
      </p:sp>
      <p:sp>
        <p:nvSpPr>
          <p:cNvPr id="4" name="Slide Number Placeholder 3"/>
          <p:cNvSpPr>
            <a:spLocks noGrp="1"/>
          </p:cNvSpPr>
          <p:nvPr>
            <p:ph type="sldNum" sz="quarter" idx="10"/>
          </p:nvPr>
        </p:nvSpPr>
        <p:spPr/>
        <p:txBody>
          <a:bodyPr/>
          <a:lstStyle/>
          <a:p>
            <a:fld id="{60613D54-9F11-4419-8BB6-EA1797A59A55}" type="slidenum">
              <a:rPr lang="en-IN" smtClean="0"/>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4F37B-A721-4C4A-8035-57D5B951B319}" type="slidenum">
              <a:rPr lang="en-IN" smtClean="0"/>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IN" dirty="0"/>
          </a:p>
        </p:txBody>
      </p:sp>
      <p:sp>
        <p:nvSpPr>
          <p:cNvPr id="4" name="Slide Number Placeholder 3"/>
          <p:cNvSpPr>
            <a:spLocks noGrp="1"/>
          </p:cNvSpPr>
          <p:nvPr>
            <p:ph type="sldNum" sz="quarter" idx="10"/>
          </p:nvPr>
        </p:nvSpPr>
        <p:spPr/>
        <p:txBody>
          <a:bodyPr/>
          <a:lstStyle/>
          <a:p>
            <a:fld id="{B6424BCD-F817-4878-9A9B-81EF86843CDB}" type="slidenum">
              <a:rPr lang="en-IN" smtClean="0"/>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IN" dirty="0"/>
          </a:p>
        </p:txBody>
      </p:sp>
      <p:sp>
        <p:nvSpPr>
          <p:cNvPr id="4" name="Slide Number Placeholder 3"/>
          <p:cNvSpPr>
            <a:spLocks noGrp="1"/>
          </p:cNvSpPr>
          <p:nvPr>
            <p:ph type="sldNum" sz="quarter" idx="10"/>
          </p:nvPr>
        </p:nvSpPr>
        <p:spPr/>
        <p:txBody>
          <a:bodyPr/>
          <a:lstStyle/>
          <a:p>
            <a:fld id="{B6424BCD-F817-4878-9A9B-81EF86843CDB}" type="slidenum">
              <a:rPr lang="en-IN" smtClean="0"/>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IN" dirty="0"/>
          </a:p>
        </p:txBody>
      </p:sp>
      <p:sp>
        <p:nvSpPr>
          <p:cNvPr id="4" name="Slide Number Placeholder 3"/>
          <p:cNvSpPr>
            <a:spLocks noGrp="1"/>
          </p:cNvSpPr>
          <p:nvPr>
            <p:ph type="sldNum" sz="quarter" idx="10"/>
          </p:nvPr>
        </p:nvSpPr>
        <p:spPr/>
        <p:txBody>
          <a:bodyPr/>
          <a:lstStyle/>
          <a:p>
            <a:fld id="{B6424BCD-F817-4878-9A9B-81EF86843CDB}" type="slidenum">
              <a:rPr lang="en-IN" smtClean="0"/>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IN" dirty="0"/>
          </a:p>
        </p:txBody>
      </p:sp>
      <p:sp>
        <p:nvSpPr>
          <p:cNvPr id="4" name="Slide Number Placeholder 3"/>
          <p:cNvSpPr>
            <a:spLocks noGrp="1"/>
          </p:cNvSpPr>
          <p:nvPr>
            <p:ph type="sldNum" sz="quarter" idx="10"/>
          </p:nvPr>
        </p:nvSpPr>
        <p:spPr/>
        <p:txBody>
          <a:bodyPr/>
          <a:lstStyle/>
          <a:p>
            <a:fld id="{B6424BCD-F817-4878-9A9B-81EF86843CDB}" type="slidenum">
              <a:rPr lang="en-IN" smtClean="0"/>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IN" dirty="0"/>
          </a:p>
        </p:txBody>
      </p:sp>
      <p:sp>
        <p:nvSpPr>
          <p:cNvPr id="4" name="Slide Number Placeholder 3"/>
          <p:cNvSpPr>
            <a:spLocks noGrp="1"/>
          </p:cNvSpPr>
          <p:nvPr>
            <p:ph type="sldNum" sz="quarter" idx="10"/>
          </p:nvPr>
        </p:nvSpPr>
        <p:spPr/>
        <p:txBody>
          <a:bodyPr/>
          <a:lstStyle/>
          <a:p>
            <a:fld id="{B6424BCD-F817-4878-9A9B-81EF86843CDB}" type="slidenum">
              <a:rPr lang="en-IN" smtClean="0"/>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0CB798-27C6-4D9F-B434-6CB50E434B1E}" type="slidenum">
              <a:rPr lang="en-IN" smtClean="0"/>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a:t>
            </a:r>
            <a:r>
              <a:rPr lang="en-IN" dirty="0" err="1"/>
              <a:t>dolore</a:t>
            </a:r>
            <a:r>
              <a:rPr lang="en-IN" dirty="0"/>
              <a:t>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a:t>
            </a:r>
            <a:r>
              <a:rPr lang="en-IN" dirty="0" err="1"/>
              <a:t>sunt</a:t>
            </a:r>
            <a:r>
              <a:rPr lang="en-IN" dirty="0"/>
              <a: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IN" dirty="0"/>
          </a:p>
        </p:txBody>
      </p:sp>
      <p:sp>
        <p:nvSpPr>
          <p:cNvPr id="4" name="Slide Number Placeholder 3"/>
          <p:cNvSpPr>
            <a:spLocks noGrp="1"/>
          </p:cNvSpPr>
          <p:nvPr>
            <p:ph type="sldNum" sz="quarter" idx="10"/>
          </p:nvPr>
        </p:nvSpPr>
        <p:spPr/>
        <p:txBody>
          <a:bodyPr/>
          <a:lstStyle/>
          <a:p>
            <a:fld id="{712938D7-1F30-4AAD-AF6F-1E6E3DA3892E}"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239 198 110</a:t>
            </a:r>
            <a:endParaRPr lang="en-IN" dirty="0"/>
          </a:p>
          <a:p>
            <a:r>
              <a:rPr lang="en-IN" dirty="0"/>
              <a:t>16 177 172</a:t>
            </a:r>
            <a:endParaRPr lang="en-IN" dirty="0"/>
          </a:p>
          <a:p>
            <a:r>
              <a:rPr lang="en-IN" dirty="0"/>
              <a:t>226 82 82</a:t>
            </a:r>
            <a:endParaRPr lang="en-IN" dirty="0"/>
          </a:p>
          <a:p>
            <a:r>
              <a:rPr lang="en-IN" dirty="0"/>
              <a:t>76 103 122</a:t>
            </a:r>
            <a:endParaRPr lang="en-IN" dirty="0"/>
          </a:p>
        </p:txBody>
      </p:sp>
      <p:sp>
        <p:nvSpPr>
          <p:cNvPr id="4" name="Slide Number Placeholder 3"/>
          <p:cNvSpPr>
            <a:spLocks noGrp="1"/>
          </p:cNvSpPr>
          <p:nvPr>
            <p:ph type="sldNum" sz="quarter" idx="10"/>
          </p:nvPr>
        </p:nvSpPr>
        <p:spPr/>
        <p:txBody>
          <a:bodyPr/>
          <a:lstStyle/>
          <a:p>
            <a:fld id="{3F203D41-FE0B-4C2B-AC27-EE4494B1426E}" type="slidenum">
              <a:rPr lang="en-IN" smtClean="0"/>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0DC83D4-8AE1-4F0E-AF41-B18865CA6963}" type="slidenum">
              <a:rPr lang="en-IN" smtClean="0"/>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55 53 58</a:t>
            </a:r>
            <a:endParaRPr lang="en-IN" dirty="0"/>
          </a:p>
          <a:p>
            <a:r>
              <a:rPr lang="en-IN" dirty="0"/>
              <a:t>65 186 167</a:t>
            </a:r>
            <a:endParaRPr lang="en-IN" dirty="0"/>
          </a:p>
          <a:p>
            <a:r>
              <a:rPr lang="en-IN" dirty="0"/>
              <a:t>86 85 80</a:t>
            </a:r>
            <a:endParaRPr lang="en-IN" dirty="0"/>
          </a:p>
        </p:txBody>
      </p:sp>
      <p:sp>
        <p:nvSpPr>
          <p:cNvPr id="4" name="Slide Number Placeholder 3"/>
          <p:cNvSpPr>
            <a:spLocks noGrp="1"/>
          </p:cNvSpPr>
          <p:nvPr>
            <p:ph type="sldNum" sz="quarter" idx="10"/>
          </p:nvPr>
        </p:nvSpPr>
        <p:spPr/>
        <p:txBody>
          <a:bodyPr/>
          <a:lstStyle/>
          <a:p>
            <a:fld id="{91152473-F21D-419B-B26E-2E678DC85A7F}" type="slidenum">
              <a:rPr lang="en-IN" smtClean="0"/>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http://www.color-hex.com/color-palette/41134</a:t>
            </a:r>
            <a:endParaRPr lang="en-IN" dirty="0"/>
          </a:p>
        </p:txBody>
      </p:sp>
      <p:sp>
        <p:nvSpPr>
          <p:cNvPr id="4" name="Slide Number Placeholder 3"/>
          <p:cNvSpPr>
            <a:spLocks noGrp="1"/>
          </p:cNvSpPr>
          <p:nvPr>
            <p:ph type="sldNum" sz="quarter" idx="10"/>
          </p:nvPr>
        </p:nvSpPr>
        <p:spPr/>
        <p:txBody>
          <a:bodyPr/>
          <a:lstStyle/>
          <a:p>
            <a:fld id="{B6F731E0-8D32-41F3-AB99-E93F40833C53}" type="slidenum">
              <a:rPr lang="en-IN" smtClean="0"/>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http://www.color-hex.com/color-palette/41134</a:t>
            </a:r>
            <a:endParaRPr lang="en-IN" dirty="0"/>
          </a:p>
        </p:txBody>
      </p:sp>
      <p:sp>
        <p:nvSpPr>
          <p:cNvPr id="4" name="Slide Number Placeholder 3"/>
          <p:cNvSpPr>
            <a:spLocks noGrp="1"/>
          </p:cNvSpPr>
          <p:nvPr>
            <p:ph type="sldNum" sz="quarter" idx="10"/>
          </p:nvPr>
        </p:nvSpPr>
        <p:spPr/>
        <p:txBody>
          <a:bodyPr/>
          <a:lstStyle/>
          <a:p>
            <a:fld id="{B6F731E0-8D32-41F3-AB99-E93F40833C53}" type="slidenum">
              <a:rPr lang="en-IN" smtClean="0"/>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http://www.color-hex.com/color-palette/41134</a:t>
            </a:r>
            <a:endParaRPr lang="en-IN" dirty="0"/>
          </a:p>
        </p:txBody>
      </p:sp>
      <p:sp>
        <p:nvSpPr>
          <p:cNvPr id="4" name="Slide Number Placeholder 3"/>
          <p:cNvSpPr>
            <a:spLocks noGrp="1"/>
          </p:cNvSpPr>
          <p:nvPr>
            <p:ph type="sldNum" sz="quarter" idx="10"/>
          </p:nvPr>
        </p:nvSpPr>
        <p:spPr/>
        <p:txBody>
          <a:bodyPr/>
          <a:lstStyle/>
          <a:p>
            <a:fld id="{B6F731E0-8D32-41F3-AB99-E93F40833C53}" type="slidenum">
              <a:rPr lang="en-IN" smtClean="0"/>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http://www.color-hex.com/color-palette/41134</a:t>
            </a:r>
            <a:endParaRPr lang="en-IN" dirty="0"/>
          </a:p>
        </p:txBody>
      </p:sp>
      <p:sp>
        <p:nvSpPr>
          <p:cNvPr id="4" name="Slide Number Placeholder 3"/>
          <p:cNvSpPr>
            <a:spLocks noGrp="1"/>
          </p:cNvSpPr>
          <p:nvPr>
            <p:ph type="sldNum" sz="quarter" idx="10"/>
          </p:nvPr>
        </p:nvSpPr>
        <p:spPr/>
        <p:txBody>
          <a:bodyPr/>
          <a:lstStyle/>
          <a:p>
            <a:fld id="{B6F731E0-8D32-41F3-AB99-E93F40833C53}" type="slidenum">
              <a:rPr lang="en-IN" smtClean="0"/>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http://www.color-hex.com/color-palette/41134</a:t>
            </a:r>
            <a:endParaRPr lang="en-IN" dirty="0"/>
          </a:p>
        </p:txBody>
      </p:sp>
      <p:sp>
        <p:nvSpPr>
          <p:cNvPr id="4" name="Slide Number Placeholder 3"/>
          <p:cNvSpPr>
            <a:spLocks noGrp="1"/>
          </p:cNvSpPr>
          <p:nvPr>
            <p:ph type="sldNum" sz="quarter" idx="10"/>
          </p:nvPr>
        </p:nvSpPr>
        <p:spPr/>
        <p:txBody>
          <a:bodyPr/>
          <a:lstStyle/>
          <a:p>
            <a:fld id="{B6F731E0-8D32-41F3-AB99-E93F40833C53}" type="slidenum">
              <a:rPr lang="en-IN" smtClean="0"/>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http://www.color-hex.com/color-palette/41134</a:t>
            </a:r>
            <a:endParaRPr lang="en-IN" dirty="0"/>
          </a:p>
        </p:txBody>
      </p:sp>
      <p:sp>
        <p:nvSpPr>
          <p:cNvPr id="4" name="Slide Number Placeholder 3"/>
          <p:cNvSpPr>
            <a:spLocks noGrp="1"/>
          </p:cNvSpPr>
          <p:nvPr>
            <p:ph type="sldNum" sz="quarter" idx="10"/>
          </p:nvPr>
        </p:nvSpPr>
        <p:spPr/>
        <p:txBody>
          <a:bodyPr/>
          <a:lstStyle/>
          <a:p>
            <a:fld id="{B6F731E0-8D32-41F3-AB99-E93F40833C53}" type="slidenum">
              <a:rPr lang="en-IN" smtClean="0"/>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200" dirty="0">
                <a:solidFill>
                  <a:schemeClr val="bg1"/>
                </a:solidFill>
                <a:latin typeface="Nexa Light" panose="02000000000000000000" pitchFamily="50" charset="0"/>
              </a:rPr>
              <a:t>Add your text here. Subscribe to our channel to watch more creative videos.</a:t>
            </a:r>
            <a:endParaRPr lang="en-IN" sz="1200" dirty="0">
              <a:solidFill>
                <a:schemeClr val="bg1"/>
              </a:solidFill>
              <a:latin typeface="Nexa Light" panose="02000000000000000000" pitchFamily="50" charset="0"/>
            </a:endParaRPr>
          </a:p>
          <a:p>
            <a:endParaRPr lang="en-IN" dirty="0"/>
          </a:p>
        </p:txBody>
      </p:sp>
      <p:sp>
        <p:nvSpPr>
          <p:cNvPr id="4" name="Slide Number Placeholder 3"/>
          <p:cNvSpPr>
            <a:spLocks noGrp="1"/>
          </p:cNvSpPr>
          <p:nvPr>
            <p:ph type="sldNum" sz="quarter" idx="10"/>
          </p:nvPr>
        </p:nvSpPr>
        <p:spPr/>
        <p:txBody>
          <a:bodyPr/>
          <a:lstStyle/>
          <a:p>
            <a:fld id="{EB856CF2-D64F-4AF3-9629-31AB445A9C97}" type="slidenum">
              <a:rPr lang="en-IN" smtClean="0"/>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239 92 74</a:t>
            </a:r>
            <a:endParaRPr lang="en-IN" dirty="0"/>
          </a:p>
          <a:p>
            <a:r>
              <a:rPr lang="en-IN" dirty="0"/>
              <a:t>240 174 158</a:t>
            </a:r>
            <a:endParaRPr lang="en-IN" dirty="0"/>
          </a:p>
          <a:p>
            <a:endParaRPr lang="en-IN" dirty="0"/>
          </a:p>
          <a:p>
            <a:r>
              <a:rPr lang="en-IN" dirty="0"/>
              <a:t>185 66 46</a:t>
            </a:r>
            <a:endParaRPr lang="en-IN" dirty="0"/>
          </a:p>
          <a:p>
            <a:r>
              <a:rPr lang="en-IN" dirty="0"/>
              <a:t>148 45 36</a:t>
            </a:r>
            <a:endParaRPr lang="en-IN" dirty="0"/>
          </a:p>
        </p:txBody>
      </p:sp>
      <p:sp>
        <p:nvSpPr>
          <p:cNvPr id="4" name="Slide Number Placeholder 3"/>
          <p:cNvSpPr>
            <a:spLocks noGrp="1"/>
          </p:cNvSpPr>
          <p:nvPr>
            <p:ph type="sldNum" sz="quarter" idx="10"/>
          </p:nvPr>
        </p:nvSpPr>
        <p:spPr/>
        <p:txBody>
          <a:bodyPr/>
          <a:lstStyle/>
          <a:p>
            <a:fld id="{91152473-F21D-419B-B26E-2E678DC85A7F}" type="slidenum">
              <a:rPr lang="en-IN" smtClean="0"/>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E69DD0C-3B59-422A-9728-C87D067A5BA3}" type="slidenum">
              <a:rPr lang="en-IN" smtClean="0"/>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a:t>
            </a:r>
            <a:endParaRPr lang="en-IN" dirty="0"/>
          </a:p>
        </p:txBody>
      </p:sp>
      <p:sp>
        <p:nvSpPr>
          <p:cNvPr id="4" name="Slide Number Placeholder 3"/>
          <p:cNvSpPr>
            <a:spLocks noGrp="1"/>
          </p:cNvSpPr>
          <p:nvPr>
            <p:ph type="sldNum" sz="quarter" idx="10"/>
          </p:nvPr>
        </p:nvSpPr>
        <p:spPr/>
        <p:txBody>
          <a:bodyPr/>
          <a:lstStyle/>
          <a:p>
            <a:fld id="{24A4AB14-BC08-4A33-9F03-C6B0E65BD0F0}" type="slidenum">
              <a:rPr lang="en-IN" smtClean="0"/>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0A018CB-AD05-4A52-BB32-DDD87F53D1E3}" type="slidenum">
              <a:rPr lang="en-IN" smtClean="0"/>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0A018CB-AD05-4A52-BB32-DDD87F53D1E3}" type="slidenum">
              <a:rPr lang="en-IN" smtClean="0"/>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85 173 211</a:t>
            </a:r>
            <a:endParaRPr lang="en-IN" dirty="0"/>
          </a:p>
        </p:txBody>
      </p:sp>
      <p:sp>
        <p:nvSpPr>
          <p:cNvPr id="4" name="Slide Number Placeholder 3"/>
          <p:cNvSpPr>
            <a:spLocks noGrp="1"/>
          </p:cNvSpPr>
          <p:nvPr>
            <p:ph type="sldNum" sz="quarter" idx="10"/>
          </p:nvPr>
        </p:nvSpPr>
        <p:spPr/>
        <p:txBody>
          <a:bodyPr/>
          <a:lstStyle/>
          <a:p>
            <a:fld id="{D829048D-40F4-4640-9B08-1448C63275A8}" type="slidenum">
              <a:rPr lang="en-IN" smtClean="0"/>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6 201 195</a:t>
            </a:r>
            <a:endParaRPr lang="en-IN" dirty="0"/>
          </a:p>
          <a:p>
            <a:r>
              <a:rPr lang="en-IN" dirty="0"/>
              <a:t>38 38 38</a:t>
            </a:r>
            <a:endParaRPr lang="en-IN" dirty="0"/>
          </a:p>
          <a:p>
            <a:r>
              <a:rPr lang="en-IN" dirty="0"/>
              <a:t>89 89 89</a:t>
            </a:r>
            <a:endParaRPr lang="en-IN" dirty="0"/>
          </a:p>
        </p:txBody>
      </p:sp>
      <p:sp>
        <p:nvSpPr>
          <p:cNvPr id="4" name="Slide Number Placeholder 3"/>
          <p:cNvSpPr>
            <a:spLocks noGrp="1"/>
          </p:cNvSpPr>
          <p:nvPr>
            <p:ph type="sldNum" sz="quarter" idx="10"/>
          </p:nvPr>
        </p:nvSpPr>
        <p:spPr/>
        <p:txBody>
          <a:bodyPr/>
          <a:lstStyle/>
          <a:p>
            <a:fld id="{14790BA6-CE62-48D5-8DE5-73D6FC8CD95E}" type="slidenum">
              <a:rPr lang="en-IN" smtClean="0"/>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endParaRPr lang="en-IN" dirty="0"/>
          </a:p>
        </p:txBody>
      </p:sp>
      <p:sp>
        <p:nvSpPr>
          <p:cNvPr id="4" name="Slide Number Placeholder 3"/>
          <p:cNvSpPr>
            <a:spLocks noGrp="1"/>
          </p:cNvSpPr>
          <p:nvPr>
            <p:ph type="sldNum" sz="quarter" idx="10"/>
          </p:nvPr>
        </p:nvSpPr>
        <p:spPr/>
        <p:txBody>
          <a:bodyPr/>
          <a:lstStyle/>
          <a:p>
            <a:fld id="{011097A0-DEED-45C7-97E1-732F184889A0}" type="slidenum">
              <a:rPr lang="en-IN" smtClean="0"/>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4FF4C1A-31A2-4B8A-BA51-FBE3783E519C}" type="slidenum">
              <a:rPr lang="en-IN" smtClean="0"/>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a:t>
            </a:r>
            <a:endParaRPr lang="en-IN" dirty="0"/>
          </a:p>
        </p:txBody>
      </p:sp>
      <p:sp>
        <p:nvSpPr>
          <p:cNvPr id="4" name="Slide Number Placeholder 3"/>
          <p:cNvSpPr>
            <a:spLocks noGrp="1"/>
          </p:cNvSpPr>
          <p:nvPr>
            <p:ph type="sldNum" sz="quarter" idx="10"/>
          </p:nvPr>
        </p:nvSpPr>
        <p:spPr/>
        <p:txBody>
          <a:bodyPr/>
          <a:lstStyle/>
          <a:p>
            <a:fld id="{3CDC8668-4647-4D3E-A4DB-5D5FE4CE3AD9}" type="slidenum">
              <a:rPr lang="en-IN" smtClean="0"/>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231 76 60</a:t>
            </a:r>
            <a:endParaRPr lang="en-IN" dirty="0"/>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a:t>
            </a:r>
            <a:endParaRPr lang="en-IN" dirty="0"/>
          </a:p>
        </p:txBody>
      </p:sp>
      <p:sp>
        <p:nvSpPr>
          <p:cNvPr id="4" name="Slide Number Placeholder 3"/>
          <p:cNvSpPr>
            <a:spLocks noGrp="1"/>
          </p:cNvSpPr>
          <p:nvPr>
            <p:ph type="sldNum" sz="quarter" idx="10"/>
          </p:nvPr>
        </p:nvSpPr>
        <p:spPr/>
        <p:txBody>
          <a:bodyPr/>
          <a:lstStyle/>
          <a:p>
            <a:fld id="{94850191-A830-4129-ABBB-B2ACA85F92DD}" type="slidenum">
              <a:rPr lang="en-IN" smtClean="0"/>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89 215 212</a:t>
            </a:r>
            <a:endParaRPr lang="en-IN" dirty="0"/>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a:t>
            </a:r>
            <a:endParaRPr lang="en-IN" dirty="0"/>
          </a:p>
        </p:txBody>
      </p:sp>
      <p:sp>
        <p:nvSpPr>
          <p:cNvPr id="4" name="Slide Number Placeholder 3"/>
          <p:cNvSpPr>
            <a:spLocks noGrp="1"/>
          </p:cNvSpPr>
          <p:nvPr>
            <p:ph type="sldNum" sz="quarter" idx="10"/>
          </p:nvPr>
        </p:nvSpPr>
        <p:spPr/>
        <p:txBody>
          <a:bodyPr/>
          <a:lstStyle/>
          <a:p>
            <a:fld id="{60AFAB3E-68F9-4FAE-8558-43D5B43DAED7}" type="slidenum">
              <a:rPr lang="en-IN" smtClean="0"/>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89 215 212</a:t>
            </a:r>
            <a:endParaRPr lang="en-IN" dirty="0"/>
          </a:p>
          <a:p>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a:t>
            </a:r>
            <a:r>
              <a:rPr lang="en-IN" dirty="0" err="1"/>
              <a:t>dolore</a:t>
            </a:r>
            <a:r>
              <a:rPr lang="en-IN" dirty="0"/>
              <a:t> magna </a:t>
            </a:r>
            <a:r>
              <a:rPr lang="en-IN" dirty="0" err="1"/>
              <a:t>aliqua</a:t>
            </a:r>
            <a:r>
              <a:rPr lang="en-IN" dirty="0"/>
              <a:t>. </a:t>
            </a:r>
            <a:r>
              <a:rPr lang="en-IN" dirty="0" err="1"/>
              <a:t>Ut</a:t>
            </a:r>
            <a:r>
              <a:rPr lang="en-IN" dirty="0"/>
              <a: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a:t>
            </a:r>
            <a:endParaRPr lang="en-IN" dirty="0"/>
          </a:p>
        </p:txBody>
      </p:sp>
      <p:sp>
        <p:nvSpPr>
          <p:cNvPr id="4" name="Slide Number Placeholder 3"/>
          <p:cNvSpPr>
            <a:spLocks noGrp="1"/>
          </p:cNvSpPr>
          <p:nvPr>
            <p:ph type="sldNum" sz="quarter" idx="10"/>
          </p:nvPr>
        </p:nvSpPr>
        <p:spPr/>
        <p:txBody>
          <a:bodyPr/>
          <a:lstStyle/>
          <a:p>
            <a:fld id="{60AFAB3E-68F9-4FAE-8558-43D5B43DAED7}" type="slidenum">
              <a:rPr lang="en-IN" smtClean="0"/>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CD1B007-7757-450E-B07D-76E5081B8779}" type="slidenum">
              <a:rPr lang="en-IN" smtClean="0"/>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CD1B007-7757-450E-B07D-76E5081B8779}" type="slidenum">
              <a:rPr lang="en-IN" smtClean="0"/>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#e67e22</a:t>
            </a:r>
            <a:endParaRPr lang="en-IN" dirty="0"/>
          </a:p>
        </p:txBody>
      </p:sp>
      <p:sp>
        <p:nvSpPr>
          <p:cNvPr id="4" name="Slide Number Placeholder 3"/>
          <p:cNvSpPr>
            <a:spLocks noGrp="1"/>
          </p:cNvSpPr>
          <p:nvPr>
            <p:ph type="sldNum" sz="quarter" idx="10"/>
          </p:nvPr>
        </p:nvSpPr>
        <p:spPr/>
        <p:txBody>
          <a:bodyPr/>
          <a:lstStyle/>
          <a:p>
            <a:fld id="{CE932C7F-FB1F-4EE4-AFE4-FCEE19E4C411}"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FBA4725-1231-4419-BB3A-27B0F58E3700}" type="slidenum">
              <a:rPr lang="en-IN" smtClean="0"/>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4F37B-A721-4C4A-8035-57D5B951B319}" type="slidenum">
              <a:rPr lang="en-IN" smtClean="0"/>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454F37B-A721-4C4A-8035-57D5B951B319}" type="slidenum">
              <a:rPr lang="en-IN" smtClean="0"/>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125 63 102</a:t>
            </a:r>
            <a:endParaRPr lang="en-IN" dirty="0"/>
          </a:p>
          <a:p>
            <a:r>
              <a:rPr lang="en-IN" dirty="0"/>
              <a:t>55 72 92</a:t>
            </a:r>
            <a:endParaRPr lang="en-IN" dirty="0"/>
          </a:p>
          <a:p>
            <a:r>
              <a:rPr lang="en-IN" dirty="0"/>
              <a:t>93 190 183</a:t>
            </a:r>
            <a:endParaRPr lang="en-IN" dirty="0"/>
          </a:p>
          <a:p>
            <a:r>
              <a:rPr lang="en-IN" dirty="0"/>
              <a:t>229 148 40</a:t>
            </a:r>
            <a:endParaRPr lang="en-IN" dirty="0"/>
          </a:p>
        </p:txBody>
      </p:sp>
      <p:sp>
        <p:nvSpPr>
          <p:cNvPr id="4" name="Slide Number Placeholder 3"/>
          <p:cNvSpPr>
            <a:spLocks noGrp="1"/>
          </p:cNvSpPr>
          <p:nvPr>
            <p:ph type="sldNum" sz="quarter" idx="10"/>
          </p:nvPr>
        </p:nvSpPr>
        <p:spPr/>
        <p:txBody>
          <a:bodyPr/>
          <a:lstStyle/>
          <a:p>
            <a:fld id="{60613D54-9F11-4419-8BB6-EA1797A59A55}"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1E116C7B-714F-AD4D-B6EB-928152BA9C5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8299D50-7EDF-EC43-9AA1-12E838D85B1D}"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1E116C7B-714F-AD4D-B6EB-928152BA9C5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8299D50-7EDF-EC43-9AA1-12E838D85B1D}"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1E116C7B-714F-AD4D-B6EB-928152BA9C5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8299D50-7EDF-EC43-9AA1-12E838D85B1D}"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1E116C7B-714F-AD4D-B6EB-928152BA9C5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8299D50-7EDF-EC43-9AA1-12E838D85B1D}"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1E116C7B-714F-AD4D-B6EB-928152BA9C5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C8299D50-7EDF-EC43-9AA1-12E838D85B1D}"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1E116C7B-714F-AD4D-B6EB-928152BA9C5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8299D50-7EDF-EC43-9AA1-12E838D85B1D}"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endParaRPr kumimoji="1"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endParaRPr kumimoji="1" lang="zh-CN" altLang="en-US"/>
          </a:p>
        </p:txBody>
      </p:sp>
      <p:sp>
        <p:nvSpPr>
          <p:cNvPr id="7" name="日期占位符 6"/>
          <p:cNvSpPr>
            <a:spLocks noGrp="1"/>
          </p:cNvSpPr>
          <p:nvPr>
            <p:ph type="dt" sz="half" idx="10"/>
          </p:nvPr>
        </p:nvSpPr>
        <p:spPr/>
        <p:txBody>
          <a:bodyPr/>
          <a:lstStyle/>
          <a:p>
            <a:fld id="{1E116C7B-714F-AD4D-B6EB-928152BA9C58}"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C8299D50-7EDF-EC43-9AA1-12E838D85B1D}"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1E116C7B-714F-AD4D-B6EB-928152BA9C58}"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C8299D50-7EDF-EC43-9AA1-12E838D85B1D}"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116C7B-714F-AD4D-B6EB-928152BA9C58}"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C8299D50-7EDF-EC43-9AA1-12E838D85B1D}"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1E116C7B-714F-AD4D-B6EB-928152BA9C5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8299D50-7EDF-EC43-9AA1-12E838D85B1D}"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1E116C7B-714F-AD4D-B6EB-928152BA9C5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C8299D50-7EDF-EC43-9AA1-12E838D85B1D}"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116C7B-714F-AD4D-B6EB-928152BA9C58}"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99D50-7EDF-EC43-9AA1-12E838D85B1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87.jpe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187.jpeg"/></Relationships>
</file>

<file path=ppt/slides/_rels/slide102.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image" Target="../media/image63.png"/><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61.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2.png"/><Relationship Id="rId1" Type="http://schemas.openxmlformats.org/officeDocument/2006/relationships/image" Target="../media/image191.jpe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3.jpeg"/></Relationships>
</file>

<file path=ppt/slides/_rels/slide10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133.png"/><Relationship Id="rId3" Type="http://schemas.openxmlformats.org/officeDocument/2006/relationships/image" Target="../media/image134.png"/><Relationship Id="rId2" Type="http://schemas.openxmlformats.org/officeDocument/2006/relationships/image" Target="../media/image195.jpeg"/><Relationship Id="rId1" Type="http://schemas.openxmlformats.org/officeDocument/2006/relationships/image" Target="../media/image194.jpeg"/></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png"/><Relationship Id="rId3" Type="http://schemas.openxmlformats.org/officeDocument/2006/relationships/image" Target="../media/image112.png"/><Relationship Id="rId2" Type="http://schemas.openxmlformats.org/officeDocument/2006/relationships/image" Target="../media/image195.jpeg"/><Relationship Id="rId1" Type="http://schemas.openxmlformats.org/officeDocument/2006/relationships/image" Target="../media/image194.jpeg"/></Relationships>
</file>

<file path=ppt/slides/_rels/slide11.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1.png"/><Relationship Id="rId7" Type="http://schemas.openxmlformats.org/officeDocument/2006/relationships/chart" Target="../charts/chart9.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 Id="rId3" Type="http://schemas.openxmlformats.org/officeDocument/2006/relationships/chart" Target="../charts/chart5.xml"/><Relationship Id="rId2" Type="http://schemas.openxmlformats.org/officeDocument/2006/relationships/chart" Target="../charts/chart4.xml"/><Relationship Id="rId13" Type="http://schemas.openxmlformats.org/officeDocument/2006/relationships/notesSlide" Target="../notesSlides/notesSlide3.xml"/><Relationship Id="rId12" Type="http://schemas.openxmlformats.org/officeDocument/2006/relationships/slideLayout" Target="../slideLayouts/slideLayout7.xml"/><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chart" Target="../charts/chart3.xml"/></Relationships>
</file>

<file path=ppt/slides/_rels/slide11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xml"/><Relationship Id="rId5" Type="http://schemas.openxmlformats.org/officeDocument/2006/relationships/image" Target="../media/image198.png"/><Relationship Id="rId4" Type="http://schemas.openxmlformats.org/officeDocument/2006/relationships/image" Target="../media/image99.png"/><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image" Target="../media/image51.jpeg"/></Relationships>
</file>

<file path=ppt/slides/_rels/slide1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2.png"/><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image" Target="../media/image19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07.png"/><Relationship Id="rId4" Type="http://schemas.openxmlformats.org/officeDocument/2006/relationships/image" Target="../media/image206.png"/><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image" Target="../media/image203.png"/></Relationships>
</file>

<file path=ppt/slides/_rels/slide1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6.png"/><Relationship Id="rId3" Type="http://schemas.openxmlformats.org/officeDocument/2006/relationships/image" Target="../media/image99.png"/><Relationship Id="rId2" Type="http://schemas.openxmlformats.org/officeDocument/2006/relationships/image" Target="../media/image45.png"/><Relationship Id="rId1" Type="http://schemas.openxmlformats.org/officeDocument/2006/relationships/image" Target="../media/image43.png"/></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8.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8.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0.png"/><Relationship Id="rId1" Type="http://schemas.openxmlformats.org/officeDocument/2006/relationships/image" Target="../media/image209.png"/></Relationships>
</file>

<file path=ppt/slides/_rels/slide1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100.png"/><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image" Target="../media/image133.png"/></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1.png"/><Relationship Id="rId2" Type="http://schemas.openxmlformats.org/officeDocument/2006/relationships/image" Target="../media/image123.png"/><Relationship Id="rId1" Type="http://schemas.openxmlformats.org/officeDocument/2006/relationships/image" Target="../media/image88.png"/></Relationships>
</file>

<file path=ppt/slides/_rels/slide12.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7" Type="http://schemas.openxmlformats.org/officeDocument/2006/relationships/notesSlide" Target="../notesSlides/notesSlide4.xml"/><Relationship Id="rId16" Type="http://schemas.openxmlformats.org/officeDocument/2006/relationships/slideLayout" Target="../slideLayouts/slideLayout7.xml"/><Relationship Id="rId15" Type="http://schemas.openxmlformats.org/officeDocument/2006/relationships/image" Target="../media/image42.png"/><Relationship Id="rId14" Type="http://schemas.openxmlformats.org/officeDocument/2006/relationships/image" Target="../media/image41.png"/><Relationship Id="rId13" Type="http://schemas.openxmlformats.org/officeDocument/2006/relationships/image" Target="../media/image40.png"/><Relationship Id="rId12" Type="http://schemas.openxmlformats.org/officeDocument/2006/relationships/image" Target="../media/image39.png"/><Relationship Id="rId11" Type="http://schemas.openxmlformats.org/officeDocument/2006/relationships/image" Target="../media/image38.png"/><Relationship Id="rId10" Type="http://schemas.openxmlformats.org/officeDocument/2006/relationships/image" Target="../media/image37.png"/><Relationship Id="rId1" Type="http://schemas.openxmlformats.org/officeDocument/2006/relationships/image" Target="../media/image2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5.png"/><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image" Target="../media/image212.png"/></Relationships>
</file>

<file path=ppt/slides/_rels/slide1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9.png"/><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s>
</file>

<file path=ppt/slides/_rels/slide1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9.png"/><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image" Target="../media/image220.png"/></Relationships>
</file>

<file path=ppt/slides/_rels/slide12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9.png"/><Relationship Id="rId4" Type="http://schemas.openxmlformats.org/officeDocument/2006/relationships/image" Target="../media/image228.png"/><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image" Target="../media/image225.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1.jpeg"/><Relationship Id="rId1" Type="http://schemas.openxmlformats.org/officeDocument/2006/relationships/image" Target="../media/image230.jpe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microsoft.com/office/2007/relationships/hdphoto" Target="../media/hdphoto5.wdp"/><Relationship Id="rId1" Type="http://schemas.openxmlformats.org/officeDocument/2006/relationships/image" Target="../media/image232.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chart" Target="../charts/chart11.xml"/><Relationship Id="rId1" Type="http://schemas.openxmlformats.org/officeDocument/2006/relationships/chart" Target="../charts/chart10.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4.png"/><Relationship Id="rId1" Type="http://schemas.openxmlformats.org/officeDocument/2006/relationships/image" Target="../media/image233.png"/></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image" Target="../media/image235.jpe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7.png"/><Relationship Id="rId1" Type="http://schemas.openxmlformats.org/officeDocument/2006/relationships/image" Target="../media/image236.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7.png"/><Relationship Id="rId1" Type="http://schemas.openxmlformats.org/officeDocument/2006/relationships/image" Target="../media/image236.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7.png"/><Relationship Id="rId1" Type="http://schemas.openxmlformats.org/officeDocument/2006/relationships/image" Target="../media/image236.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7.png"/><Relationship Id="rId1" Type="http://schemas.openxmlformats.org/officeDocument/2006/relationships/image" Target="../media/image236.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8.png"/></Relationships>
</file>

<file path=ppt/slides/_rels/slide1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hdphoto6.wdp"/><Relationship Id="rId2" Type="http://schemas.openxmlformats.org/officeDocument/2006/relationships/image" Target="../media/image239.png"/><Relationship Id="rId1" Type="http://schemas.openxmlformats.org/officeDocument/2006/relationships/chart" Target="../charts/chart16.xml"/></Relationships>
</file>

<file path=ppt/slides/_rels/slide1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microsoft.com/office/2007/relationships/hdphoto" Target="../media/hdphoto6.wdp"/><Relationship Id="rId2" Type="http://schemas.openxmlformats.org/officeDocument/2006/relationships/image" Target="../media/image239.png"/><Relationship Id="rId1" Type="http://schemas.openxmlformats.org/officeDocument/2006/relationships/chart" Target="../charts/chart17.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18.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chart" Target="../charts/chart13.xml"/><Relationship Id="rId1" Type="http://schemas.openxmlformats.org/officeDocument/2006/relationships/chart" Target="../charts/char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241.png"/><Relationship Id="rId1" Type="http://schemas.openxmlformats.org/officeDocument/2006/relationships/image" Target="../media/image240.jpeg"/></Relationships>
</file>

<file path=ppt/slides/_rels/slide142.xml.rels><?xml version="1.0" encoding="UTF-8" standalone="yes"?>
<Relationships xmlns="http://schemas.openxmlformats.org/package/2006/relationships"><Relationship Id="rId9" Type="http://schemas.openxmlformats.org/officeDocument/2006/relationships/image" Target="../media/image250.png"/><Relationship Id="rId8" Type="http://schemas.openxmlformats.org/officeDocument/2006/relationships/image" Target="../media/image249.png"/><Relationship Id="rId7" Type="http://schemas.openxmlformats.org/officeDocument/2006/relationships/image" Target="../media/image248.jpeg"/><Relationship Id="rId6" Type="http://schemas.openxmlformats.org/officeDocument/2006/relationships/image" Target="../media/image247.jpeg"/><Relationship Id="rId5" Type="http://schemas.openxmlformats.org/officeDocument/2006/relationships/image" Target="../media/image246.jpeg"/><Relationship Id="rId4" Type="http://schemas.openxmlformats.org/officeDocument/2006/relationships/image" Target="../media/image245.jpeg"/><Relationship Id="rId3" Type="http://schemas.openxmlformats.org/officeDocument/2006/relationships/image" Target="../media/image244.jpeg"/><Relationship Id="rId2" Type="http://schemas.openxmlformats.org/officeDocument/2006/relationships/image" Target="../media/image243.png"/><Relationship Id="rId12" Type="http://schemas.openxmlformats.org/officeDocument/2006/relationships/notesSlide" Target="../notesSlides/notesSlide34.xml"/><Relationship Id="rId11" Type="http://schemas.openxmlformats.org/officeDocument/2006/relationships/slideLayout" Target="../slideLayouts/slideLayout7.xml"/><Relationship Id="rId10" Type="http://schemas.openxmlformats.org/officeDocument/2006/relationships/image" Target="../media/image251.png"/><Relationship Id="rId1" Type="http://schemas.openxmlformats.org/officeDocument/2006/relationships/image" Target="../media/image242.jpe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7.jpe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4.jpe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4.jpe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6.jpe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2.jpeg"/></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image" Target="../media/image25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7.png"/><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jpeg"/></Relationships>
</file>

<file path=ppt/slides/_rels/slide1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image" Target="../media/image43.png"/></Relationships>
</file>

<file path=ppt/slides/_rels/slide15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62.png"/><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image" Target="../media/image256.png"/></Relationships>
</file>

<file path=ppt/slides/_rels/slide1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3.png"/><Relationship Id="rId2" Type="http://schemas.openxmlformats.org/officeDocument/2006/relationships/image" Target="../media/image45.png"/><Relationship Id="rId1" Type="http://schemas.openxmlformats.org/officeDocument/2006/relationships/image" Target="../media/image43.png"/></Relationships>
</file>

<file path=ppt/slides/_rels/slide1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image" Target="../media/image264.png"/></Relationships>
</file>

<file path=ppt/slides/_rels/slide15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71.png"/><Relationship Id="rId4" Type="http://schemas.openxmlformats.org/officeDocument/2006/relationships/image" Target="../media/image270.png"/><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image" Target="../media/image267.png"/></Relationships>
</file>

<file path=ppt/slides/_rels/slide155.xml.rels><?xml version="1.0" encoding="UTF-8" standalone="yes"?>
<Relationships xmlns="http://schemas.openxmlformats.org/package/2006/relationships"><Relationship Id="rId9" Type="http://schemas.openxmlformats.org/officeDocument/2006/relationships/notesSlide" Target="../notesSlides/notesSlide35.xml"/><Relationship Id="rId8" Type="http://schemas.openxmlformats.org/officeDocument/2006/relationships/slideLayout" Target="../slideLayouts/slideLayout7.xml"/><Relationship Id="rId7" Type="http://schemas.openxmlformats.org/officeDocument/2006/relationships/image" Target="../media/image43.png"/><Relationship Id="rId6" Type="http://schemas.openxmlformats.org/officeDocument/2006/relationships/image" Target="../media/image45.png"/><Relationship Id="rId5" Type="http://schemas.openxmlformats.org/officeDocument/2006/relationships/image" Target="../media/image99.png"/><Relationship Id="rId4" Type="http://schemas.openxmlformats.org/officeDocument/2006/relationships/image" Target="../media/image275.png"/><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image" Target="../media/image272.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2.png"/><Relationship Id="rId1" Type="http://schemas.openxmlformats.org/officeDocument/2006/relationships/image" Target="../media/image276.jpe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7.png"/><Relationship Id="rId1" Type="http://schemas.openxmlformats.org/officeDocument/2006/relationships/image" Target="../media/image276.jpe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7.png"/><Relationship Id="rId1" Type="http://schemas.openxmlformats.org/officeDocument/2006/relationships/image" Target="../media/image276.jpe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7.png"/><Relationship Id="rId1" Type="http://schemas.openxmlformats.org/officeDocument/2006/relationships/image" Target="../media/image276.jpeg"/></Relationships>
</file>

<file path=ppt/slides/_rels/slide16.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62.png"/><Relationship Id="rId7" Type="http://schemas.openxmlformats.org/officeDocument/2006/relationships/image" Target="../media/image61.png"/><Relationship Id="rId6" Type="http://schemas.microsoft.com/office/2007/relationships/hdphoto" Target="../media/hdphoto3.wdp"/><Relationship Id="rId5" Type="http://schemas.openxmlformats.org/officeDocument/2006/relationships/image" Target="../media/image60.png"/><Relationship Id="rId4" Type="http://schemas.microsoft.com/office/2007/relationships/hdphoto" Target="../media/hdphoto2.wdp"/><Relationship Id="rId3" Type="http://schemas.openxmlformats.org/officeDocument/2006/relationships/image" Target="../media/image59.png"/><Relationship Id="rId2" Type="http://schemas.microsoft.com/office/2007/relationships/hdphoto" Target="../media/hdphoto1.wdp"/><Relationship Id="rId10" Type="http://schemas.openxmlformats.org/officeDocument/2006/relationships/slideLayout" Target="../slideLayouts/slideLayout7.xml"/><Relationship Id="rId1" Type="http://schemas.openxmlformats.org/officeDocument/2006/relationships/image" Target="../media/image58.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7.png"/><Relationship Id="rId1" Type="http://schemas.openxmlformats.org/officeDocument/2006/relationships/image" Target="../media/image276.jpe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8.png"/><Relationship Id="rId1" Type="http://schemas.openxmlformats.org/officeDocument/2006/relationships/image" Target="../media/image276.jpe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4.png"/><Relationship Id="rId1" Type="http://schemas.openxmlformats.org/officeDocument/2006/relationships/image" Target="../media/image276.jpeg"/></Relationships>
</file>

<file path=ppt/slides/_rels/slide163.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7.xml"/><Relationship Id="rId4" Type="http://schemas.openxmlformats.org/officeDocument/2006/relationships/image" Target="../media/image282.png"/><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image" Target="../media/image279.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3.jpe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9.png"/><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7.png"/><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image" Target="../media/image284.png"/></Relationships>
</file>

<file path=ppt/slides/_rels/slide17.xml.rels><?xml version="1.0" encoding="UTF-8" standalone="yes"?>
<Relationships xmlns="http://schemas.openxmlformats.org/package/2006/relationships"><Relationship Id="rId9" Type="http://schemas.openxmlformats.org/officeDocument/2006/relationships/image" Target="../media/image66.png"/><Relationship Id="rId8" Type="http://schemas.openxmlformats.org/officeDocument/2006/relationships/image" Target="../media/image65.png"/><Relationship Id="rId7" Type="http://schemas.openxmlformats.org/officeDocument/2006/relationships/image" Target="../media/image64.png"/><Relationship Id="rId6" Type="http://schemas.microsoft.com/office/2007/relationships/hdphoto" Target="../media/hdphoto3.wdp"/><Relationship Id="rId5" Type="http://schemas.openxmlformats.org/officeDocument/2006/relationships/image" Target="../media/image60.png"/><Relationship Id="rId4" Type="http://schemas.microsoft.com/office/2007/relationships/hdphoto" Target="../media/hdphoto2.wdp"/><Relationship Id="rId3" Type="http://schemas.openxmlformats.org/officeDocument/2006/relationships/image" Target="../media/image59.png"/><Relationship Id="rId2" Type="http://schemas.microsoft.com/office/2007/relationships/hdphoto" Target="../media/hdphoto1.wdp"/><Relationship Id="rId10" Type="http://schemas.openxmlformats.org/officeDocument/2006/relationships/slideLayout" Target="../slideLayouts/slideLayout7.xml"/><Relationship Id="rId1" Type="http://schemas.openxmlformats.org/officeDocument/2006/relationships/image" Target="../media/image58.png"/></Relationships>
</file>

<file path=ppt/slides/_rels/slide170.xml.rels><?xml version="1.0" encoding="UTF-8" standalone="yes"?>
<Relationships xmlns="http://schemas.openxmlformats.org/package/2006/relationships"><Relationship Id="rId8" Type="http://schemas.openxmlformats.org/officeDocument/2006/relationships/notesSlide" Target="../notesSlides/notesSlide37.xml"/><Relationship Id="rId7" Type="http://schemas.openxmlformats.org/officeDocument/2006/relationships/slideLayout" Target="../slideLayouts/slideLayout7.xml"/><Relationship Id="rId6" Type="http://schemas.openxmlformats.org/officeDocument/2006/relationships/image" Target="../media/image88.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chart" Target="../charts/chart19.xml"/></Relationships>
</file>

<file path=ppt/slides/_rels/slide17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291.png"/><Relationship Id="rId4" Type="http://schemas.openxmlformats.org/officeDocument/2006/relationships/image" Target="../media/image290.png"/><Relationship Id="rId3" Type="http://schemas.openxmlformats.org/officeDocument/2006/relationships/image" Target="../media/image80.png"/><Relationship Id="rId2" Type="http://schemas.openxmlformats.org/officeDocument/2006/relationships/image" Target="../media/image123.png"/><Relationship Id="rId1" Type="http://schemas.openxmlformats.org/officeDocument/2006/relationships/image" Target="../media/image89.png"/></Relationships>
</file>

<file path=ppt/slides/_rels/slide17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295.png"/><Relationship Id="rId4" Type="http://schemas.openxmlformats.org/officeDocument/2006/relationships/image" Target="../media/image294.png"/><Relationship Id="rId3" Type="http://schemas.openxmlformats.org/officeDocument/2006/relationships/image" Target="../media/image84.png"/><Relationship Id="rId2" Type="http://schemas.openxmlformats.org/officeDocument/2006/relationships/image" Target="../media/image293.png"/><Relationship Id="rId1" Type="http://schemas.openxmlformats.org/officeDocument/2006/relationships/image" Target="../media/image292.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296.jpeg"/></Relationships>
</file>

<file path=ppt/slides/_rels/slide175.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microsoft.com/office/2007/relationships/hdphoto" Target="../media/hdphoto7.wdp"/><Relationship Id="rId1" Type="http://schemas.openxmlformats.org/officeDocument/2006/relationships/image" Target="../media/image297.png"/></Relationships>
</file>

<file path=ppt/slides/_rels/slide176.xml.rels><?xml version="1.0" encoding="UTF-8" standalone="yes"?>
<Relationships xmlns="http://schemas.openxmlformats.org/package/2006/relationships"><Relationship Id="rId9" Type="http://schemas.openxmlformats.org/officeDocument/2006/relationships/image" Target="../media/image305.png"/><Relationship Id="rId8" Type="http://schemas.openxmlformats.org/officeDocument/2006/relationships/image" Target="../media/image304.png"/><Relationship Id="rId7" Type="http://schemas.openxmlformats.org/officeDocument/2006/relationships/image" Target="../media/image303.png"/><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 Id="rId3" Type="http://schemas.openxmlformats.org/officeDocument/2006/relationships/image" Target="../media/image299.png"/><Relationship Id="rId2" Type="http://schemas.microsoft.com/office/2007/relationships/hdphoto" Target="../media/hdphoto8.wdp"/><Relationship Id="rId11" Type="http://schemas.openxmlformats.org/officeDocument/2006/relationships/slideLayout" Target="../slideLayouts/slideLayout7.xml"/><Relationship Id="rId10" Type="http://schemas.openxmlformats.org/officeDocument/2006/relationships/image" Target="../media/image306.png"/><Relationship Id="rId1" Type="http://schemas.openxmlformats.org/officeDocument/2006/relationships/image" Target="../media/image298.png"/></Relationships>
</file>

<file path=ppt/slides/_rels/slide17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08.png"/><Relationship Id="rId4" Type="http://schemas.openxmlformats.org/officeDocument/2006/relationships/image" Target="../media/image307.png"/><Relationship Id="rId3" Type="http://schemas.openxmlformats.org/officeDocument/2006/relationships/image" Target="../media/image137.png"/><Relationship Id="rId2" Type="http://schemas.openxmlformats.org/officeDocument/2006/relationships/image" Target="../media/image135.png"/><Relationship Id="rId1" Type="http://schemas.openxmlformats.org/officeDocument/2006/relationships/image" Target="../media/image133.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9.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3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310.png"/></Relationships>
</file>

<file path=ppt/slides/_rels/slide18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1.png"/><Relationship Id="rId2" Type="http://schemas.microsoft.com/office/2007/relationships/hdphoto" Target="../media/hdphoto9.wdp"/><Relationship Id="rId1" Type="http://schemas.openxmlformats.org/officeDocument/2006/relationships/image" Target="../media/image311.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7.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0.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0.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0.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0.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45.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hdphoto4.wdp"/><Relationship Id="rId1" Type="http://schemas.openxmlformats.org/officeDocument/2006/relationships/image" Target="../media/image102.pn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microsoft.com/office/2007/relationships/hdphoto" Target="../media/hdphoto4.wdp"/><Relationship Id="rId1" Type="http://schemas.openxmlformats.org/officeDocument/2006/relationships/image" Target="../media/image102.pn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microsoft.com/office/2007/relationships/hdphoto" Target="../media/hdphoto4.wdp"/><Relationship Id="rId1" Type="http://schemas.openxmlformats.org/officeDocument/2006/relationships/image" Target="../media/image102.png"/></Relationships>
</file>

<file path=ppt/slides/_rels/slide4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microsoft.com/office/2007/relationships/hdphoto" Target="../media/hdphoto4.wdp"/><Relationship Id="rId1" Type="http://schemas.openxmlformats.org/officeDocument/2006/relationships/image" Target="../media/image10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9" Type="http://schemas.openxmlformats.org/officeDocument/2006/relationships/image" Target="../media/image109.jpeg"/><Relationship Id="rId8" Type="http://schemas.openxmlformats.org/officeDocument/2006/relationships/image" Target="../media/image108.jpeg"/><Relationship Id="rId7" Type="http://schemas.openxmlformats.org/officeDocument/2006/relationships/image" Target="../media/image107.jpeg"/><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microsoft.com/office/2007/relationships/hdphoto" Target="../media/hdphoto4.wdp"/><Relationship Id="rId13" Type="http://schemas.openxmlformats.org/officeDocument/2006/relationships/notesSlide" Target="../notesSlides/notesSlide16.xml"/><Relationship Id="rId12" Type="http://schemas.openxmlformats.org/officeDocument/2006/relationships/slideLayout" Target="../slideLayouts/slideLayout7.xml"/><Relationship Id="rId11" Type="http://schemas.openxmlformats.org/officeDocument/2006/relationships/image" Target="../media/image111.jpeg"/><Relationship Id="rId10" Type="http://schemas.openxmlformats.org/officeDocument/2006/relationships/image" Target="../media/image110.jpeg"/><Relationship Id="rId1" Type="http://schemas.openxmlformats.org/officeDocument/2006/relationships/image" Target="../media/image102.png"/></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4.png"/><Relationship Id="rId7" Type="http://schemas.openxmlformats.org/officeDocument/2006/relationships/image" Target="../media/image113.png"/><Relationship Id="rId6" Type="http://schemas.openxmlformats.org/officeDocument/2006/relationships/image" Target="../media/image112.png"/><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microsoft.com/office/2007/relationships/hdphoto" Target="../media/hdphoto4.wdp"/><Relationship Id="rId10" Type="http://schemas.openxmlformats.org/officeDocument/2006/relationships/notesSlide" Target="../notesSlides/notesSlide17.xml"/><Relationship Id="rId1" Type="http://schemas.openxmlformats.org/officeDocument/2006/relationships/image" Target="../media/image102.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7.png"/><Relationship Id="rId3" Type="http://schemas.openxmlformats.org/officeDocument/2006/relationships/image" Target="../media/image63.png"/><Relationship Id="rId2" Type="http://schemas.openxmlformats.org/officeDocument/2006/relationships/image" Target="../media/image116.png"/><Relationship Id="rId1" Type="http://schemas.openxmlformats.org/officeDocument/2006/relationships/image" Target="../media/image115.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jpe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jpe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3.png"/><Relationship Id="rId3" Type="http://schemas.openxmlformats.org/officeDocument/2006/relationships/image" Target="../media/image80.png"/><Relationship Id="rId2" Type="http://schemas.openxmlformats.org/officeDocument/2006/relationships/image" Target="../media/image122.png"/><Relationship Id="rId1"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image" Target="../media/image12.jpe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62.xml.rels><?xml version="1.0" encoding="UTF-8" standalone="yes"?>
<Relationships xmlns="http://schemas.openxmlformats.org/package/2006/relationships"><Relationship Id="rId9" Type="http://schemas.openxmlformats.org/officeDocument/2006/relationships/image" Target="../media/image141.png"/><Relationship Id="rId8" Type="http://schemas.openxmlformats.org/officeDocument/2006/relationships/image" Target="../media/image140.png"/><Relationship Id="rId7" Type="http://schemas.openxmlformats.org/officeDocument/2006/relationships/image" Target="../media/image139.png"/><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0" Type="http://schemas.openxmlformats.org/officeDocument/2006/relationships/slideLayout" Target="../slideLayouts/slideLayout7.xml"/><Relationship Id="rId1" Type="http://schemas.openxmlformats.org/officeDocument/2006/relationships/image" Target="../media/image1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99.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4.png"/><Relationship Id="rId3" Type="http://schemas.openxmlformats.org/officeDocument/2006/relationships/image" Target="../media/image100.png"/><Relationship Id="rId2" Type="http://schemas.openxmlformats.org/officeDocument/2006/relationships/image" Target="../media/image136.png"/><Relationship Id="rId1" Type="http://schemas.openxmlformats.org/officeDocument/2006/relationships/image" Target="../media/image13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2.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2.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2.jpeg"/></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1.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7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jpeg"/></Relationships>
</file>

<file path=ppt/slides/_rels/slide7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2.jpe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69.png"/><Relationship Id="rId7" Type="http://schemas.openxmlformats.org/officeDocument/2006/relationships/image" Target="../media/image168.png"/><Relationship Id="rId6" Type="http://schemas.openxmlformats.org/officeDocument/2006/relationships/image" Target="../media/image99.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167.jpeg"/><Relationship Id="rId10" Type="http://schemas.openxmlformats.org/officeDocument/2006/relationships/notesSlide" Target="../notesSlides/notesSlide19.xml"/><Relationship Id="rId1" Type="http://schemas.openxmlformats.org/officeDocument/2006/relationships/image" Target="../media/image166.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3.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jpeg"/></Relationships>
</file>

<file path=ppt/slides/_rels/slide81.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177.png"/><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image" Target="../media/image174.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2.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2.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hart" Target="../charts/chart15.xml"/><Relationship Id="rId1" Type="http://schemas.openxmlformats.org/officeDocument/2006/relationships/chart" Target="../charts/chart14.xml"/></Relationships>
</file>

<file path=ppt/slides/_rels/slide9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6.png"/><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83.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87.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87.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87.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18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65000"/>
          </a:schemeClr>
        </a:solidFill>
        <a:effectLst/>
      </p:bgPr>
    </p:bg>
    <p:spTree>
      <p:nvGrpSpPr>
        <p:cNvPr id="1" name=""/>
        <p:cNvGrpSpPr/>
        <p:nvPr/>
      </p:nvGrpSpPr>
      <p:grpSpPr>
        <a:xfrm>
          <a:off x="0" y="0"/>
          <a:ext cx="0" cy="0"/>
          <a:chOff x="0" y="0"/>
          <a:chExt cx="0" cy="0"/>
        </a:xfrm>
      </p:grpSpPr>
      <p:sp>
        <p:nvSpPr>
          <p:cNvPr id="4" name="Rectangle 3"/>
          <p:cNvSpPr/>
          <p:nvPr/>
        </p:nvSpPr>
        <p:spPr>
          <a:xfrm>
            <a:off x="2" y="32948"/>
            <a:ext cx="101600" cy="606809"/>
          </a:xfrm>
          <a:prstGeom prst="rect">
            <a:avLst/>
          </a:prstGeom>
          <a:solidFill>
            <a:srgbClr val="239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文本框 4"/>
          <p:cNvSpPr txBox="1"/>
          <p:nvPr/>
        </p:nvSpPr>
        <p:spPr>
          <a:xfrm>
            <a:off x="101602" y="32948"/>
            <a:ext cx="4290289" cy="707886"/>
          </a:xfrm>
          <a:prstGeom prst="rect">
            <a:avLst/>
          </a:prstGeom>
          <a:noFill/>
        </p:spPr>
        <p:txBody>
          <a:bodyPr wrap="square" rtlCol="0">
            <a:spAutoFit/>
          </a:bodyPr>
          <a:lstStyle/>
          <a:p>
            <a:r>
              <a:rPr kumimoji="1" lang="en-US" altLang="zh-CN" sz="4000" dirty="0">
                <a:solidFill>
                  <a:schemeClr val="bg1"/>
                </a:solidFill>
                <a:latin typeface="Lucida Sans" panose="020B0602030504020204" pitchFamily="34" charset="0"/>
                <a:cs typeface="Al Tarikh" panose="00000400000000000000" pitchFamily="2" charset="-78"/>
              </a:rPr>
              <a:t>Template Title</a:t>
            </a:r>
            <a:endParaRPr kumimoji="1" lang="zh-CN" altLang="en-US" sz="4000" dirty="0">
              <a:solidFill>
                <a:schemeClr val="bg1"/>
              </a:solidFill>
              <a:latin typeface="Lucida Sans" panose="020B0602030504020204" pitchFamily="34" charset="0"/>
              <a:cs typeface="Al Tarikh" panose="00000400000000000000" pitchFamily="2" charset="-7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ight Triangle 74"/>
          <p:cNvSpPr/>
          <p:nvPr/>
        </p:nvSpPr>
        <p:spPr>
          <a:xfrm flipV="1">
            <a:off x="0" y="-3"/>
            <a:ext cx="3563247" cy="2752671"/>
          </a:xfrm>
          <a:prstGeom prst="rtTriangle">
            <a:avLst/>
          </a:prstGeom>
          <a:solidFill>
            <a:srgbClr val="4C6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p:cNvSpPr/>
          <p:nvPr/>
        </p:nvSpPr>
        <p:spPr>
          <a:xfrm rot="2700000">
            <a:off x="4852321" y="1491810"/>
            <a:ext cx="4845205" cy="1510723"/>
          </a:xfrm>
          <a:custGeom>
            <a:avLst/>
            <a:gdLst>
              <a:gd name="connsiteX0" fmla="*/ 0 w 5769890"/>
              <a:gd name="connsiteY0" fmla="*/ 899519 h 1799038"/>
              <a:gd name="connsiteX1" fmla="*/ 899519 w 5769890"/>
              <a:gd name="connsiteY1" fmla="*/ 0 h 1799038"/>
              <a:gd name="connsiteX2" fmla="*/ 4870371 w 5769890"/>
              <a:gd name="connsiteY2" fmla="*/ 0 h 1799038"/>
              <a:gd name="connsiteX3" fmla="*/ 5769890 w 5769890"/>
              <a:gd name="connsiteY3" fmla="*/ 899519 h 1799038"/>
              <a:gd name="connsiteX4" fmla="*/ 5769890 w 5769890"/>
              <a:gd name="connsiteY4" fmla="*/ 899519 h 1799038"/>
              <a:gd name="connsiteX5" fmla="*/ 4870371 w 5769890"/>
              <a:gd name="connsiteY5" fmla="*/ 1799038 h 1799038"/>
              <a:gd name="connsiteX6" fmla="*/ 899519 w 5769890"/>
              <a:gd name="connsiteY6" fmla="*/ 1799038 h 1799038"/>
              <a:gd name="connsiteX7" fmla="*/ 0 w 5769890"/>
              <a:gd name="connsiteY7" fmla="*/ 899519 h 1799038"/>
              <a:gd name="connsiteX0-1" fmla="*/ 0 w 5769890"/>
              <a:gd name="connsiteY0-2" fmla="*/ 899519 h 1799038"/>
              <a:gd name="connsiteX1-3" fmla="*/ 899519 w 5769890"/>
              <a:gd name="connsiteY1-4" fmla="*/ 0 h 1799038"/>
              <a:gd name="connsiteX2-5" fmla="*/ 2888954 w 5769890"/>
              <a:gd name="connsiteY2-6" fmla="*/ 299532 h 1799038"/>
              <a:gd name="connsiteX3-7" fmla="*/ 4870371 w 5769890"/>
              <a:gd name="connsiteY3-8" fmla="*/ 0 h 1799038"/>
              <a:gd name="connsiteX4-9" fmla="*/ 5769890 w 5769890"/>
              <a:gd name="connsiteY4-10" fmla="*/ 899519 h 1799038"/>
              <a:gd name="connsiteX5-11" fmla="*/ 5769890 w 5769890"/>
              <a:gd name="connsiteY5-12" fmla="*/ 899519 h 1799038"/>
              <a:gd name="connsiteX6-13" fmla="*/ 4870371 w 5769890"/>
              <a:gd name="connsiteY6-14" fmla="*/ 1799038 h 1799038"/>
              <a:gd name="connsiteX7-15" fmla="*/ 899519 w 5769890"/>
              <a:gd name="connsiteY7-16" fmla="*/ 1799038 h 1799038"/>
              <a:gd name="connsiteX8" fmla="*/ 0 w 5769890"/>
              <a:gd name="connsiteY8" fmla="*/ 899519 h 1799038"/>
              <a:gd name="connsiteX0-17" fmla="*/ 0 w 5769890"/>
              <a:gd name="connsiteY0-18" fmla="*/ 899519 h 1799038"/>
              <a:gd name="connsiteX1-19" fmla="*/ 899519 w 5769890"/>
              <a:gd name="connsiteY1-20" fmla="*/ 0 h 1799038"/>
              <a:gd name="connsiteX2-21" fmla="*/ 2888954 w 5769890"/>
              <a:gd name="connsiteY2-22" fmla="*/ 299532 h 1799038"/>
              <a:gd name="connsiteX3-23" fmla="*/ 4870371 w 5769890"/>
              <a:gd name="connsiteY3-24" fmla="*/ 0 h 1799038"/>
              <a:gd name="connsiteX4-25" fmla="*/ 5769890 w 5769890"/>
              <a:gd name="connsiteY4-26" fmla="*/ 899519 h 1799038"/>
              <a:gd name="connsiteX5-27" fmla="*/ 5769890 w 5769890"/>
              <a:gd name="connsiteY5-28" fmla="*/ 899519 h 1799038"/>
              <a:gd name="connsiteX6-29" fmla="*/ 4870371 w 5769890"/>
              <a:gd name="connsiteY6-30" fmla="*/ 1799038 h 1799038"/>
              <a:gd name="connsiteX7-31" fmla="*/ 2888954 w 5769890"/>
              <a:gd name="connsiteY7-32" fmla="*/ 1502690 h 1799038"/>
              <a:gd name="connsiteX8-33" fmla="*/ 899519 w 5769890"/>
              <a:gd name="connsiteY8-34" fmla="*/ 1799038 h 1799038"/>
              <a:gd name="connsiteX9" fmla="*/ 0 w 5769890"/>
              <a:gd name="connsiteY9" fmla="*/ 899519 h 17990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 y="connsiteY9"/>
              </a:cxn>
            </a:cxnLst>
            <a:rect l="l" t="t" r="r" b="b"/>
            <a:pathLst>
              <a:path w="5769890" h="1799038">
                <a:moveTo>
                  <a:pt x="0" y="899519"/>
                </a:moveTo>
                <a:cubicBezTo>
                  <a:pt x="0" y="402728"/>
                  <a:pt x="402728" y="0"/>
                  <a:pt x="899519" y="0"/>
                </a:cubicBezTo>
                <a:cubicBezTo>
                  <a:pt x="1558653" y="-419"/>
                  <a:pt x="2229820" y="299951"/>
                  <a:pt x="2888954" y="299532"/>
                </a:cubicBezTo>
                <a:cubicBezTo>
                  <a:pt x="3553437" y="299951"/>
                  <a:pt x="4205888" y="-419"/>
                  <a:pt x="4870371" y="0"/>
                </a:cubicBezTo>
                <a:cubicBezTo>
                  <a:pt x="5367162" y="0"/>
                  <a:pt x="5769890" y="402728"/>
                  <a:pt x="5769890" y="899519"/>
                </a:cubicBezTo>
                <a:lnTo>
                  <a:pt x="5769890" y="899519"/>
                </a:lnTo>
                <a:cubicBezTo>
                  <a:pt x="5769890" y="1396310"/>
                  <a:pt x="5367162" y="1799038"/>
                  <a:pt x="4870371" y="1799038"/>
                </a:cubicBezTo>
                <a:cubicBezTo>
                  <a:pt x="4205888" y="1796508"/>
                  <a:pt x="3553437" y="1505220"/>
                  <a:pt x="2888954" y="1502690"/>
                </a:cubicBezTo>
                <a:lnTo>
                  <a:pt x="899519" y="1799038"/>
                </a:lnTo>
                <a:cubicBezTo>
                  <a:pt x="402728" y="1799038"/>
                  <a:pt x="0" y="1396310"/>
                  <a:pt x="0" y="899519"/>
                </a:cubicBezTo>
                <a:close/>
              </a:path>
            </a:pathLst>
          </a:custGeom>
          <a:solidFill>
            <a:srgbClr val="EFC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p:cNvSpPr/>
          <p:nvPr/>
        </p:nvSpPr>
        <p:spPr>
          <a:xfrm rot="18900000">
            <a:off x="4852321" y="3849644"/>
            <a:ext cx="4845205" cy="1510725"/>
          </a:xfrm>
          <a:custGeom>
            <a:avLst/>
            <a:gdLst>
              <a:gd name="connsiteX0" fmla="*/ 0 w 5769890"/>
              <a:gd name="connsiteY0" fmla="*/ 899519 h 1799038"/>
              <a:gd name="connsiteX1" fmla="*/ 899519 w 5769890"/>
              <a:gd name="connsiteY1" fmla="*/ 0 h 1799038"/>
              <a:gd name="connsiteX2" fmla="*/ 4870371 w 5769890"/>
              <a:gd name="connsiteY2" fmla="*/ 0 h 1799038"/>
              <a:gd name="connsiteX3" fmla="*/ 5769890 w 5769890"/>
              <a:gd name="connsiteY3" fmla="*/ 899519 h 1799038"/>
              <a:gd name="connsiteX4" fmla="*/ 5769890 w 5769890"/>
              <a:gd name="connsiteY4" fmla="*/ 899519 h 1799038"/>
              <a:gd name="connsiteX5" fmla="*/ 4870371 w 5769890"/>
              <a:gd name="connsiteY5" fmla="*/ 1799038 h 1799038"/>
              <a:gd name="connsiteX6" fmla="*/ 899519 w 5769890"/>
              <a:gd name="connsiteY6" fmla="*/ 1799038 h 1799038"/>
              <a:gd name="connsiteX7" fmla="*/ 0 w 5769890"/>
              <a:gd name="connsiteY7" fmla="*/ 899519 h 1799038"/>
              <a:gd name="connsiteX0-1" fmla="*/ 0 w 5769890"/>
              <a:gd name="connsiteY0-2" fmla="*/ 899519 h 1799039"/>
              <a:gd name="connsiteX1-3" fmla="*/ 899519 w 5769890"/>
              <a:gd name="connsiteY1-4" fmla="*/ 0 h 1799039"/>
              <a:gd name="connsiteX2-5" fmla="*/ 4870371 w 5769890"/>
              <a:gd name="connsiteY2-6" fmla="*/ 0 h 1799039"/>
              <a:gd name="connsiteX3-7" fmla="*/ 5769890 w 5769890"/>
              <a:gd name="connsiteY3-8" fmla="*/ 899519 h 1799039"/>
              <a:gd name="connsiteX4-9" fmla="*/ 5769890 w 5769890"/>
              <a:gd name="connsiteY4-10" fmla="*/ 899519 h 1799039"/>
              <a:gd name="connsiteX5-11" fmla="*/ 4870371 w 5769890"/>
              <a:gd name="connsiteY5-12" fmla="*/ 1799038 h 1799039"/>
              <a:gd name="connsiteX6-13" fmla="*/ 2882433 w 5769890"/>
              <a:gd name="connsiteY6-14" fmla="*/ 1504891 h 1799039"/>
              <a:gd name="connsiteX7-15" fmla="*/ 899519 w 5769890"/>
              <a:gd name="connsiteY7-16" fmla="*/ 1799038 h 1799039"/>
              <a:gd name="connsiteX8" fmla="*/ 0 w 5769890"/>
              <a:gd name="connsiteY8" fmla="*/ 899519 h 1799039"/>
              <a:gd name="connsiteX0-17" fmla="*/ 0 w 5769890"/>
              <a:gd name="connsiteY0-18" fmla="*/ 899520 h 1799040"/>
              <a:gd name="connsiteX1-19" fmla="*/ 899519 w 5769890"/>
              <a:gd name="connsiteY1-20" fmla="*/ 1 h 1799040"/>
              <a:gd name="connsiteX2-21" fmla="*/ 2882432 w 5769890"/>
              <a:gd name="connsiteY2-22" fmla="*/ 294065 h 1799040"/>
              <a:gd name="connsiteX3-23" fmla="*/ 4870371 w 5769890"/>
              <a:gd name="connsiteY3-24" fmla="*/ 1 h 1799040"/>
              <a:gd name="connsiteX4-25" fmla="*/ 5769890 w 5769890"/>
              <a:gd name="connsiteY4-26" fmla="*/ 899520 h 1799040"/>
              <a:gd name="connsiteX5-27" fmla="*/ 5769890 w 5769890"/>
              <a:gd name="connsiteY5-28" fmla="*/ 899520 h 1799040"/>
              <a:gd name="connsiteX6-29" fmla="*/ 4870371 w 5769890"/>
              <a:gd name="connsiteY6-30" fmla="*/ 1799039 h 1799040"/>
              <a:gd name="connsiteX7-31" fmla="*/ 2882433 w 5769890"/>
              <a:gd name="connsiteY7-32" fmla="*/ 1504892 h 1799040"/>
              <a:gd name="connsiteX8-33" fmla="*/ 899519 w 5769890"/>
              <a:gd name="connsiteY8-34" fmla="*/ 1799039 h 1799040"/>
              <a:gd name="connsiteX9" fmla="*/ 0 w 5769890"/>
              <a:gd name="connsiteY9" fmla="*/ 899520 h 1799040"/>
              <a:gd name="connsiteX0-35" fmla="*/ 0 w 5769890"/>
              <a:gd name="connsiteY0-36" fmla="*/ 899520 h 1799040"/>
              <a:gd name="connsiteX1-37" fmla="*/ 899519 w 5769890"/>
              <a:gd name="connsiteY1-38" fmla="*/ 1 h 1799040"/>
              <a:gd name="connsiteX2-39" fmla="*/ 2882432 w 5769890"/>
              <a:gd name="connsiteY2-40" fmla="*/ 299090 h 1799040"/>
              <a:gd name="connsiteX3-41" fmla="*/ 4870371 w 5769890"/>
              <a:gd name="connsiteY3-42" fmla="*/ 1 h 1799040"/>
              <a:gd name="connsiteX4-43" fmla="*/ 5769890 w 5769890"/>
              <a:gd name="connsiteY4-44" fmla="*/ 899520 h 1799040"/>
              <a:gd name="connsiteX5-45" fmla="*/ 5769890 w 5769890"/>
              <a:gd name="connsiteY5-46" fmla="*/ 899520 h 1799040"/>
              <a:gd name="connsiteX6-47" fmla="*/ 4870371 w 5769890"/>
              <a:gd name="connsiteY6-48" fmla="*/ 1799039 h 1799040"/>
              <a:gd name="connsiteX7-49" fmla="*/ 2882433 w 5769890"/>
              <a:gd name="connsiteY7-50" fmla="*/ 1504892 h 1799040"/>
              <a:gd name="connsiteX8-51" fmla="*/ 899519 w 5769890"/>
              <a:gd name="connsiteY8-52" fmla="*/ 1799039 h 1799040"/>
              <a:gd name="connsiteX9-53" fmla="*/ 0 w 5769890"/>
              <a:gd name="connsiteY9-54" fmla="*/ 899520 h 17990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53" y="connsiteY9-54"/>
              </a:cxn>
            </a:cxnLst>
            <a:rect l="l" t="t" r="r" b="b"/>
            <a:pathLst>
              <a:path w="5769890" h="1799040">
                <a:moveTo>
                  <a:pt x="0" y="899520"/>
                </a:moveTo>
                <a:cubicBezTo>
                  <a:pt x="0" y="402729"/>
                  <a:pt x="402728" y="1"/>
                  <a:pt x="899519" y="1"/>
                </a:cubicBezTo>
                <a:cubicBezTo>
                  <a:pt x="1560490" y="-787"/>
                  <a:pt x="2221461" y="299878"/>
                  <a:pt x="2882432" y="299090"/>
                </a:cubicBezTo>
                <a:lnTo>
                  <a:pt x="4870371" y="1"/>
                </a:lnTo>
                <a:cubicBezTo>
                  <a:pt x="5367162" y="1"/>
                  <a:pt x="5769890" y="402729"/>
                  <a:pt x="5769890" y="899520"/>
                </a:cubicBezTo>
                <a:lnTo>
                  <a:pt x="5769890" y="899520"/>
                </a:lnTo>
                <a:cubicBezTo>
                  <a:pt x="5769890" y="1396311"/>
                  <a:pt x="5367162" y="1799039"/>
                  <a:pt x="4870371" y="1799039"/>
                </a:cubicBezTo>
                <a:cubicBezTo>
                  <a:pt x="4207725" y="1799799"/>
                  <a:pt x="3545079" y="1504132"/>
                  <a:pt x="2882433" y="1504892"/>
                </a:cubicBezTo>
                <a:cubicBezTo>
                  <a:pt x="2221462" y="1504132"/>
                  <a:pt x="1560490" y="1799799"/>
                  <a:pt x="899519" y="1799039"/>
                </a:cubicBezTo>
                <a:cubicBezTo>
                  <a:pt x="402728" y="1799039"/>
                  <a:pt x="0" y="1396311"/>
                  <a:pt x="0" y="899520"/>
                </a:cubicBezTo>
                <a:close/>
              </a:path>
            </a:pathLst>
          </a:custGeom>
          <a:solidFill>
            <a:srgbClr val="10B1AC"/>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p:cNvSpPr/>
          <p:nvPr/>
        </p:nvSpPr>
        <p:spPr>
          <a:xfrm rot="2700000">
            <a:off x="2494499" y="3849609"/>
            <a:ext cx="4845205" cy="1510764"/>
          </a:xfrm>
          <a:custGeom>
            <a:avLst/>
            <a:gdLst>
              <a:gd name="connsiteX0" fmla="*/ 0 w 5769890"/>
              <a:gd name="connsiteY0" fmla="*/ 899519 h 1799038"/>
              <a:gd name="connsiteX1" fmla="*/ 899519 w 5769890"/>
              <a:gd name="connsiteY1" fmla="*/ 0 h 1799038"/>
              <a:gd name="connsiteX2" fmla="*/ 4870371 w 5769890"/>
              <a:gd name="connsiteY2" fmla="*/ 0 h 1799038"/>
              <a:gd name="connsiteX3" fmla="*/ 5769890 w 5769890"/>
              <a:gd name="connsiteY3" fmla="*/ 899519 h 1799038"/>
              <a:gd name="connsiteX4" fmla="*/ 5769890 w 5769890"/>
              <a:gd name="connsiteY4" fmla="*/ 899519 h 1799038"/>
              <a:gd name="connsiteX5" fmla="*/ 4870371 w 5769890"/>
              <a:gd name="connsiteY5" fmla="*/ 1799038 h 1799038"/>
              <a:gd name="connsiteX6" fmla="*/ 899519 w 5769890"/>
              <a:gd name="connsiteY6" fmla="*/ 1799038 h 1799038"/>
              <a:gd name="connsiteX7" fmla="*/ 0 w 5769890"/>
              <a:gd name="connsiteY7" fmla="*/ 899519 h 1799038"/>
              <a:gd name="connsiteX0-1" fmla="*/ 0 w 5769890"/>
              <a:gd name="connsiteY0-2" fmla="*/ 899567 h 1799086"/>
              <a:gd name="connsiteX1-3" fmla="*/ 899519 w 5769890"/>
              <a:gd name="connsiteY1-4" fmla="*/ 48 h 1799086"/>
              <a:gd name="connsiteX2-5" fmla="*/ 2888956 w 5769890"/>
              <a:gd name="connsiteY2-6" fmla="*/ 311181 h 1799086"/>
              <a:gd name="connsiteX3-7" fmla="*/ 4870371 w 5769890"/>
              <a:gd name="connsiteY3-8" fmla="*/ 48 h 1799086"/>
              <a:gd name="connsiteX4-9" fmla="*/ 5769890 w 5769890"/>
              <a:gd name="connsiteY4-10" fmla="*/ 899567 h 1799086"/>
              <a:gd name="connsiteX5-11" fmla="*/ 5769890 w 5769890"/>
              <a:gd name="connsiteY5-12" fmla="*/ 899567 h 1799086"/>
              <a:gd name="connsiteX6-13" fmla="*/ 4870371 w 5769890"/>
              <a:gd name="connsiteY6-14" fmla="*/ 1799086 h 1799086"/>
              <a:gd name="connsiteX7-15" fmla="*/ 899519 w 5769890"/>
              <a:gd name="connsiteY7-16" fmla="*/ 1799086 h 1799086"/>
              <a:gd name="connsiteX8" fmla="*/ 0 w 5769890"/>
              <a:gd name="connsiteY8" fmla="*/ 899567 h 1799086"/>
              <a:gd name="connsiteX0-17" fmla="*/ 0 w 5769890"/>
              <a:gd name="connsiteY0-18" fmla="*/ 899567 h 1799086"/>
              <a:gd name="connsiteX1-19" fmla="*/ 899519 w 5769890"/>
              <a:gd name="connsiteY1-20" fmla="*/ 48 h 1799086"/>
              <a:gd name="connsiteX2-21" fmla="*/ 2888956 w 5769890"/>
              <a:gd name="connsiteY2-22" fmla="*/ 311181 h 1799086"/>
              <a:gd name="connsiteX3-23" fmla="*/ 4870371 w 5769890"/>
              <a:gd name="connsiteY3-24" fmla="*/ 48 h 1799086"/>
              <a:gd name="connsiteX4-25" fmla="*/ 5769890 w 5769890"/>
              <a:gd name="connsiteY4-26" fmla="*/ 899567 h 1799086"/>
              <a:gd name="connsiteX5-27" fmla="*/ 5769890 w 5769890"/>
              <a:gd name="connsiteY5-28" fmla="*/ 899567 h 1799086"/>
              <a:gd name="connsiteX6-29" fmla="*/ 4870371 w 5769890"/>
              <a:gd name="connsiteY6-30" fmla="*/ 1799086 h 1799086"/>
              <a:gd name="connsiteX7-31" fmla="*/ 2876924 w 5769890"/>
              <a:gd name="connsiteY7-32" fmla="*/ 1490276 h 1799086"/>
              <a:gd name="connsiteX8-33" fmla="*/ 899519 w 5769890"/>
              <a:gd name="connsiteY8-34" fmla="*/ 1799086 h 1799086"/>
              <a:gd name="connsiteX9" fmla="*/ 0 w 5769890"/>
              <a:gd name="connsiteY9" fmla="*/ 899567 h 1799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 y="connsiteY9"/>
              </a:cxn>
            </a:cxnLst>
            <a:rect l="l" t="t" r="r" b="b"/>
            <a:pathLst>
              <a:path w="5769890" h="1799086">
                <a:moveTo>
                  <a:pt x="0" y="899567"/>
                </a:moveTo>
                <a:cubicBezTo>
                  <a:pt x="0" y="402776"/>
                  <a:pt x="402728" y="48"/>
                  <a:pt x="899519" y="48"/>
                </a:cubicBezTo>
                <a:cubicBezTo>
                  <a:pt x="1562665" y="-4525"/>
                  <a:pt x="2225810" y="315754"/>
                  <a:pt x="2888956" y="311181"/>
                </a:cubicBezTo>
                <a:cubicBezTo>
                  <a:pt x="3549428" y="315754"/>
                  <a:pt x="4209899" y="-4525"/>
                  <a:pt x="4870371" y="48"/>
                </a:cubicBezTo>
                <a:cubicBezTo>
                  <a:pt x="5367162" y="48"/>
                  <a:pt x="5769890" y="402776"/>
                  <a:pt x="5769890" y="899567"/>
                </a:cubicBezTo>
                <a:lnTo>
                  <a:pt x="5769890" y="899567"/>
                </a:lnTo>
                <a:cubicBezTo>
                  <a:pt x="5769890" y="1396358"/>
                  <a:pt x="5367162" y="1799086"/>
                  <a:pt x="4870371" y="1799086"/>
                </a:cubicBezTo>
                <a:cubicBezTo>
                  <a:pt x="4205889" y="1796412"/>
                  <a:pt x="3541406" y="1492950"/>
                  <a:pt x="2876924" y="1490276"/>
                </a:cubicBezTo>
                <a:lnTo>
                  <a:pt x="899519" y="1799086"/>
                </a:lnTo>
                <a:cubicBezTo>
                  <a:pt x="402728" y="1799086"/>
                  <a:pt x="0" y="1396358"/>
                  <a:pt x="0" y="899567"/>
                </a:cubicBezTo>
                <a:close/>
              </a:path>
            </a:pathLst>
          </a:custGeom>
          <a:solidFill>
            <a:srgbClr val="E2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p:cNvSpPr/>
          <p:nvPr/>
        </p:nvSpPr>
        <p:spPr>
          <a:xfrm rot="18900000">
            <a:off x="2494480" y="1491796"/>
            <a:ext cx="4845205" cy="1510740"/>
          </a:xfrm>
          <a:custGeom>
            <a:avLst/>
            <a:gdLst>
              <a:gd name="connsiteX0" fmla="*/ 0 w 5769890"/>
              <a:gd name="connsiteY0" fmla="*/ 899519 h 1799038"/>
              <a:gd name="connsiteX1" fmla="*/ 899519 w 5769890"/>
              <a:gd name="connsiteY1" fmla="*/ 0 h 1799038"/>
              <a:gd name="connsiteX2" fmla="*/ 4870371 w 5769890"/>
              <a:gd name="connsiteY2" fmla="*/ 0 h 1799038"/>
              <a:gd name="connsiteX3" fmla="*/ 5769890 w 5769890"/>
              <a:gd name="connsiteY3" fmla="*/ 899519 h 1799038"/>
              <a:gd name="connsiteX4" fmla="*/ 5769890 w 5769890"/>
              <a:gd name="connsiteY4" fmla="*/ 899519 h 1799038"/>
              <a:gd name="connsiteX5" fmla="*/ 4870371 w 5769890"/>
              <a:gd name="connsiteY5" fmla="*/ 1799038 h 1799038"/>
              <a:gd name="connsiteX6" fmla="*/ 899519 w 5769890"/>
              <a:gd name="connsiteY6" fmla="*/ 1799038 h 1799038"/>
              <a:gd name="connsiteX7" fmla="*/ 0 w 5769890"/>
              <a:gd name="connsiteY7" fmla="*/ 899519 h 1799038"/>
              <a:gd name="connsiteX0-1" fmla="*/ 0 w 5769890"/>
              <a:gd name="connsiteY0-2" fmla="*/ 899534 h 1799053"/>
              <a:gd name="connsiteX1-3" fmla="*/ 899519 w 5769890"/>
              <a:gd name="connsiteY1-4" fmla="*/ 15 h 1799053"/>
              <a:gd name="connsiteX2-5" fmla="*/ 2883451 w 5769890"/>
              <a:gd name="connsiteY2-6" fmla="*/ 303126 h 1799053"/>
              <a:gd name="connsiteX3-7" fmla="*/ 4870371 w 5769890"/>
              <a:gd name="connsiteY3-8" fmla="*/ 15 h 1799053"/>
              <a:gd name="connsiteX4-9" fmla="*/ 5769890 w 5769890"/>
              <a:gd name="connsiteY4-10" fmla="*/ 899534 h 1799053"/>
              <a:gd name="connsiteX5-11" fmla="*/ 5769890 w 5769890"/>
              <a:gd name="connsiteY5-12" fmla="*/ 899534 h 1799053"/>
              <a:gd name="connsiteX6-13" fmla="*/ 4870371 w 5769890"/>
              <a:gd name="connsiteY6-14" fmla="*/ 1799053 h 1799053"/>
              <a:gd name="connsiteX7-15" fmla="*/ 899519 w 5769890"/>
              <a:gd name="connsiteY7-16" fmla="*/ 1799053 h 1799053"/>
              <a:gd name="connsiteX8" fmla="*/ 0 w 5769890"/>
              <a:gd name="connsiteY8" fmla="*/ 899534 h 1799053"/>
              <a:gd name="connsiteX0-17" fmla="*/ 0 w 5769890"/>
              <a:gd name="connsiteY0-18" fmla="*/ 899535 h 1799054"/>
              <a:gd name="connsiteX1-19" fmla="*/ 899519 w 5769890"/>
              <a:gd name="connsiteY1-20" fmla="*/ 16 h 1799054"/>
              <a:gd name="connsiteX2-21" fmla="*/ 2883451 w 5769890"/>
              <a:gd name="connsiteY2-22" fmla="*/ 291177 h 1799054"/>
              <a:gd name="connsiteX3-23" fmla="*/ 4870371 w 5769890"/>
              <a:gd name="connsiteY3-24" fmla="*/ 16 h 1799054"/>
              <a:gd name="connsiteX4-25" fmla="*/ 5769890 w 5769890"/>
              <a:gd name="connsiteY4-26" fmla="*/ 899535 h 1799054"/>
              <a:gd name="connsiteX5-27" fmla="*/ 5769890 w 5769890"/>
              <a:gd name="connsiteY5-28" fmla="*/ 899535 h 1799054"/>
              <a:gd name="connsiteX6-29" fmla="*/ 4870371 w 5769890"/>
              <a:gd name="connsiteY6-30" fmla="*/ 1799054 h 1799054"/>
              <a:gd name="connsiteX7-31" fmla="*/ 899519 w 5769890"/>
              <a:gd name="connsiteY7-32" fmla="*/ 1799054 h 1799054"/>
              <a:gd name="connsiteX8-33" fmla="*/ 0 w 5769890"/>
              <a:gd name="connsiteY8-34" fmla="*/ 899535 h 1799054"/>
              <a:gd name="connsiteX0-35" fmla="*/ 0 w 5769890"/>
              <a:gd name="connsiteY0-36" fmla="*/ 899535 h 1799058"/>
              <a:gd name="connsiteX1-37" fmla="*/ 899519 w 5769890"/>
              <a:gd name="connsiteY1-38" fmla="*/ 16 h 1799058"/>
              <a:gd name="connsiteX2-39" fmla="*/ 2883451 w 5769890"/>
              <a:gd name="connsiteY2-40" fmla="*/ 291177 h 1799058"/>
              <a:gd name="connsiteX3-41" fmla="*/ 4870371 w 5769890"/>
              <a:gd name="connsiteY3-42" fmla="*/ 16 h 1799058"/>
              <a:gd name="connsiteX4-43" fmla="*/ 5769890 w 5769890"/>
              <a:gd name="connsiteY4-44" fmla="*/ 899535 h 1799058"/>
              <a:gd name="connsiteX5-45" fmla="*/ 5769890 w 5769890"/>
              <a:gd name="connsiteY5-46" fmla="*/ 899535 h 1799058"/>
              <a:gd name="connsiteX6-47" fmla="*/ 4870371 w 5769890"/>
              <a:gd name="connsiteY6-48" fmla="*/ 1799054 h 1799058"/>
              <a:gd name="connsiteX7-49" fmla="*/ 2883451 w 5769890"/>
              <a:gd name="connsiteY7-50" fmla="*/ 1486469 h 1799058"/>
              <a:gd name="connsiteX8-51" fmla="*/ 899519 w 5769890"/>
              <a:gd name="connsiteY8-52" fmla="*/ 1799054 h 1799058"/>
              <a:gd name="connsiteX9" fmla="*/ 0 w 5769890"/>
              <a:gd name="connsiteY9" fmla="*/ 899535 h 1799058"/>
              <a:gd name="connsiteX0-53" fmla="*/ 0 w 5769890"/>
              <a:gd name="connsiteY0-54" fmla="*/ 899535 h 1799058"/>
              <a:gd name="connsiteX1-55" fmla="*/ 899519 w 5769890"/>
              <a:gd name="connsiteY1-56" fmla="*/ 16 h 1799058"/>
              <a:gd name="connsiteX2-57" fmla="*/ 2883451 w 5769890"/>
              <a:gd name="connsiteY2-58" fmla="*/ 291177 h 1799058"/>
              <a:gd name="connsiteX3-59" fmla="*/ 4870371 w 5769890"/>
              <a:gd name="connsiteY3-60" fmla="*/ 16 h 1799058"/>
              <a:gd name="connsiteX4-61" fmla="*/ 5769890 w 5769890"/>
              <a:gd name="connsiteY4-62" fmla="*/ 899535 h 1799058"/>
              <a:gd name="connsiteX5-63" fmla="*/ 5769890 w 5769890"/>
              <a:gd name="connsiteY5-64" fmla="*/ 899535 h 1799058"/>
              <a:gd name="connsiteX6-65" fmla="*/ 4870371 w 5769890"/>
              <a:gd name="connsiteY6-66" fmla="*/ 1799054 h 1799058"/>
              <a:gd name="connsiteX7-67" fmla="*/ 2877475 w 5769890"/>
              <a:gd name="connsiteY7-68" fmla="*/ 1498422 h 1799058"/>
              <a:gd name="connsiteX8-69" fmla="*/ 899519 w 5769890"/>
              <a:gd name="connsiteY8-70" fmla="*/ 1799054 h 1799058"/>
              <a:gd name="connsiteX9-71" fmla="*/ 0 w 5769890"/>
              <a:gd name="connsiteY9-72" fmla="*/ 899535 h 179905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71" y="connsiteY9-72"/>
              </a:cxn>
            </a:cxnLst>
            <a:rect l="l" t="t" r="r" b="b"/>
            <a:pathLst>
              <a:path w="5769890" h="1799058">
                <a:moveTo>
                  <a:pt x="0" y="899535"/>
                </a:moveTo>
                <a:cubicBezTo>
                  <a:pt x="0" y="402744"/>
                  <a:pt x="402728" y="16"/>
                  <a:pt x="899519" y="16"/>
                </a:cubicBezTo>
                <a:cubicBezTo>
                  <a:pt x="1562822" y="-2539"/>
                  <a:pt x="2220148" y="293732"/>
                  <a:pt x="2883451" y="291177"/>
                </a:cubicBezTo>
                <a:cubicBezTo>
                  <a:pt x="3543766" y="293732"/>
                  <a:pt x="4210056" y="-2539"/>
                  <a:pt x="4870371" y="16"/>
                </a:cubicBezTo>
                <a:cubicBezTo>
                  <a:pt x="5367162" y="16"/>
                  <a:pt x="5769890" y="402744"/>
                  <a:pt x="5769890" y="899535"/>
                </a:cubicBezTo>
                <a:lnTo>
                  <a:pt x="5769890" y="899535"/>
                </a:lnTo>
                <a:cubicBezTo>
                  <a:pt x="5769890" y="1396326"/>
                  <a:pt x="5367162" y="1799054"/>
                  <a:pt x="4870371" y="1799054"/>
                </a:cubicBezTo>
                <a:cubicBezTo>
                  <a:pt x="4208064" y="1800443"/>
                  <a:pt x="3539782" y="1497033"/>
                  <a:pt x="2877475" y="1498422"/>
                </a:cubicBezTo>
                <a:lnTo>
                  <a:pt x="899519" y="1799054"/>
                </a:lnTo>
                <a:cubicBezTo>
                  <a:pt x="402728" y="1799054"/>
                  <a:pt x="0" y="1396326"/>
                  <a:pt x="0" y="899535"/>
                </a:cubicBezTo>
                <a:close/>
              </a:path>
            </a:pathLst>
          </a:custGeom>
          <a:solidFill>
            <a:srgbClr val="4C677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p:cNvSpPr/>
          <p:nvPr/>
        </p:nvSpPr>
        <p:spPr>
          <a:xfrm rot="2700000">
            <a:off x="5155628" y="759553"/>
            <a:ext cx="2774075" cy="1510723"/>
          </a:xfrm>
          <a:custGeom>
            <a:avLst/>
            <a:gdLst>
              <a:gd name="connsiteX0" fmla="*/ 0 w 3357528"/>
              <a:gd name="connsiteY0" fmla="*/ 899519 h 1799038"/>
              <a:gd name="connsiteX1" fmla="*/ 899519 w 3357528"/>
              <a:gd name="connsiteY1" fmla="*/ 0 h 1799038"/>
              <a:gd name="connsiteX2" fmla="*/ 2458009 w 3357528"/>
              <a:gd name="connsiteY2" fmla="*/ 0 h 1799038"/>
              <a:gd name="connsiteX3" fmla="*/ 3357528 w 3357528"/>
              <a:gd name="connsiteY3" fmla="*/ 899519 h 1799038"/>
              <a:gd name="connsiteX4" fmla="*/ 3357528 w 3357528"/>
              <a:gd name="connsiteY4" fmla="*/ 899519 h 1799038"/>
              <a:gd name="connsiteX5" fmla="*/ 2458009 w 3357528"/>
              <a:gd name="connsiteY5" fmla="*/ 1799038 h 1799038"/>
              <a:gd name="connsiteX6" fmla="*/ 899519 w 3357528"/>
              <a:gd name="connsiteY6" fmla="*/ 1799038 h 1799038"/>
              <a:gd name="connsiteX7" fmla="*/ 0 w 3357528"/>
              <a:gd name="connsiteY7" fmla="*/ 899519 h 1799038"/>
              <a:gd name="connsiteX0-1" fmla="*/ 0 w 3357528"/>
              <a:gd name="connsiteY0-2" fmla="*/ 899519 h 1799038"/>
              <a:gd name="connsiteX1-3" fmla="*/ 899519 w 3357528"/>
              <a:gd name="connsiteY1-4" fmla="*/ 0 h 1799038"/>
              <a:gd name="connsiteX2-5" fmla="*/ 2458009 w 3357528"/>
              <a:gd name="connsiteY2-6" fmla="*/ 0 h 1799038"/>
              <a:gd name="connsiteX3-7" fmla="*/ 3357528 w 3357528"/>
              <a:gd name="connsiteY3-8" fmla="*/ 899519 h 1799038"/>
              <a:gd name="connsiteX4-9" fmla="*/ 3357528 w 3357528"/>
              <a:gd name="connsiteY4-10" fmla="*/ 899519 h 1799038"/>
              <a:gd name="connsiteX5-11" fmla="*/ 2397851 w 3357528"/>
              <a:gd name="connsiteY5-12" fmla="*/ 1389964 h 1799038"/>
              <a:gd name="connsiteX6-13" fmla="*/ 899519 w 3357528"/>
              <a:gd name="connsiteY6-14" fmla="*/ 1799038 h 1799038"/>
              <a:gd name="connsiteX7-15" fmla="*/ 0 w 3357528"/>
              <a:gd name="connsiteY7-16" fmla="*/ 899519 h 1799038"/>
              <a:gd name="connsiteX0-17" fmla="*/ 0 w 3357528"/>
              <a:gd name="connsiteY0-18" fmla="*/ 899519 h 1799038"/>
              <a:gd name="connsiteX1-19" fmla="*/ 899519 w 3357528"/>
              <a:gd name="connsiteY1-20" fmla="*/ 0 h 1799038"/>
              <a:gd name="connsiteX2-21" fmla="*/ 2458009 w 3357528"/>
              <a:gd name="connsiteY2-22" fmla="*/ 0 h 1799038"/>
              <a:gd name="connsiteX3-23" fmla="*/ 3357528 w 3357528"/>
              <a:gd name="connsiteY3-24" fmla="*/ 899519 h 1799038"/>
              <a:gd name="connsiteX4-25" fmla="*/ 2397851 w 3357528"/>
              <a:gd name="connsiteY4-26" fmla="*/ 1389964 h 1799038"/>
              <a:gd name="connsiteX5-27" fmla="*/ 899519 w 3357528"/>
              <a:gd name="connsiteY5-28" fmla="*/ 1799038 h 1799038"/>
              <a:gd name="connsiteX6-29" fmla="*/ 0 w 3357528"/>
              <a:gd name="connsiteY6-30" fmla="*/ 899519 h 1799038"/>
              <a:gd name="connsiteX0-31" fmla="*/ 0 w 3357528"/>
              <a:gd name="connsiteY0-32" fmla="*/ 899519 h 1799038"/>
              <a:gd name="connsiteX1-33" fmla="*/ 899519 w 3357528"/>
              <a:gd name="connsiteY1-34" fmla="*/ 0 h 1799038"/>
              <a:gd name="connsiteX2-35" fmla="*/ 2458009 w 3357528"/>
              <a:gd name="connsiteY2-36" fmla="*/ 288758 h 1799038"/>
              <a:gd name="connsiteX3-37" fmla="*/ 3357528 w 3357528"/>
              <a:gd name="connsiteY3-38" fmla="*/ 899519 h 1799038"/>
              <a:gd name="connsiteX4-39" fmla="*/ 2397851 w 3357528"/>
              <a:gd name="connsiteY4-40" fmla="*/ 1389964 h 1799038"/>
              <a:gd name="connsiteX5-41" fmla="*/ 899519 w 3357528"/>
              <a:gd name="connsiteY5-42" fmla="*/ 1799038 h 1799038"/>
              <a:gd name="connsiteX6-43" fmla="*/ 0 w 3357528"/>
              <a:gd name="connsiteY6-44" fmla="*/ 899519 h 1799038"/>
              <a:gd name="connsiteX0-45" fmla="*/ 0 w 3357528"/>
              <a:gd name="connsiteY0-46" fmla="*/ 899519 h 1799038"/>
              <a:gd name="connsiteX1-47" fmla="*/ 899519 w 3357528"/>
              <a:gd name="connsiteY1-48" fmla="*/ 0 h 1799038"/>
              <a:gd name="connsiteX2-49" fmla="*/ 2458009 w 3357528"/>
              <a:gd name="connsiteY2-50" fmla="*/ 288758 h 1799038"/>
              <a:gd name="connsiteX3-51" fmla="*/ 3357528 w 3357528"/>
              <a:gd name="connsiteY3-52" fmla="*/ 899519 h 1799038"/>
              <a:gd name="connsiteX4-53" fmla="*/ 2397851 w 3357528"/>
              <a:gd name="connsiteY4-54" fmla="*/ 1389964 h 1799038"/>
              <a:gd name="connsiteX5-55" fmla="*/ 899519 w 3357528"/>
              <a:gd name="connsiteY5-56" fmla="*/ 1799038 h 1799038"/>
              <a:gd name="connsiteX6-57" fmla="*/ 0 w 3357528"/>
              <a:gd name="connsiteY6-58" fmla="*/ 899519 h 1799038"/>
              <a:gd name="connsiteX0-59" fmla="*/ 0 w 3357528"/>
              <a:gd name="connsiteY0-60" fmla="*/ 899519 h 1799038"/>
              <a:gd name="connsiteX1-61" fmla="*/ 899519 w 3357528"/>
              <a:gd name="connsiteY1-62" fmla="*/ 0 h 1799038"/>
              <a:gd name="connsiteX2-63" fmla="*/ 2458009 w 3357528"/>
              <a:gd name="connsiteY2-64" fmla="*/ 288758 h 1799038"/>
              <a:gd name="connsiteX3-65" fmla="*/ 3357528 w 3357528"/>
              <a:gd name="connsiteY3-66" fmla="*/ 899519 h 1799038"/>
              <a:gd name="connsiteX4-67" fmla="*/ 2397851 w 3357528"/>
              <a:gd name="connsiteY4-68" fmla="*/ 1389964 h 1799038"/>
              <a:gd name="connsiteX5-69" fmla="*/ 899519 w 3357528"/>
              <a:gd name="connsiteY5-70" fmla="*/ 1799038 h 1799038"/>
              <a:gd name="connsiteX6-71" fmla="*/ 0 w 3357528"/>
              <a:gd name="connsiteY6-72" fmla="*/ 899519 h 1799038"/>
              <a:gd name="connsiteX0-73" fmla="*/ 0 w 3357528"/>
              <a:gd name="connsiteY0-74" fmla="*/ 899519 h 1799038"/>
              <a:gd name="connsiteX1-75" fmla="*/ 899519 w 3357528"/>
              <a:gd name="connsiteY1-76" fmla="*/ 0 h 1799038"/>
              <a:gd name="connsiteX2-77" fmla="*/ 2458009 w 3357528"/>
              <a:gd name="connsiteY2-78" fmla="*/ 288758 h 1799038"/>
              <a:gd name="connsiteX3-79" fmla="*/ 3357528 w 3357528"/>
              <a:gd name="connsiteY3-80" fmla="*/ 899519 h 1799038"/>
              <a:gd name="connsiteX4-81" fmla="*/ 2578325 w 3357528"/>
              <a:gd name="connsiteY4-82" fmla="*/ 1546375 h 1799038"/>
              <a:gd name="connsiteX5-83" fmla="*/ 899519 w 3357528"/>
              <a:gd name="connsiteY5-84" fmla="*/ 1799038 h 1799038"/>
              <a:gd name="connsiteX6-85" fmla="*/ 0 w 3357528"/>
              <a:gd name="connsiteY6-86" fmla="*/ 899519 h 1799038"/>
              <a:gd name="connsiteX0-87" fmla="*/ 0 w 3357528"/>
              <a:gd name="connsiteY0-88" fmla="*/ 899519 h 1799038"/>
              <a:gd name="connsiteX1-89" fmla="*/ 899519 w 3357528"/>
              <a:gd name="connsiteY1-90" fmla="*/ 0 h 1799038"/>
              <a:gd name="connsiteX2-91" fmla="*/ 2458009 w 3357528"/>
              <a:gd name="connsiteY2-92" fmla="*/ 288758 h 1799038"/>
              <a:gd name="connsiteX3-93" fmla="*/ 3357528 w 3357528"/>
              <a:gd name="connsiteY3-94" fmla="*/ 899519 h 1799038"/>
              <a:gd name="connsiteX4-95" fmla="*/ 2578325 w 3357528"/>
              <a:gd name="connsiteY4-96" fmla="*/ 1546375 h 1799038"/>
              <a:gd name="connsiteX5-97" fmla="*/ 899519 w 3357528"/>
              <a:gd name="connsiteY5-98" fmla="*/ 1799038 h 1799038"/>
              <a:gd name="connsiteX6-99" fmla="*/ 0 w 3357528"/>
              <a:gd name="connsiteY6-100" fmla="*/ 899519 h 1799038"/>
              <a:gd name="connsiteX0-101" fmla="*/ 0 w 3303495"/>
              <a:gd name="connsiteY0-102" fmla="*/ 899519 h 1799038"/>
              <a:gd name="connsiteX1-103" fmla="*/ 899519 w 3303495"/>
              <a:gd name="connsiteY1-104" fmla="*/ 0 h 1799038"/>
              <a:gd name="connsiteX2-105" fmla="*/ 2458009 w 3303495"/>
              <a:gd name="connsiteY2-106" fmla="*/ 288758 h 1799038"/>
              <a:gd name="connsiteX3-107" fmla="*/ 3303495 w 3303495"/>
              <a:gd name="connsiteY3-108" fmla="*/ 1223720 h 1799038"/>
              <a:gd name="connsiteX4-109" fmla="*/ 2578325 w 3303495"/>
              <a:gd name="connsiteY4-110" fmla="*/ 1546375 h 1799038"/>
              <a:gd name="connsiteX5-111" fmla="*/ 899519 w 3303495"/>
              <a:gd name="connsiteY5-112" fmla="*/ 1799038 h 1799038"/>
              <a:gd name="connsiteX6-113" fmla="*/ 0 w 3303495"/>
              <a:gd name="connsiteY6-114" fmla="*/ 899519 h 17990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303495" h="1799038">
                <a:moveTo>
                  <a:pt x="0" y="899519"/>
                </a:moveTo>
                <a:cubicBezTo>
                  <a:pt x="0" y="402728"/>
                  <a:pt x="402728" y="0"/>
                  <a:pt x="899519" y="0"/>
                </a:cubicBezTo>
                <a:cubicBezTo>
                  <a:pt x="1443079" y="36095"/>
                  <a:pt x="1782101" y="144379"/>
                  <a:pt x="2458009" y="288758"/>
                </a:cubicBezTo>
                <a:cubicBezTo>
                  <a:pt x="2954800" y="288758"/>
                  <a:pt x="3303495" y="726929"/>
                  <a:pt x="3303495" y="1223720"/>
                </a:cubicBezTo>
                <a:lnTo>
                  <a:pt x="2578325" y="1546375"/>
                </a:lnTo>
                <a:cubicBezTo>
                  <a:pt x="2058828" y="1582470"/>
                  <a:pt x="1419016" y="1799038"/>
                  <a:pt x="899519" y="1799038"/>
                </a:cubicBezTo>
                <a:cubicBezTo>
                  <a:pt x="402728" y="1799038"/>
                  <a:pt x="0" y="1396310"/>
                  <a:pt x="0" y="899519"/>
                </a:cubicBezTo>
                <a:close/>
              </a:path>
            </a:pathLst>
          </a:custGeom>
          <a:solidFill>
            <a:srgbClr val="EFC66E"/>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p:cNvSpPr/>
          <p:nvPr/>
        </p:nvSpPr>
        <p:spPr>
          <a:xfrm>
            <a:off x="5377218" y="351582"/>
            <a:ext cx="1446662" cy="14466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p:cNvSpPr/>
          <p:nvPr/>
        </p:nvSpPr>
        <p:spPr>
          <a:xfrm>
            <a:off x="3018430" y="2687624"/>
            <a:ext cx="1446662" cy="14466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p:cNvSpPr/>
          <p:nvPr/>
        </p:nvSpPr>
        <p:spPr>
          <a:xfrm>
            <a:off x="5377218" y="5055521"/>
            <a:ext cx="1446662" cy="14466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p:cNvSpPr/>
          <p:nvPr/>
        </p:nvSpPr>
        <p:spPr>
          <a:xfrm>
            <a:off x="7726917" y="2690827"/>
            <a:ext cx="1446662" cy="14466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Graphic 44" descr="Bar char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94549" y="768913"/>
            <a:ext cx="612000" cy="612000"/>
          </a:xfrm>
          <a:prstGeom prst="rect">
            <a:avLst/>
          </a:prstGeom>
        </p:spPr>
      </p:pic>
      <p:pic>
        <p:nvPicPr>
          <p:cNvPr id="50" name="Graphic 49" descr="Pie ch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0038" y="3112715"/>
            <a:ext cx="612000" cy="612000"/>
          </a:xfrm>
          <a:prstGeom prst="rect">
            <a:avLst/>
          </a:prstGeom>
        </p:spPr>
      </p:pic>
      <p:pic>
        <p:nvPicPr>
          <p:cNvPr id="52" name="Graphic 51" descr="Gear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549" y="5472852"/>
            <a:ext cx="612000" cy="612000"/>
          </a:xfrm>
          <a:prstGeom prst="rect">
            <a:avLst/>
          </a:prstGeom>
        </p:spPr>
      </p:pic>
      <p:pic>
        <p:nvPicPr>
          <p:cNvPr id="54" name="Graphic 53" descr="Databas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4248" y="3104955"/>
            <a:ext cx="612000" cy="612000"/>
          </a:xfrm>
          <a:prstGeom prst="rect">
            <a:avLst/>
          </a:prstGeom>
        </p:spPr>
      </p:pic>
      <p:sp>
        <p:nvSpPr>
          <p:cNvPr id="55" name="Oval 54"/>
          <p:cNvSpPr/>
          <p:nvPr/>
        </p:nvSpPr>
        <p:spPr>
          <a:xfrm>
            <a:off x="4617110" y="1968144"/>
            <a:ext cx="2901142" cy="2901142"/>
          </a:xfrm>
          <a:prstGeom prst="ellipse">
            <a:avLst/>
          </a:prstGeom>
          <a:solidFill>
            <a:schemeClr val="bg1"/>
          </a:solidFill>
          <a:ln w="98425" cmpd="thickThin">
            <a:solidFill>
              <a:schemeClr val="bg1">
                <a:alpha val="51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TextBox 55"/>
          <p:cNvSpPr txBox="1"/>
          <p:nvPr/>
        </p:nvSpPr>
        <p:spPr>
          <a:xfrm>
            <a:off x="5259111" y="2727679"/>
            <a:ext cx="1617140" cy="830997"/>
          </a:xfrm>
          <a:prstGeom prst="rect">
            <a:avLst/>
          </a:prstGeom>
          <a:noFill/>
        </p:spPr>
        <p:txBody>
          <a:bodyPr wrap="square" rtlCol="0">
            <a:spAutoFit/>
          </a:bodyPr>
          <a:lstStyle/>
          <a:p>
            <a:pPr algn="ctr"/>
            <a:r>
              <a:rPr lang="en-IN" sz="4800" dirty="0">
                <a:solidFill>
                  <a:schemeClr val="bg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56</a:t>
            </a:r>
            <a:r>
              <a:rPr lang="en-IN" sz="20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48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p:cNvSpPr txBox="1"/>
          <p:nvPr/>
        </p:nvSpPr>
        <p:spPr>
          <a:xfrm>
            <a:off x="5297117" y="3451576"/>
            <a:ext cx="1541128" cy="369332"/>
          </a:xfrm>
          <a:prstGeom prst="rect">
            <a:avLst/>
          </a:prstGeom>
          <a:noFill/>
        </p:spPr>
        <p:txBody>
          <a:bodyPr wrap="square" rtlCol="0">
            <a:spAutoFit/>
          </a:bodyPr>
          <a:lstStyle/>
          <a:p>
            <a:pPr algn="ctr"/>
            <a:r>
              <a:rPr lang="en-IN" spc="3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TEXT HERE</a:t>
            </a:r>
            <a:endParaRPr lang="en-IN" spc="300"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58" name="TextBox 57"/>
          <p:cNvSpPr txBox="1"/>
          <p:nvPr/>
        </p:nvSpPr>
        <p:spPr>
          <a:xfrm>
            <a:off x="8927831" y="2017542"/>
            <a:ext cx="3009542" cy="861774"/>
          </a:xfrm>
          <a:prstGeom prst="rect">
            <a:avLst/>
          </a:prstGeom>
          <a:noFill/>
        </p:spPr>
        <p:txBody>
          <a:bodyPr wrap="square" rtlCol="0">
            <a:spAutoFit/>
          </a:bodyPr>
          <a:lstStyle/>
          <a:p>
            <a:r>
              <a:rPr lang="en-IN"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SAMPLE TEXT HEADING</a:t>
            </a:r>
            <a:endParaRPr lang="en-IN"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IN" sz="16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WRITE SAMPLE TEXT HERE IN DETAIL.</a:t>
            </a:r>
            <a:endParaRPr lang="en-IN" sz="16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2" name="TextBox 61"/>
          <p:cNvSpPr txBox="1"/>
          <p:nvPr/>
        </p:nvSpPr>
        <p:spPr>
          <a:xfrm>
            <a:off x="7002215" y="196723"/>
            <a:ext cx="3009542" cy="861774"/>
          </a:xfrm>
          <a:prstGeom prst="rect">
            <a:avLst/>
          </a:prstGeom>
          <a:noFill/>
        </p:spPr>
        <p:txBody>
          <a:bodyPr wrap="square" rtlCol="0">
            <a:spAutoFit/>
          </a:bodyPr>
          <a:lstStyle/>
          <a:p>
            <a:r>
              <a:rPr lang="en-IN"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SAMPLE TEXT HEADING</a:t>
            </a:r>
            <a:endParaRPr lang="en-IN"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IN" sz="16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WRITE SAMPLE TEXT HERE IN DETAIL.</a:t>
            </a:r>
            <a:endParaRPr lang="en-IN" sz="16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3" name="TextBox 62"/>
          <p:cNvSpPr txBox="1"/>
          <p:nvPr/>
        </p:nvSpPr>
        <p:spPr>
          <a:xfrm>
            <a:off x="2192948" y="5737747"/>
            <a:ext cx="3009542" cy="861774"/>
          </a:xfrm>
          <a:prstGeom prst="rect">
            <a:avLst/>
          </a:prstGeom>
          <a:noFill/>
        </p:spPr>
        <p:txBody>
          <a:bodyPr wrap="square" rtlCol="0">
            <a:spAutoFit/>
          </a:bodyPr>
          <a:lstStyle/>
          <a:p>
            <a:r>
              <a:rPr lang="en-IN"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SAMPLE TEXT HEADING</a:t>
            </a:r>
            <a:endParaRPr lang="en-IN"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IN" sz="16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WRITE SAMPLE TEXT HERE IN DETAIL.</a:t>
            </a:r>
            <a:endParaRPr lang="en-IN" sz="16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4" name="TextBox 63"/>
          <p:cNvSpPr txBox="1"/>
          <p:nvPr/>
        </p:nvSpPr>
        <p:spPr>
          <a:xfrm>
            <a:off x="409117" y="4052593"/>
            <a:ext cx="3009542" cy="861774"/>
          </a:xfrm>
          <a:prstGeom prst="rect">
            <a:avLst/>
          </a:prstGeom>
          <a:noFill/>
        </p:spPr>
        <p:txBody>
          <a:bodyPr wrap="square" rtlCol="0">
            <a:spAutoFit/>
          </a:bodyPr>
          <a:lstStyle/>
          <a:p>
            <a:r>
              <a:rPr lang="en-IN"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SAMPLE TEXT HEADING</a:t>
            </a:r>
            <a:endParaRPr lang="en-IN"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IN" sz="16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WRITE SAMPLE TEXT HERE IN DETAIL.</a:t>
            </a:r>
            <a:endParaRPr lang="en-IN" sz="16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cxnSp>
        <p:nvCxnSpPr>
          <p:cNvPr id="65" name="Straight Connector 64"/>
          <p:cNvCxnSpPr/>
          <p:nvPr/>
        </p:nvCxnSpPr>
        <p:spPr>
          <a:xfrm>
            <a:off x="7164249" y="1058497"/>
            <a:ext cx="2669562"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9097821" y="2919139"/>
            <a:ext cx="2669562"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a:off x="2358198" y="6599521"/>
            <a:ext cx="2669562"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a:off x="579107" y="4912562"/>
            <a:ext cx="2669562" cy="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
        <p:nvSpPr>
          <p:cNvPr id="67" name="TextBox 66"/>
          <p:cNvSpPr txBox="1"/>
          <p:nvPr/>
        </p:nvSpPr>
        <p:spPr>
          <a:xfrm>
            <a:off x="79336" y="68178"/>
            <a:ext cx="4970353" cy="954107"/>
          </a:xfrm>
          <a:prstGeom prst="rect">
            <a:avLst/>
          </a:prstGeom>
          <a:noFill/>
        </p:spPr>
        <p:txBody>
          <a:bodyPr wrap="square" rtlCol="0">
            <a:spAutoFit/>
          </a:bodyPr>
          <a:lstStyle/>
          <a:p>
            <a:r>
              <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BEAUTIFUL </a:t>
            </a:r>
            <a:endPar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SMARTART</a:t>
            </a:r>
            <a:endPar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68" name="Right Triangle 67"/>
          <p:cNvSpPr/>
          <p:nvPr/>
        </p:nvSpPr>
        <p:spPr>
          <a:xfrm flipH="1">
            <a:off x="10282989" y="4923526"/>
            <a:ext cx="1909011" cy="1939604"/>
          </a:xfrm>
          <a:prstGeom prst="rtTriangle">
            <a:avLst/>
          </a:prstGeom>
          <a:solidFill>
            <a:srgbClr val="10B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arge building&#10;&#10;Description generated with very high confidence"/>
          <p:cNvPicPr>
            <a:picLocks noChangeAspect="1"/>
          </p:cNvPicPr>
          <p:nvPr/>
        </p:nvPicPr>
        <p:blipFill rotWithShape="1">
          <a:blip r:embed="rId1">
            <a:extLst>
              <a:ext uri="{28A0092B-C50C-407E-A947-70E740481C1C}">
                <a14:useLocalDpi xmlns:a14="http://schemas.microsoft.com/office/drawing/2010/main" val="0"/>
              </a:ext>
            </a:extLst>
          </a:blip>
          <a:srcRect t="12309" b="3421"/>
          <a:stretch>
            <a:fillRect/>
          </a:stretch>
        </p:blipFill>
        <p:spPr>
          <a:xfrm>
            <a:off x="20" y="10"/>
            <a:ext cx="12191980" cy="6857990"/>
          </a:xfrm>
          <a:prstGeom prst="rect">
            <a:avLst/>
          </a:prstGeom>
        </p:spPr>
      </p:pic>
      <p:sp>
        <p:nvSpPr>
          <p:cNvPr id="9" name="Rectangle 8"/>
          <p:cNvSpPr/>
          <p:nvPr/>
        </p:nvSpPr>
        <p:spPr>
          <a:xfrm>
            <a:off x="0" y="1659257"/>
            <a:ext cx="1917970" cy="896566"/>
          </a:xfrm>
          <a:prstGeom prst="rect">
            <a:avLst/>
          </a:prstGeom>
          <a:solidFill>
            <a:srgbClr val="29A8A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lt1">
                    <a:alpha val="95000"/>
                  </a:schemeClr>
                </a:solidFill>
                <a:latin typeface="Eurostile BQ" pitchFamily="50" charset="0"/>
              </a:rPr>
              <a:t>1875</a:t>
            </a:r>
            <a:endParaRPr lang="en-IN" sz="3200" dirty="0">
              <a:solidFill>
                <a:schemeClr val="lt1">
                  <a:alpha val="95000"/>
                </a:schemeClr>
              </a:solidFill>
              <a:latin typeface="Eurostile BQ" pitchFamily="50" charset="0"/>
            </a:endParaRPr>
          </a:p>
        </p:txBody>
      </p:sp>
      <p:sp>
        <p:nvSpPr>
          <p:cNvPr id="10" name="Rectangle 9"/>
          <p:cNvSpPr/>
          <p:nvPr/>
        </p:nvSpPr>
        <p:spPr>
          <a:xfrm>
            <a:off x="0" y="2555823"/>
            <a:ext cx="3537659" cy="1209552"/>
          </a:xfrm>
          <a:prstGeom prst="rect">
            <a:avLst/>
          </a:prstGeom>
          <a:solidFill>
            <a:srgbClr val="DDDDDD">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400" dirty="0">
                <a:solidFill>
                  <a:schemeClr val="tx1"/>
                </a:solidFill>
                <a:latin typeface="Nexa Light" panose="02000000000000000000" pitchFamily="50" charset="0"/>
              </a:rPr>
              <a:t>Add description about the historical place. This is a placeholder for the text. Subscribe to our channel to watch more such videos.</a:t>
            </a:r>
            <a:endParaRPr lang="en-IN" sz="1400" dirty="0">
              <a:solidFill>
                <a:schemeClr val="tx1"/>
              </a:solidFill>
              <a:latin typeface="Nexa Light" panose="020000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arge building&#10;&#10;Description generated with very high confidence"/>
          <p:cNvPicPr>
            <a:picLocks noChangeAspect="1"/>
          </p:cNvPicPr>
          <p:nvPr/>
        </p:nvPicPr>
        <p:blipFill rotWithShape="1">
          <a:blip r:embed="rId1">
            <a:extLst>
              <a:ext uri="{28A0092B-C50C-407E-A947-70E740481C1C}">
                <a14:useLocalDpi xmlns:a14="http://schemas.microsoft.com/office/drawing/2010/main" val="0"/>
              </a:ext>
            </a:extLst>
          </a:blip>
          <a:srcRect t="12309" b="3421"/>
          <a:stretch>
            <a:fillRect/>
          </a:stretch>
        </p:blipFill>
        <p:spPr>
          <a:xfrm>
            <a:off x="2413416" y="10"/>
            <a:ext cx="9778584" cy="6857990"/>
          </a:xfrm>
          <a:prstGeom prst="rect">
            <a:avLst/>
          </a:prstGeom>
        </p:spPr>
      </p:pic>
      <p:sp>
        <p:nvSpPr>
          <p:cNvPr id="9" name="Rectangle 8"/>
          <p:cNvSpPr/>
          <p:nvPr/>
        </p:nvSpPr>
        <p:spPr>
          <a:xfrm>
            <a:off x="0" y="10"/>
            <a:ext cx="2413416" cy="2555813"/>
          </a:xfrm>
          <a:prstGeom prst="rect">
            <a:avLst/>
          </a:prstGeom>
          <a:solidFill>
            <a:srgbClr val="29A8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lt1">
                    <a:alpha val="95000"/>
                  </a:schemeClr>
                </a:solidFill>
                <a:latin typeface="Eurostile BQ" pitchFamily="50" charset="0"/>
              </a:rPr>
              <a:t>1875</a:t>
            </a:r>
            <a:endParaRPr lang="en-IN" sz="3200" dirty="0">
              <a:solidFill>
                <a:schemeClr val="lt1">
                  <a:alpha val="95000"/>
                </a:schemeClr>
              </a:solidFill>
              <a:latin typeface="Eurostile BQ" pitchFamily="50" charset="0"/>
            </a:endParaRPr>
          </a:p>
        </p:txBody>
      </p:sp>
      <p:sp>
        <p:nvSpPr>
          <p:cNvPr id="10" name="Rectangle 9"/>
          <p:cNvSpPr/>
          <p:nvPr/>
        </p:nvSpPr>
        <p:spPr>
          <a:xfrm>
            <a:off x="1" y="2555822"/>
            <a:ext cx="2413416" cy="430217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600" dirty="0">
                <a:solidFill>
                  <a:schemeClr val="tx1"/>
                </a:solidFill>
                <a:latin typeface="Nexa Light" panose="02000000000000000000" pitchFamily="50" charset="0"/>
              </a:rPr>
              <a:t>Add description about the historical place. This is a placeholder for the text. Subscribe to our channel to watch more such videos.</a:t>
            </a:r>
            <a:endParaRPr lang="en-IN" sz="1600" dirty="0">
              <a:solidFill>
                <a:schemeClr val="tx1"/>
              </a:solidFill>
              <a:latin typeface="Nexa Light" panose="020000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196058" y="1063879"/>
            <a:ext cx="2358381" cy="4722672"/>
            <a:chOff x="1712877" y="1103086"/>
            <a:chExt cx="2358381" cy="4722672"/>
          </a:xfrm>
          <a:effectLst>
            <a:reflection blurRad="63500" stA="52000" endA="300" endPos="18000" dir="5400000" sy="-100000" algn="bl" rotWithShape="0"/>
          </a:effectLst>
        </p:grpSpPr>
        <p:sp>
          <p:nvSpPr>
            <p:cNvPr id="5" name="Rectangle: Rounded Corners 4"/>
            <p:cNvSpPr/>
            <p:nvPr/>
          </p:nvSpPr>
          <p:spPr>
            <a:xfrm>
              <a:off x="1770742" y="1103086"/>
              <a:ext cx="2046515" cy="4722672"/>
            </a:xfrm>
            <a:prstGeom prst="roundRect">
              <a:avLst>
                <a:gd name="adj" fmla="val 3901"/>
              </a:avLst>
            </a:prstGeom>
            <a:gradFill flip="none" rotWithShape="1">
              <a:gsLst>
                <a:gs pos="100000">
                  <a:srgbClr val="16A085"/>
                </a:gs>
                <a:gs pos="0">
                  <a:srgbClr val="1ABC9C"/>
                </a:gs>
              </a:gsLst>
              <a:lin ang="10800000" scaled="1"/>
              <a:tileRect/>
            </a:gradFill>
            <a:ln>
              <a:noFill/>
            </a:ln>
            <a:effectLst>
              <a:outerShdw blurRad="4064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p:cNvSpPr/>
            <p:nvPr/>
          </p:nvSpPr>
          <p:spPr>
            <a:xfrm>
              <a:off x="1770742" y="1103086"/>
              <a:ext cx="457201" cy="4722672"/>
            </a:xfrm>
            <a:custGeom>
              <a:avLst/>
              <a:gdLst>
                <a:gd name="connsiteX0" fmla="*/ 79835 w 457201"/>
                <a:gd name="connsiteY0" fmla="*/ 0 h 4722672"/>
                <a:gd name="connsiteX1" fmla="*/ 457201 w 457201"/>
                <a:gd name="connsiteY1" fmla="*/ 0 h 4722672"/>
                <a:gd name="connsiteX2" fmla="*/ 457201 w 457201"/>
                <a:gd name="connsiteY2" fmla="*/ 4722672 h 4722672"/>
                <a:gd name="connsiteX3" fmla="*/ 79835 w 457201"/>
                <a:gd name="connsiteY3" fmla="*/ 4722672 h 4722672"/>
                <a:gd name="connsiteX4" fmla="*/ 0 w 457201"/>
                <a:gd name="connsiteY4" fmla="*/ 4642837 h 4722672"/>
                <a:gd name="connsiteX5" fmla="*/ 0 w 457201"/>
                <a:gd name="connsiteY5" fmla="*/ 79835 h 4722672"/>
                <a:gd name="connsiteX6" fmla="*/ 79835 w 457201"/>
                <a:gd name="connsiteY6" fmla="*/ 0 h 472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1" h="4722672">
                  <a:moveTo>
                    <a:pt x="79835" y="0"/>
                  </a:moveTo>
                  <a:lnTo>
                    <a:pt x="457201" y="0"/>
                  </a:lnTo>
                  <a:lnTo>
                    <a:pt x="457201" y="4722672"/>
                  </a:lnTo>
                  <a:lnTo>
                    <a:pt x="79835" y="4722672"/>
                  </a:lnTo>
                  <a:cubicBezTo>
                    <a:pt x="35743" y="4722672"/>
                    <a:pt x="0" y="4686929"/>
                    <a:pt x="0" y="4642837"/>
                  </a:cubicBezTo>
                  <a:lnTo>
                    <a:pt x="0" y="79835"/>
                  </a:lnTo>
                  <a:cubicBezTo>
                    <a:pt x="0" y="35743"/>
                    <a:pt x="35743" y="0"/>
                    <a:pt x="79835" y="0"/>
                  </a:cubicBez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127000" dist="38100" algn="l" rotWithShape="0">
                <a:schemeClr val="tx1">
                  <a:lumMod val="65000"/>
                  <a:lumOff val="35000"/>
                  <a:alpha val="40000"/>
                </a:schemeClr>
              </a:outerShdw>
            </a:effectLst>
            <a:scene3d>
              <a:camera prst="orthographicFront"/>
              <a:lightRig rig="soft" dir="t"/>
            </a:scene3d>
            <a:sp3d prstMaterial="meta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Freeform: Shape 10"/>
            <p:cNvSpPr/>
            <p:nvPr/>
          </p:nvSpPr>
          <p:spPr>
            <a:xfrm>
              <a:off x="2213429" y="1103086"/>
              <a:ext cx="1603637" cy="1805789"/>
            </a:xfrm>
            <a:custGeom>
              <a:avLst/>
              <a:gdLst>
                <a:gd name="connsiteX0" fmla="*/ 0 w 1603637"/>
                <a:gd name="connsiteY0" fmla="*/ 0 h 1805789"/>
                <a:gd name="connsiteX1" fmla="*/ 1523802 w 1603637"/>
                <a:gd name="connsiteY1" fmla="*/ 0 h 1805789"/>
                <a:gd name="connsiteX2" fmla="*/ 1603637 w 1603637"/>
                <a:gd name="connsiteY2" fmla="*/ 79835 h 1805789"/>
                <a:gd name="connsiteX3" fmla="*/ 1603637 w 1603637"/>
                <a:gd name="connsiteY3" fmla="*/ 1805789 h 1805789"/>
                <a:gd name="connsiteX4" fmla="*/ 1528113 w 1603637"/>
                <a:gd name="connsiteY4" fmla="*/ 1793882 h 1805789"/>
                <a:gd name="connsiteX5" fmla="*/ 2479 w 1603637"/>
                <a:gd name="connsiteY5" fmla="*/ 50723 h 18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3637" h="1805789">
                  <a:moveTo>
                    <a:pt x="0" y="0"/>
                  </a:moveTo>
                  <a:lnTo>
                    <a:pt x="1523802" y="0"/>
                  </a:lnTo>
                  <a:cubicBezTo>
                    <a:pt x="1567894" y="0"/>
                    <a:pt x="1603637" y="35743"/>
                    <a:pt x="1603637" y="79835"/>
                  </a:cubicBezTo>
                  <a:lnTo>
                    <a:pt x="1603637" y="1805789"/>
                  </a:lnTo>
                  <a:lnTo>
                    <a:pt x="1528113" y="1793882"/>
                  </a:lnTo>
                  <a:cubicBezTo>
                    <a:pt x="714365" y="1621867"/>
                    <a:pt x="87832" y="918930"/>
                    <a:pt x="2479" y="50723"/>
                  </a:cubicBezTo>
                  <a:close/>
                </a:path>
              </a:pathLst>
            </a:cu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2304046" y="3464422"/>
              <a:ext cx="1451429" cy="938719"/>
            </a:xfrm>
            <a:prstGeom prst="rect">
              <a:avLst/>
            </a:prstGeom>
          </p:spPr>
          <p:txBody>
            <a:bodyPr wrap="square">
              <a:spAutoFit/>
            </a:bodyPr>
            <a:lstStyle/>
            <a:p>
              <a:pPr lvl="0">
                <a:defRPr/>
              </a:pPr>
              <a:r>
                <a:rPr lang="en-IN" sz="1100" dirty="0">
                  <a:solidFill>
                    <a:schemeClr val="bg1"/>
                  </a:solidFill>
                  <a:latin typeface="Nexa Light" panose="02000000000000000000" pitchFamily="50" charset="0"/>
                </a:rPr>
                <a:t>Add your text here. Subscribe to our channel to watch more creative videos.</a:t>
              </a:r>
              <a:endParaRPr lang="en-IN" sz="1100" dirty="0">
                <a:solidFill>
                  <a:schemeClr val="bg1"/>
                </a:solidFill>
                <a:latin typeface="Nexa Light" panose="02000000000000000000" pitchFamily="50" charset="0"/>
              </a:endParaRPr>
            </a:p>
          </p:txBody>
        </p:sp>
        <p:sp>
          <p:nvSpPr>
            <p:cNvPr id="13" name="TextBox 12"/>
            <p:cNvSpPr txBox="1"/>
            <p:nvPr/>
          </p:nvSpPr>
          <p:spPr>
            <a:xfrm>
              <a:off x="2304046" y="3135384"/>
              <a:ext cx="1767212" cy="276999"/>
            </a:xfrm>
            <a:prstGeom prst="rect">
              <a:avLst/>
            </a:prstGeom>
            <a:noFill/>
          </p:spPr>
          <p:txBody>
            <a:bodyPr wrap="square" rtlCol="0">
              <a:spAutoFit/>
            </a:bodyPr>
            <a:lstStyle/>
            <a:p>
              <a:r>
                <a:rPr lang="en-IN" sz="1200" dirty="0">
                  <a:solidFill>
                    <a:schemeClr val="bg1"/>
                  </a:solidFill>
                  <a:latin typeface="Nexa Bold" panose="02000000000000000000" pitchFamily="50" charset="0"/>
                </a:rPr>
                <a:t>CREATIVE VENUS</a:t>
              </a:r>
              <a:endParaRPr lang="en-IN" sz="1200" dirty="0">
                <a:solidFill>
                  <a:schemeClr val="bg1"/>
                </a:solidFill>
                <a:latin typeface="Nexa Bold" panose="02000000000000000000" pitchFamily="50" charset="0"/>
              </a:endParaRPr>
            </a:p>
          </p:txBody>
        </p:sp>
        <p:sp>
          <p:nvSpPr>
            <p:cNvPr id="14" name="TextBox 13"/>
            <p:cNvSpPr txBox="1"/>
            <p:nvPr/>
          </p:nvSpPr>
          <p:spPr>
            <a:xfrm>
              <a:off x="1712877" y="1255486"/>
              <a:ext cx="815353" cy="369332"/>
            </a:xfrm>
            <a:prstGeom prst="rect">
              <a:avLst/>
            </a:prstGeom>
            <a:noFill/>
          </p:spPr>
          <p:txBody>
            <a:bodyPr wrap="square" rtlCol="0">
              <a:spAutoFit/>
            </a:bodyPr>
            <a:lstStyle/>
            <a:p>
              <a:r>
                <a:rPr lang="en-IN" dirty="0">
                  <a:solidFill>
                    <a:schemeClr val="bg2">
                      <a:lumMod val="75000"/>
                      <a:alpha val="40000"/>
                    </a:schemeClr>
                  </a:solidFill>
                  <a:latin typeface="Eurostile BQ" pitchFamily="50" charset="0"/>
                </a:rPr>
                <a:t>01</a:t>
              </a:r>
              <a:endParaRPr lang="en-IN" dirty="0">
                <a:solidFill>
                  <a:schemeClr val="bg2">
                    <a:lumMod val="75000"/>
                    <a:alpha val="40000"/>
                  </a:schemeClr>
                </a:solidFill>
                <a:latin typeface="Eurostile BQ" pitchFamily="50" charset="0"/>
              </a:endParaRPr>
            </a:p>
          </p:txBody>
        </p:sp>
        <p:sp>
          <p:nvSpPr>
            <p:cNvPr id="15" name="Oval 14"/>
            <p:cNvSpPr/>
            <p:nvPr/>
          </p:nvSpPr>
          <p:spPr>
            <a:xfrm>
              <a:off x="2509737" y="1706132"/>
              <a:ext cx="1003060" cy="10030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2622083" y="2053774"/>
              <a:ext cx="815353" cy="307777"/>
            </a:xfrm>
            <a:prstGeom prst="rect">
              <a:avLst/>
            </a:prstGeom>
            <a:noFill/>
          </p:spPr>
          <p:txBody>
            <a:bodyPr wrap="square" rtlCol="0">
              <a:spAutoFit/>
            </a:bodyPr>
            <a:lstStyle/>
            <a:p>
              <a:pPr algn="ctr"/>
              <a:r>
                <a:rPr lang="en-IN" sz="1400" dirty="0">
                  <a:solidFill>
                    <a:schemeClr val="bg1"/>
                  </a:solidFill>
                  <a:latin typeface="Eurostile BQ" pitchFamily="50" charset="0"/>
                </a:rPr>
                <a:t>60%</a:t>
              </a:r>
              <a:endParaRPr lang="en-IN" sz="1400" dirty="0">
                <a:solidFill>
                  <a:schemeClr val="bg1"/>
                </a:solidFill>
                <a:latin typeface="Eurostile BQ" pitchFamily="50" charset="0"/>
              </a:endParaRPr>
            </a:p>
          </p:txBody>
        </p:sp>
        <p:sp>
          <p:nvSpPr>
            <p:cNvPr id="17" name="TextBox 16"/>
            <p:cNvSpPr txBox="1"/>
            <p:nvPr/>
          </p:nvSpPr>
          <p:spPr>
            <a:xfrm rot="16200000">
              <a:off x="299226" y="3893880"/>
              <a:ext cx="3603268" cy="230832"/>
            </a:xfrm>
            <a:prstGeom prst="rect">
              <a:avLst/>
            </a:prstGeom>
            <a:noFill/>
          </p:spPr>
          <p:txBody>
            <a:bodyPr wrap="square" rtlCol="0">
              <a:spAutoFit/>
            </a:bodyPr>
            <a:lstStyle/>
            <a:p>
              <a:r>
                <a:rPr lang="en-IN" sz="900" spc="600" dirty="0">
                  <a:solidFill>
                    <a:schemeClr val="bg2">
                      <a:lumMod val="75000"/>
                      <a:alpha val="58000"/>
                    </a:schemeClr>
                  </a:solidFill>
                  <a:latin typeface="Nexa Light" panose="02000000000000000000" pitchFamily="50" charset="0"/>
                </a:rPr>
                <a:t>CREATIVE VENUS</a:t>
              </a:r>
              <a:endParaRPr lang="en-IN" sz="900" spc="600" dirty="0">
                <a:solidFill>
                  <a:schemeClr val="bg2">
                    <a:lumMod val="75000"/>
                    <a:alpha val="58000"/>
                  </a:schemeClr>
                </a:solidFill>
                <a:latin typeface="Nexa Light" panose="02000000000000000000" pitchFamily="50" charset="0"/>
              </a:endParaRPr>
            </a:p>
          </p:txBody>
        </p:sp>
      </p:grpSp>
      <p:grpSp>
        <p:nvGrpSpPr>
          <p:cNvPr id="19" name="Group 18"/>
          <p:cNvGrpSpPr/>
          <p:nvPr/>
        </p:nvGrpSpPr>
        <p:grpSpPr>
          <a:xfrm>
            <a:off x="3647531" y="1063879"/>
            <a:ext cx="2387409" cy="4722672"/>
            <a:chOff x="1683849" y="1103086"/>
            <a:chExt cx="2387409" cy="4722672"/>
          </a:xfrm>
          <a:effectLst>
            <a:reflection blurRad="63500" stA="52000" endA="300" endPos="18000" dir="5400000" sy="-100000" algn="bl" rotWithShape="0"/>
          </a:effectLst>
        </p:grpSpPr>
        <p:sp>
          <p:nvSpPr>
            <p:cNvPr id="20" name="Rectangle: Rounded Corners 19"/>
            <p:cNvSpPr/>
            <p:nvPr/>
          </p:nvSpPr>
          <p:spPr>
            <a:xfrm>
              <a:off x="1770742" y="1103086"/>
              <a:ext cx="2046515" cy="4722672"/>
            </a:xfrm>
            <a:prstGeom prst="roundRect">
              <a:avLst>
                <a:gd name="adj" fmla="val 3901"/>
              </a:avLst>
            </a:prstGeom>
            <a:gradFill flip="none" rotWithShape="1">
              <a:gsLst>
                <a:gs pos="100000">
                  <a:srgbClr val="297EB7"/>
                </a:gs>
                <a:gs pos="0">
                  <a:srgbClr val="3498DB"/>
                </a:gs>
              </a:gsLst>
              <a:lin ang="10800000" scaled="1"/>
              <a:tileRect/>
            </a:gradFill>
            <a:ln>
              <a:noFill/>
            </a:ln>
            <a:effectLst>
              <a:outerShdw blurRad="4064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p:cNvSpPr/>
            <p:nvPr/>
          </p:nvSpPr>
          <p:spPr>
            <a:xfrm>
              <a:off x="1770742" y="1103086"/>
              <a:ext cx="457201" cy="4722672"/>
            </a:xfrm>
            <a:custGeom>
              <a:avLst/>
              <a:gdLst>
                <a:gd name="connsiteX0" fmla="*/ 79835 w 457201"/>
                <a:gd name="connsiteY0" fmla="*/ 0 h 4722672"/>
                <a:gd name="connsiteX1" fmla="*/ 457201 w 457201"/>
                <a:gd name="connsiteY1" fmla="*/ 0 h 4722672"/>
                <a:gd name="connsiteX2" fmla="*/ 457201 w 457201"/>
                <a:gd name="connsiteY2" fmla="*/ 4722672 h 4722672"/>
                <a:gd name="connsiteX3" fmla="*/ 79835 w 457201"/>
                <a:gd name="connsiteY3" fmla="*/ 4722672 h 4722672"/>
                <a:gd name="connsiteX4" fmla="*/ 0 w 457201"/>
                <a:gd name="connsiteY4" fmla="*/ 4642837 h 4722672"/>
                <a:gd name="connsiteX5" fmla="*/ 0 w 457201"/>
                <a:gd name="connsiteY5" fmla="*/ 79835 h 4722672"/>
                <a:gd name="connsiteX6" fmla="*/ 79835 w 457201"/>
                <a:gd name="connsiteY6" fmla="*/ 0 h 472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1" h="4722672">
                  <a:moveTo>
                    <a:pt x="79835" y="0"/>
                  </a:moveTo>
                  <a:lnTo>
                    <a:pt x="457201" y="0"/>
                  </a:lnTo>
                  <a:lnTo>
                    <a:pt x="457201" y="4722672"/>
                  </a:lnTo>
                  <a:lnTo>
                    <a:pt x="79835" y="4722672"/>
                  </a:lnTo>
                  <a:cubicBezTo>
                    <a:pt x="35743" y="4722672"/>
                    <a:pt x="0" y="4686929"/>
                    <a:pt x="0" y="4642837"/>
                  </a:cubicBezTo>
                  <a:lnTo>
                    <a:pt x="0" y="79835"/>
                  </a:lnTo>
                  <a:cubicBezTo>
                    <a:pt x="0" y="35743"/>
                    <a:pt x="35743" y="0"/>
                    <a:pt x="79835" y="0"/>
                  </a:cubicBez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127000" dist="38100" algn="l" rotWithShape="0">
                <a:schemeClr val="tx1">
                  <a:lumMod val="65000"/>
                  <a:lumOff val="35000"/>
                  <a:alpha val="40000"/>
                </a:schemeClr>
              </a:outerShdw>
            </a:effectLst>
            <a:scene3d>
              <a:camera prst="orthographicFront"/>
              <a:lightRig rig="soft" dir="t"/>
            </a:scene3d>
            <a:sp3d prstMaterial="meta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2" name="Freeform: Shape 21"/>
            <p:cNvSpPr/>
            <p:nvPr/>
          </p:nvSpPr>
          <p:spPr>
            <a:xfrm>
              <a:off x="2213429" y="1103086"/>
              <a:ext cx="1603637" cy="1805789"/>
            </a:xfrm>
            <a:custGeom>
              <a:avLst/>
              <a:gdLst>
                <a:gd name="connsiteX0" fmla="*/ 0 w 1603637"/>
                <a:gd name="connsiteY0" fmla="*/ 0 h 1805789"/>
                <a:gd name="connsiteX1" fmla="*/ 1523802 w 1603637"/>
                <a:gd name="connsiteY1" fmla="*/ 0 h 1805789"/>
                <a:gd name="connsiteX2" fmla="*/ 1603637 w 1603637"/>
                <a:gd name="connsiteY2" fmla="*/ 79835 h 1805789"/>
                <a:gd name="connsiteX3" fmla="*/ 1603637 w 1603637"/>
                <a:gd name="connsiteY3" fmla="*/ 1805789 h 1805789"/>
                <a:gd name="connsiteX4" fmla="*/ 1528113 w 1603637"/>
                <a:gd name="connsiteY4" fmla="*/ 1793882 h 1805789"/>
                <a:gd name="connsiteX5" fmla="*/ 2479 w 1603637"/>
                <a:gd name="connsiteY5" fmla="*/ 50723 h 18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3637" h="1805789">
                  <a:moveTo>
                    <a:pt x="0" y="0"/>
                  </a:moveTo>
                  <a:lnTo>
                    <a:pt x="1523802" y="0"/>
                  </a:lnTo>
                  <a:cubicBezTo>
                    <a:pt x="1567894" y="0"/>
                    <a:pt x="1603637" y="35743"/>
                    <a:pt x="1603637" y="79835"/>
                  </a:cubicBezTo>
                  <a:lnTo>
                    <a:pt x="1603637" y="1805789"/>
                  </a:lnTo>
                  <a:lnTo>
                    <a:pt x="1528113" y="1793882"/>
                  </a:lnTo>
                  <a:cubicBezTo>
                    <a:pt x="714365" y="1621867"/>
                    <a:pt x="87832" y="918930"/>
                    <a:pt x="2479" y="50723"/>
                  </a:cubicBezTo>
                  <a:close/>
                </a:path>
              </a:pathLst>
            </a:cu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2304046" y="3464422"/>
              <a:ext cx="1451429" cy="938719"/>
            </a:xfrm>
            <a:prstGeom prst="rect">
              <a:avLst/>
            </a:prstGeom>
          </p:spPr>
          <p:txBody>
            <a:bodyPr wrap="square">
              <a:spAutoFit/>
            </a:bodyPr>
            <a:lstStyle/>
            <a:p>
              <a:pPr lvl="0">
                <a:defRPr/>
              </a:pPr>
              <a:r>
                <a:rPr lang="en-IN" sz="1100" dirty="0">
                  <a:solidFill>
                    <a:schemeClr val="bg1"/>
                  </a:solidFill>
                  <a:latin typeface="Nexa Light" panose="02000000000000000000" pitchFamily="50" charset="0"/>
                </a:rPr>
                <a:t>Add your text here. Subscribe to our channel to watch more creative videos.</a:t>
              </a:r>
              <a:endParaRPr lang="en-IN" sz="1100" dirty="0">
                <a:solidFill>
                  <a:schemeClr val="bg1"/>
                </a:solidFill>
                <a:latin typeface="Nexa Light" panose="02000000000000000000" pitchFamily="50" charset="0"/>
              </a:endParaRPr>
            </a:p>
          </p:txBody>
        </p:sp>
        <p:sp>
          <p:nvSpPr>
            <p:cNvPr id="24" name="TextBox 23"/>
            <p:cNvSpPr txBox="1"/>
            <p:nvPr/>
          </p:nvSpPr>
          <p:spPr>
            <a:xfrm>
              <a:off x="2304046" y="3135384"/>
              <a:ext cx="1767212" cy="276999"/>
            </a:xfrm>
            <a:prstGeom prst="rect">
              <a:avLst/>
            </a:prstGeom>
            <a:noFill/>
          </p:spPr>
          <p:txBody>
            <a:bodyPr wrap="square" rtlCol="0">
              <a:spAutoFit/>
            </a:bodyPr>
            <a:lstStyle/>
            <a:p>
              <a:r>
                <a:rPr lang="en-IN" sz="1200" dirty="0">
                  <a:solidFill>
                    <a:schemeClr val="bg1"/>
                  </a:solidFill>
                  <a:latin typeface="Nexa Bold" panose="02000000000000000000" pitchFamily="50" charset="0"/>
                </a:rPr>
                <a:t>CREATIVE VENUS</a:t>
              </a:r>
              <a:endParaRPr lang="en-IN" sz="1200" dirty="0">
                <a:solidFill>
                  <a:schemeClr val="bg1"/>
                </a:solidFill>
                <a:latin typeface="Nexa Bold" panose="02000000000000000000" pitchFamily="50" charset="0"/>
              </a:endParaRPr>
            </a:p>
          </p:txBody>
        </p:sp>
        <p:sp>
          <p:nvSpPr>
            <p:cNvPr id="25" name="TextBox 24"/>
            <p:cNvSpPr txBox="1"/>
            <p:nvPr/>
          </p:nvSpPr>
          <p:spPr>
            <a:xfrm>
              <a:off x="1683849" y="1255486"/>
              <a:ext cx="815353" cy="369332"/>
            </a:xfrm>
            <a:prstGeom prst="rect">
              <a:avLst/>
            </a:prstGeom>
            <a:noFill/>
          </p:spPr>
          <p:txBody>
            <a:bodyPr wrap="square" rtlCol="0">
              <a:spAutoFit/>
            </a:bodyPr>
            <a:lstStyle/>
            <a:p>
              <a:r>
                <a:rPr lang="en-IN" dirty="0">
                  <a:solidFill>
                    <a:schemeClr val="bg2">
                      <a:lumMod val="75000"/>
                      <a:alpha val="40000"/>
                    </a:schemeClr>
                  </a:solidFill>
                  <a:latin typeface="Eurostile BQ" pitchFamily="50" charset="0"/>
                </a:rPr>
                <a:t>02</a:t>
              </a:r>
              <a:endParaRPr lang="en-IN" dirty="0">
                <a:solidFill>
                  <a:schemeClr val="bg2">
                    <a:lumMod val="75000"/>
                    <a:alpha val="40000"/>
                  </a:schemeClr>
                </a:solidFill>
                <a:latin typeface="Eurostile BQ" pitchFamily="50" charset="0"/>
              </a:endParaRPr>
            </a:p>
          </p:txBody>
        </p:sp>
        <p:sp>
          <p:nvSpPr>
            <p:cNvPr id="26" name="Oval 25"/>
            <p:cNvSpPr/>
            <p:nvPr/>
          </p:nvSpPr>
          <p:spPr>
            <a:xfrm>
              <a:off x="2509737" y="1706132"/>
              <a:ext cx="1003060" cy="10030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p:cNvSpPr txBox="1"/>
            <p:nvPr/>
          </p:nvSpPr>
          <p:spPr>
            <a:xfrm>
              <a:off x="2622083" y="2053774"/>
              <a:ext cx="815353" cy="307777"/>
            </a:xfrm>
            <a:prstGeom prst="rect">
              <a:avLst/>
            </a:prstGeom>
            <a:noFill/>
          </p:spPr>
          <p:txBody>
            <a:bodyPr wrap="square" rtlCol="0">
              <a:spAutoFit/>
            </a:bodyPr>
            <a:lstStyle/>
            <a:p>
              <a:pPr algn="ctr"/>
              <a:r>
                <a:rPr lang="en-IN" sz="1400" dirty="0">
                  <a:solidFill>
                    <a:schemeClr val="bg1"/>
                  </a:solidFill>
                  <a:latin typeface="Eurostile BQ" pitchFamily="50" charset="0"/>
                </a:rPr>
                <a:t>70%</a:t>
              </a:r>
              <a:endParaRPr lang="en-IN" sz="1400" dirty="0">
                <a:solidFill>
                  <a:schemeClr val="bg1"/>
                </a:solidFill>
                <a:latin typeface="Eurostile BQ" pitchFamily="50" charset="0"/>
              </a:endParaRPr>
            </a:p>
          </p:txBody>
        </p:sp>
        <p:sp>
          <p:nvSpPr>
            <p:cNvPr id="28" name="TextBox 27"/>
            <p:cNvSpPr txBox="1"/>
            <p:nvPr/>
          </p:nvSpPr>
          <p:spPr>
            <a:xfrm rot="16200000">
              <a:off x="299226" y="3893880"/>
              <a:ext cx="3603268" cy="230832"/>
            </a:xfrm>
            <a:prstGeom prst="rect">
              <a:avLst/>
            </a:prstGeom>
            <a:noFill/>
          </p:spPr>
          <p:txBody>
            <a:bodyPr wrap="square" rtlCol="0">
              <a:spAutoFit/>
            </a:bodyPr>
            <a:lstStyle/>
            <a:p>
              <a:r>
                <a:rPr lang="en-IN" sz="900" spc="600" dirty="0">
                  <a:solidFill>
                    <a:schemeClr val="bg2">
                      <a:lumMod val="75000"/>
                      <a:alpha val="58000"/>
                    </a:schemeClr>
                  </a:solidFill>
                  <a:latin typeface="Nexa Light" panose="02000000000000000000" pitchFamily="50" charset="0"/>
                </a:rPr>
                <a:t>CREATIVE VENUS</a:t>
              </a:r>
              <a:endParaRPr lang="en-IN" sz="900" spc="600" dirty="0">
                <a:solidFill>
                  <a:schemeClr val="bg2">
                    <a:lumMod val="75000"/>
                    <a:alpha val="58000"/>
                  </a:schemeClr>
                </a:solidFill>
                <a:latin typeface="Nexa Light" panose="02000000000000000000" pitchFamily="50" charset="0"/>
              </a:endParaRPr>
            </a:p>
          </p:txBody>
        </p:sp>
      </p:grpSp>
      <p:grpSp>
        <p:nvGrpSpPr>
          <p:cNvPr id="29" name="Group 28"/>
          <p:cNvGrpSpPr/>
          <p:nvPr/>
        </p:nvGrpSpPr>
        <p:grpSpPr>
          <a:xfrm>
            <a:off x="6128032" y="1063879"/>
            <a:ext cx="2387409" cy="4722672"/>
            <a:chOff x="1683849" y="1103086"/>
            <a:chExt cx="2387409" cy="4722672"/>
          </a:xfrm>
          <a:effectLst>
            <a:reflection blurRad="63500" stA="52000" endA="300" endPos="18000" dir="5400000" sy="-100000" algn="bl" rotWithShape="0"/>
          </a:effectLst>
        </p:grpSpPr>
        <p:sp>
          <p:nvSpPr>
            <p:cNvPr id="30" name="Rectangle: Rounded Corners 29"/>
            <p:cNvSpPr/>
            <p:nvPr/>
          </p:nvSpPr>
          <p:spPr>
            <a:xfrm>
              <a:off x="1770742" y="1103086"/>
              <a:ext cx="2046515" cy="4722672"/>
            </a:xfrm>
            <a:prstGeom prst="roundRect">
              <a:avLst>
                <a:gd name="adj" fmla="val 3901"/>
              </a:avLst>
            </a:prstGeom>
            <a:gradFill flip="none" rotWithShape="1">
              <a:gsLst>
                <a:gs pos="100000">
                  <a:srgbClr val="8E44AD"/>
                </a:gs>
                <a:gs pos="0">
                  <a:srgbClr val="9B59B6"/>
                </a:gs>
              </a:gsLst>
              <a:lin ang="10800000" scaled="1"/>
              <a:tileRect/>
            </a:gradFill>
            <a:ln>
              <a:noFill/>
            </a:ln>
            <a:effectLst>
              <a:outerShdw blurRad="4064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p:cNvSpPr/>
            <p:nvPr/>
          </p:nvSpPr>
          <p:spPr>
            <a:xfrm>
              <a:off x="1770742" y="1103086"/>
              <a:ext cx="457201" cy="4722672"/>
            </a:xfrm>
            <a:custGeom>
              <a:avLst/>
              <a:gdLst>
                <a:gd name="connsiteX0" fmla="*/ 79835 w 457201"/>
                <a:gd name="connsiteY0" fmla="*/ 0 h 4722672"/>
                <a:gd name="connsiteX1" fmla="*/ 457201 w 457201"/>
                <a:gd name="connsiteY1" fmla="*/ 0 h 4722672"/>
                <a:gd name="connsiteX2" fmla="*/ 457201 w 457201"/>
                <a:gd name="connsiteY2" fmla="*/ 4722672 h 4722672"/>
                <a:gd name="connsiteX3" fmla="*/ 79835 w 457201"/>
                <a:gd name="connsiteY3" fmla="*/ 4722672 h 4722672"/>
                <a:gd name="connsiteX4" fmla="*/ 0 w 457201"/>
                <a:gd name="connsiteY4" fmla="*/ 4642837 h 4722672"/>
                <a:gd name="connsiteX5" fmla="*/ 0 w 457201"/>
                <a:gd name="connsiteY5" fmla="*/ 79835 h 4722672"/>
                <a:gd name="connsiteX6" fmla="*/ 79835 w 457201"/>
                <a:gd name="connsiteY6" fmla="*/ 0 h 472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1" h="4722672">
                  <a:moveTo>
                    <a:pt x="79835" y="0"/>
                  </a:moveTo>
                  <a:lnTo>
                    <a:pt x="457201" y="0"/>
                  </a:lnTo>
                  <a:lnTo>
                    <a:pt x="457201" y="4722672"/>
                  </a:lnTo>
                  <a:lnTo>
                    <a:pt x="79835" y="4722672"/>
                  </a:lnTo>
                  <a:cubicBezTo>
                    <a:pt x="35743" y="4722672"/>
                    <a:pt x="0" y="4686929"/>
                    <a:pt x="0" y="4642837"/>
                  </a:cubicBezTo>
                  <a:lnTo>
                    <a:pt x="0" y="79835"/>
                  </a:lnTo>
                  <a:cubicBezTo>
                    <a:pt x="0" y="35743"/>
                    <a:pt x="35743" y="0"/>
                    <a:pt x="79835" y="0"/>
                  </a:cubicBez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127000" dist="38100" algn="l" rotWithShape="0">
                <a:schemeClr val="tx1">
                  <a:lumMod val="65000"/>
                  <a:lumOff val="35000"/>
                  <a:alpha val="40000"/>
                </a:schemeClr>
              </a:outerShdw>
            </a:effectLst>
            <a:scene3d>
              <a:camera prst="orthographicFront"/>
              <a:lightRig rig="soft" dir="t"/>
            </a:scene3d>
            <a:sp3d prstMaterial="meta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2" name="Freeform: Shape 31"/>
            <p:cNvSpPr/>
            <p:nvPr/>
          </p:nvSpPr>
          <p:spPr>
            <a:xfrm>
              <a:off x="2213429" y="1103086"/>
              <a:ext cx="1603637" cy="1805789"/>
            </a:xfrm>
            <a:custGeom>
              <a:avLst/>
              <a:gdLst>
                <a:gd name="connsiteX0" fmla="*/ 0 w 1603637"/>
                <a:gd name="connsiteY0" fmla="*/ 0 h 1805789"/>
                <a:gd name="connsiteX1" fmla="*/ 1523802 w 1603637"/>
                <a:gd name="connsiteY1" fmla="*/ 0 h 1805789"/>
                <a:gd name="connsiteX2" fmla="*/ 1603637 w 1603637"/>
                <a:gd name="connsiteY2" fmla="*/ 79835 h 1805789"/>
                <a:gd name="connsiteX3" fmla="*/ 1603637 w 1603637"/>
                <a:gd name="connsiteY3" fmla="*/ 1805789 h 1805789"/>
                <a:gd name="connsiteX4" fmla="*/ 1528113 w 1603637"/>
                <a:gd name="connsiteY4" fmla="*/ 1793882 h 1805789"/>
                <a:gd name="connsiteX5" fmla="*/ 2479 w 1603637"/>
                <a:gd name="connsiteY5" fmla="*/ 50723 h 18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3637" h="1805789">
                  <a:moveTo>
                    <a:pt x="0" y="0"/>
                  </a:moveTo>
                  <a:lnTo>
                    <a:pt x="1523802" y="0"/>
                  </a:lnTo>
                  <a:cubicBezTo>
                    <a:pt x="1567894" y="0"/>
                    <a:pt x="1603637" y="35743"/>
                    <a:pt x="1603637" y="79835"/>
                  </a:cubicBezTo>
                  <a:lnTo>
                    <a:pt x="1603637" y="1805789"/>
                  </a:lnTo>
                  <a:lnTo>
                    <a:pt x="1528113" y="1793882"/>
                  </a:lnTo>
                  <a:cubicBezTo>
                    <a:pt x="714365" y="1621867"/>
                    <a:pt x="87832" y="918930"/>
                    <a:pt x="2479" y="50723"/>
                  </a:cubicBezTo>
                  <a:close/>
                </a:path>
              </a:pathLst>
            </a:cu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a:off x="2304046" y="3464422"/>
              <a:ext cx="1451429" cy="938719"/>
            </a:xfrm>
            <a:prstGeom prst="rect">
              <a:avLst/>
            </a:prstGeom>
          </p:spPr>
          <p:txBody>
            <a:bodyPr wrap="square">
              <a:spAutoFit/>
            </a:bodyPr>
            <a:lstStyle/>
            <a:p>
              <a:pPr lvl="0">
                <a:defRPr/>
              </a:pPr>
              <a:r>
                <a:rPr lang="en-IN" sz="1100" dirty="0">
                  <a:solidFill>
                    <a:schemeClr val="bg1"/>
                  </a:solidFill>
                  <a:latin typeface="Nexa Light" panose="02000000000000000000" pitchFamily="50" charset="0"/>
                </a:rPr>
                <a:t>Add your text here. Subscribe to our channel to watch more creative videos.</a:t>
              </a:r>
              <a:endParaRPr lang="en-IN" sz="1100" dirty="0">
                <a:solidFill>
                  <a:schemeClr val="bg1"/>
                </a:solidFill>
                <a:latin typeface="Nexa Light" panose="02000000000000000000" pitchFamily="50" charset="0"/>
              </a:endParaRPr>
            </a:p>
          </p:txBody>
        </p:sp>
        <p:sp>
          <p:nvSpPr>
            <p:cNvPr id="34" name="TextBox 33"/>
            <p:cNvSpPr txBox="1"/>
            <p:nvPr/>
          </p:nvSpPr>
          <p:spPr>
            <a:xfrm>
              <a:off x="2304046" y="3135384"/>
              <a:ext cx="1767212" cy="276999"/>
            </a:xfrm>
            <a:prstGeom prst="rect">
              <a:avLst/>
            </a:prstGeom>
            <a:noFill/>
          </p:spPr>
          <p:txBody>
            <a:bodyPr wrap="square" rtlCol="0">
              <a:spAutoFit/>
            </a:bodyPr>
            <a:lstStyle/>
            <a:p>
              <a:r>
                <a:rPr lang="en-IN" sz="1200" dirty="0">
                  <a:solidFill>
                    <a:schemeClr val="bg1"/>
                  </a:solidFill>
                  <a:latin typeface="Nexa Bold" panose="02000000000000000000" pitchFamily="50" charset="0"/>
                </a:rPr>
                <a:t>CREATIVE VENUS</a:t>
              </a:r>
              <a:endParaRPr lang="en-IN" sz="1200" dirty="0">
                <a:solidFill>
                  <a:schemeClr val="bg1"/>
                </a:solidFill>
                <a:latin typeface="Nexa Bold" panose="02000000000000000000" pitchFamily="50" charset="0"/>
              </a:endParaRPr>
            </a:p>
          </p:txBody>
        </p:sp>
        <p:sp>
          <p:nvSpPr>
            <p:cNvPr id="35" name="TextBox 34"/>
            <p:cNvSpPr txBox="1"/>
            <p:nvPr/>
          </p:nvSpPr>
          <p:spPr>
            <a:xfrm>
              <a:off x="1683849" y="1255486"/>
              <a:ext cx="815353" cy="369332"/>
            </a:xfrm>
            <a:prstGeom prst="rect">
              <a:avLst/>
            </a:prstGeom>
            <a:noFill/>
          </p:spPr>
          <p:txBody>
            <a:bodyPr wrap="square" rtlCol="0">
              <a:spAutoFit/>
            </a:bodyPr>
            <a:lstStyle/>
            <a:p>
              <a:r>
                <a:rPr lang="en-IN" dirty="0">
                  <a:solidFill>
                    <a:schemeClr val="bg2">
                      <a:lumMod val="75000"/>
                      <a:alpha val="40000"/>
                    </a:schemeClr>
                  </a:solidFill>
                  <a:latin typeface="Eurostile BQ" pitchFamily="50" charset="0"/>
                </a:rPr>
                <a:t>03</a:t>
              </a:r>
              <a:endParaRPr lang="en-IN" dirty="0">
                <a:solidFill>
                  <a:schemeClr val="bg2">
                    <a:lumMod val="75000"/>
                    <a:alpha val="40000"/>
                  </a:schemeClr>
                </a:solidFill>
                <a:latin typeface="Eurostile BQ" pitchFamily="50" charset="0"/>
              </a:endParaRPr>
            </a:p>
          </p:txBody>
        </p:sp>
        <p:sp>
          <p:nvSpPr>
            <p:cNvPr id="36" name="Oval 35"/>
            <p:cNvSpPr/>
            <p:nvPr/>
          </p:nvSpPr>
          <p:spPr>
            <a:xfrm>
              <a:off x="2509737" y="1706132"/>
              <a:ext cx="1003060" cy="10030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p:cNvSpPr txBox="1"/>
            <p:nvPr/>
          </p:nvSpPr>
          <p:spPr>
            <a:xfrm>
              <a:off x="2622083" y="2053774"/>
              <a:ext cx="815353" cy="307777"/>
            </a:xfrm>
            <a:prstGeom prst="rect">
              <a:avLst/>
            </a:prstGeom>
            <a:noFill/>
          </p:spPr>
          <p:txBody>
            <a:bodyPr wrap="square" rtlCol="0">
              <a:spAutoFit/>
            </a:bodyPr>
            <a:lstStyle/>
            <a:p>
              <a:pPr algn="ctr"/>
              <a:r>
                <a:rPr lang="en-IN" sz="1400" dirty="0">
                  <a:solidFill>
                    <a:schemeClr val="bg1"/>
                  </a:solidFill>
                  <a:latin typeface="Eurostile BQ" pitchFamily="50" charset="0"/>
                </a:rPr>
                <a:t>80%</a:t>
              </a:r>
              <a:endParaRPr lang="en-IN" sz="1400" dirty="0">
                <a:solidFill>
                  <a:schemeClr val="bg1"/>
                </a:solidFill>
                <a:latin typeface="Eurostile BQ" pitchFamily="50" charset="0"/>
              </a:endParaRPr>
            </a:p>
          </p:txBody>
        </p:sp>
        <p:sp>
          <p:nvSpPr>
            <p:cNvPr id="38" name="TextBox 37"/>
            <p:cNvSpPr txBox="1"/>
            <p:nvPr/>
          </p:nvSpPr>
          <p:spPr>
            <a:xfrm rot="16200000">
              <a:off x="299226" y="3893880"/>
              <a:ext cx="3603268" cy="230832"/>
            </a:xfrm>
            <a:prstGeom prst="rect">
              <a:avLst/>
            </a:prstGeom>
            <a:noFill/>
          </p:spPr>
          <p:txBody>
            <a:bodyPr wrap="square" rtlCol="0">
              <a:spAutoFit/>
            </a:bodyPr>
            <a:lstStyle/>
            <a:p>
              <a:r>
                <a:rPr lang="en-IN" sz="900" spc="600" dirty="0">
                  <a:solidFill>
                    <a:schemeClr val="bg2">
                      <a:lumMod val="75000"/>
                      <a:alpha val="58000"/>
                    </a:schemeClr>
                  </a:solidFill>
                  <a:latin typeface="Nexa Light" panose="02000000000000000000" pitchFamily="50" charset="0"/>
                </a:rPr>
                <a:t>CREATIVE VENUS</a:t>
              </a:r>
              <a:endParaRPr lang="en-IN" sz="900" spc="600" dirty="0">
                <a:solidFill>
                  <a:schemeClr val="bg2">
                    <a:lumMod val="75000"/>
                    <a:alpha val="58000"/>
                  </a:schemeClr>
                </a:solidFill>
                <a:latin typeface="Nexa Light" panose="02000000000000000000" pitchFamily="50" charset="0"/>
              </a:endParaRPr>
            </a:p>
          </p:txBody>
        </p:sp>
      </p:grpSp>
      <p:grpSp>
        <p:nvGrpSpPr>
          <p:cNvPr id="39" name="Group 38"/>
          <p:cNvGrpSpPr/>
          <p:nvPr/>
        </p:nvGrpSpPr>
        <p:grpSpPr>
          <a:xfrm>
            <a:off x="8608534" y="1063879"/>
            <a:ext cx="2387409" cy="4722672"/>
            <a:chOff x="1683849" y="1103086"/>
            <a:chExt cx="2387409" cy="4722672"/>
          </a:xfrm>
          <a:effectLst>
            <a:reflection blurRad="63500" stA="52000" endA="300" endPos="18000" dir="5400000" sy="-100000" algn="bl" rotWithShape="0"/>
          </a:effectLst>
        </p:grpSpPr>
        <p:sp>
          <p:nvSpPr>
            <p:cNvPr id="40" name="Rectangle: Rounded Corners 39"/>
            <p:cNvSpPr/>
            <p:nvPr/>
          </p:nvSpPr>
          <p:spPr>
            <a:xfrm>
              <a:off x="1770742" y="1103086"/>
              <a:ext cx="2046515" cy="4722672"/>
            </a:xfrm>
            <a:prstGeom prst="roundRect">
              <a:avLst>
                <a:gd name="adj" fmla="val 3901"/>
              </a:avLst>
            </a:prstGeom>
            <a:gradFill flip="none" rotWithShape="1">
              <a:gsLst>
                <a:gs pos="100000">
                  <a:srgbClr val="2D3F50"/>
                </a:gs>
                <a:gs pos="0">
                  <a:srgbClr val="34495E"/>
                </a:gs>
              </a:gsLst>
              <a:lin ang="10800000" scaled="1"/>
              <a:tileRect/>
            </a:gradFill>
            <a:ln>
              <a:noFill/>
            </a:ln>
            <a:effectLst>
              <a:outerShdw blurRad="4064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Freeform: Shape 40"/>
            <p:cNvSpPr/>
            <p:nvPr/>
          </p:nvSpPr>
          <p:spPr>
            <a:xfrm>
              <a:off x="1770742" y="1103086"/>
              <a:ext cx="457201" cy="4722672"/>
            </a:xfrm>
            <a:custGeom>
              <a:avLst/>
              <a:gdLst>
                <a:gd name="connsiteX0" fmla="*/ 79835 w 457201"/>
                <a:gd name="connsiteY0" fmla="*/ 0 h 4722672"/>
                <a:gd name="connsiteX1" fmla="*/ 457201 w 457201"/>
                <a:gd name="connsiteY1" fmla="*/ 0 h 4722672"/>
                <a:gd name="connsiteX2" fmla="*/ 457201 w 457201"/>
                <a:gd name="connsiteY2" fmla="*/ 4722672 h 4722672"/>
                <a:gd name="connsiteX3" fmla="*/ 79835 w 457201"/>
                <a:gd name="connsiteY3" fmla="*/ 4722672 h 4722672"/>
                <a:gd name="connsiteX4" fmla="*/ 0 w 457201"/>
                <a:gd name="connsiteY4" fmla="*/ 4642837 h 4722672"/>
                <a:gd name="connsiteX5" fmla="*/ 0 w 457201"/>
                <a:gd name="connsiteY5" fmla="*/ 79835 h 4722672"/>
                <a:gd name="connsiteX6" fmla="*/ 79835 w 457201"/>
                <a:gd name="connsiteY6" fmla="*/ 0 h 472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1" h="4722672">
                  <a:moveTo>
                    <a:pt x="79835" y="0"/>
                  </a:moveTo>
                  <a:lnTo>
                    <a:pt x="457201" y="0"/>
                  </a:lnTo>
                  <a:lnTo>
                    <a:pt x="457201" y="4722672"/>
                  </a:lnTo>
                  <a:lnTo>
                    <a:pt x="79835" y="4722672"/>
                  </a:lnTo>
                  <a:cubicBezTo>
                    <a:pt x="35743" y="4722672"/>
                    <a:pt x="0" y="4686929"/>
                    <a:pt x="0" y="4642837"/>
                  </a:cubicBezTo>
                  <a:lnTo>
                    <a:pt x="0" y="79835"/>
                  </a:lnTo>
                  <a:cubicBezTo>
                    <a:pt x="0" y="35743"/>
                    <a:pt x="35743" y="0"/>
                    <a:pt x="79835" y="0"/>
                  </a:cubicBez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127000" dist="38100" algn="l" rotWithShape="0">
                <a:schemeClr val="tx1">
                  <a:lumMod val="65000"/>
                  <a:lumOff val="35000"/>
                  <a:alpha val="40000"/>
                </a:schemeClr>
              </a:outerShdw>
            </a:effectLst>
            <a:scene3d>
              <a:camera prst="orthographicFront"/>
              <a:lightRig rig="soft" dir="t"/>
            </a:scene3d>
            <a:sp3d prstMaterial="meta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2" name="Freeform: Shape 41"/>
            <p:cNvSpPr/>
            <p:nvPr/>
          </p:nvSpPr>
          <p:spPr>
            <a:xfrm>
              <a:off x="2213429" y="1103086"/>
              <a:ext cx="1603637" cy="1805789"/>
            </a:xfrm>
            <a:custGeom>
              <a:avLst/>
              <a:gdLst>
                <a:gd name="connsiteX0" fmla="*/ 0 w 1603637"/>
                <a:gd name="connsiteY0" fmla="*/ 0 h 1805789"/>
                <a:gd name="connsiteX1" fmla="*/ 1523802 w 1603637"/>
                <a:gd name="connsiteY1" fmla="*/ 0 h 1805789"/>
                <a:gd name="connsiteX2" fmla="*/ 1603637 w 1603637"/>
                <a:gd name="connsiteY2" fmla="*/ 79835 h 1805789"/>
                <a:gd name="connsiteX3" fmla="*/ 1603637 w 1603637"/>
                <a:gd name="connsiteY3" fmla="*/ 1805789 h 1805789"/>
                <a:gd name="connsiteX4" fmla="*/ 1528113 w 1603637"/>
                <a:gd name="connsiteY4" fmla="*/ 1793882 h 1805789"/>
                <a:gd name="connsiteX5" fmla="*/ 2479 w 1603637"/>
                <a:gd name="connsiteY5" fmla="*/ 50723 h 180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3637" h="1805789">
                  <a:moveTo>
                    <a:pt x="0" y="0"/>
                  </a:moveTo>
                  <a:lnTo>
                    <a:pt x="1523802" y="0"/>
                  </a:lnTo>
                  <a:cubicBezTo>
                    <a:pt x="1567894" y="0"/>
                    <a:pt x="1603637" y="35743"/>
                    <a:pt x="1603637" y="79835"/>
                  </a:cubicBezTo>
                  <a:lnTo>
                    <a:pt x="1603637" y="1805789"/>
                  </a:lnTo>
                  <a:lnTo>
                    <a:pt x="1528113" y="1793882"/>
                  </a:lnTo>
                  <a:cubicBezTo>
                    <a:pt x="714365" y="1621867"/>
                    <a:pt x="87832" y="918930"/>
                    <a:pt x="2479" y="50723"/>
                  </a:cubicBezTo>
                  <a:close/>
                </a:path>
              </a:pathLst>
            </a:cu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2304046" y="3464422"/>
              <a:ext cx="1451429" cy="938719"/>
            </a:xfrm>
            <a:prstGeom prst="rect">
              <a:avLst/>
            </a:prstGeom>
          </p:spPr>
          <p:txBody>
            <a:bodyPr wrap="square">
              <a:spAutoFit/>
            </a:bodyPr>
            <a:lstStyle/>
            <a:p>
              <a:pPr lvl="0">
                <a:defRPr/>
              </a:pPr>
              <a:r>
                <a:rPr lang="en-IN" sz="1100" dirty="0">
                  <a:solidFill>
                    <a:schemeClr val="bg1"/>
                  </a:solidFill>
                  <a:latin typeface="Nexa Light" panose="02000000000000000000" pitchFamily="50" charset="0"/>
                </a:rPr>
                <a:t>Add your text here. Subscribe to our channel to watch more creative videos.</a:t>
              </a:r>
              <a:endParaRPr lang="en-IN" sz="1100" dirty="0">
                <a:solidFill>
                  <a:schemeClr val="bg1"/>
                </a:solidFill>
                <a:latin typeface="Nexa Light" panose="02000000000000000000" pitchFamily="50" charset="0"/>
              </a:endParaRPr>
            </a:p>
          </p:txBody>
        </p:sp>
        <p:sp>
          <p:nvSpPr>
            <p:cNvPr id="44" name="TextBox 43"/>
            <p:cNvSpPr txBox="1"/>
            <p:nvPr/>
          </p:nvSpPr>
          <p:spPr>
            <a:xfrm>
              <a:off x="2304046" y="3135384"/>
              <a:ext cx="1767212" cy="276999"/>
            </a:xfrm>
            <a:prstGeom prst="rect">
              <a:avLst/>
            </a:prstGeom>
            <a:noFill/>
          </p:spPr>
          <p:txBody>
            <a:bodyPr wrap="square" rtlCol="0">
              <a:spAutoFit/>
            </a:bodyPr>
            <a:lstStyle/>
            <a:p>
              <a:r>
                <a:rPr lang="en-IN" sz="1200" dirty="0">
                  <a:solidFill>
                    <a:schemeClr val="bg1"/>
                  </a:solidFill>
                  <a:latin typeface="Nexa Bold" panose="02000000000000000000" pitchFamily="50" charset="0"/>
                </a:rPr>
                <a:t>CREATIVE VENUS</a:t>
              </a:r>
              <a:endParaRPr lang="en-IN" sz="1200" dirty="0">
                <a:solidFill>
                  <a:schemeClr val="bg1"/>
                </a:solidFill>
                <a:latin typeface="Nexa Bold" panose="02000000000000000000" pitchFamily="50" charset="0"/>
              </a:endParaRPr>
            </a:p>
          </p:txBody>
        </p:sp>
        <p:sp>
          <p:nvSpPr>
            <p:cNvPr id="45" name="TextBox 44"/>
            <p:cNvSpPr txBox="1"/>
            <p:nvPr/>
          </p:nvSpPr>
          <p:spPr>
            <a:xfrm>
              <a:off x="1683849" y="1255486"/>
              <a:ext cx="815353" cy="369332"/>
            </a:xfrm>
            <a:prstGeom prst="rect">
              <a:avLst/>
            </a:prstGeom>
            <a:noFill/>
          </p:spPr>
          <p:txBody>
            <a:bodyPr wrap="square" rtlCol="0">
              <a:spAutoFit/>
            </a:bodyPr>
            <a:lstStyle/>
            <a:p>
              <a:r>
                <a:rPr lang="en-IN" dirty="0">
                  <a:solidFill>
                    <a:schemeClr val="bg2">
                      <a:lumMod val="75000"/>
                      <a:alpha val="40000"/>
                    </a:schemeClr>
                  </a:solidFill>
                  <a:latin typeface="Eurostile BQ" pitchFamily="50" charset="0"/>
                </a:rPr>
                <a:t>04</a:t>
              </a:r>
              <a:endParaRPr lang="en-IN" dirty="0">
                <a:solidFill>
                  <a:schemeClr val="bg2">
                    <a:lumMod val="75000"/>
                    <a:alpha val="40000"/>
                  </a:schemeClr>
                </a:solidFill>
                <a:latin typeface="Eurostile BQ" pitchFamily="50" charset="0"/>
              </a:endParaRPr>
            </a:p>
          </p:txBody>
        </p:sp>
        <p:sp>
          <p:nvSpPr>
            <p:cNvPr id="46" name="Oval 45"/>
            <p:cNvSpPr/>
            <p:nvPr/>
          </p:nvSpPr>
          <p:spPr>
            <a:xfrm>
              <a:off x="2509737" y="1706132"/>
              <a:ext cx="1003060" cy="100306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p:cNvSpPr txBox="1"/>
            <p:nvPr/>
          </p:nvSpPr>
          <p:spPr>
            <a:xfrm>
              <a:off x="2622083" y="2053774"/>
              <a:ext cx="815353" cy="307777"/>
            </a:xfrm>
            <a:prstGeom prst="rect">
              <a:avLst/>
            </a:prstGeom>
            <a:noFill/>
          </p:spPr>
          <p:txBody>
            <a:bodyPr wrap="square" rtlCol="0">
              <a:spAutoFit/>
            </a:bodyPr>
            <a:lstStyle/>
            <a:p>
              <a:pPr algn="ctr"/>
              <a:r>
                <a:rPr lang="en-IN" sz="1400" dirty="0">
                  <a:solidFill>
                    <a:schemeClr val="bg1"/>
                  </a:solidFill>
                  <a:latin typeface="Eurostile BQ" pitchFamily="50" charset="0"/>
                </a:rPr>
                <a:t>90%</a:t>
              </a:r>
              <a:endParaRPr lang="en-IN" sz="1400" dirty="0">
                <a:solidFill>
                  <a:schemeClr val="bg1"/>
                </a:solidFill>
                <a:latin typeface="Eurostile BQ" pitchFamily="50" charset="0"/>
              </a:endParaRPr>
            </a:p>
          </p:txBody>
        </p:sp>
        <p:sp>
          <p:nvSpPr>
            <p:cNvPr id="48" name="TextBox 47"/>
            <p:cNvSpPr txBox="1"/>
            <p:nvPr/>
          </p:nvSpPr>
          <p:spPr>
            <a:xfrm rot="16200000">
              <a:off x="299226" y="3893880"/>
              <a:ext cx="3603268" cy="230832"/>
            </a:xfrm>
            <a:prstGeom prst="rect">
              <a:avLst/>
            </a:prstGeom>
            <a:noFill/>
          </p:spPr>
          <p:txBody>
            <a:bodyPr wrap="square" rtlCol="0">
              <a:spAutoFit/>
            </a:bodyPr>
            <a:lstStyle/>
            <a:p>
              <a:r>
                <a:rPr lang="en-IN" sz="900" spc="600" dirty="0">
                  <a:solidFill>
                    <a:schemeClr val="bg2">
                      <a:lumMod val="75000"/>
                      <a:alpha val="58000"/>
                    </a:schemeClr>
                  </a:solidFill>
                  <a:latin typeface="Nexa Light" panose="02000000000000000000" pitchFamily="50" charset="0"/>
                </a:rPr>
                <a:t>CREATIVE VENUS</a:t>
              </a:r>
              <a:endParaRPr lang="en-IN" sz="900" spc="600" dirty="0">
                <a:solidFill>
                  <a:schemeClr val="bg2">
                    <a:lumMod val="75000"/>
                    <a:alpha val="58000"/>
                  </a:schemeClr>
                </a:solidFill>
                <a:latin typeface="Nexa Light" panose="02000000000000000000" pitchFamily="50" charset="0"/>
              </a:endParaRPr>
            </a:p>
          </p:txBody>
        </p:sp>
      </p:grpSp>
      <p:pic>
        <p:nvPicPr>
          <p:cNvPr id="52" name="Graphic 51"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5952" y="5044844"/>
            <a:ext cx="540000" cy="540000"/>
          </a:xfrm>
          <a:prstGeom prst="rect">
            <a:avLst/>
          </a:prstGeom>
          <a:effectLst>
            <a:reflection blurRad="63500" stA="52000" endA="300" endPos="18000" dir="5400000" sy="-100000" algn="bl" rotWithShape="0"/>
          </a:effectLst>
        </p:spPr>
      </p:pic>
      <p:pic>
        <p:nvPicPr>
          <p:cNvPr id="54" name="Graphic 53" descr="Single gea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2682" y="5044844"/>
            <a:ext cx="540000" cy="540000"/>
          </a:xfrm>
          <a:prstGeom prst="rect">
            <a:avLst/>
          </a:prstGeom>
          <a:effectLst>
            <a:reflection blurRad="63500" stA="52000" endA="300" endPos="18000" dir="5400000" sy="-100000" algn="bl" rotWithShape="0"/>
          </a:effectLst>
        </p:spPr>
      </p:pic>
      <p:pic>
        <p:nvPicPr>
          <p:cNvPr id="56" name="Graphic 55" descr="Hour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132" y="5044844"/>
            <a:ext cx="540000" cy="540000"/>
          </a:xfrm>
          <a:prstGeom prst="rect">
            <a:avLst/>
          </a:prstGeom>
          <a:effectLst>
            <a:reflection blurRad="63500" stA="52000" endA="300" endPos="18000" dir="5400000" sy="-100000" algn="bl" rotWithShape="0"/>
          </a:effectLst>
        </p:spPr>
      </p:pic>
      <p:pic>
        <p:nvPicPr>
          <p:cNvPr id="58" name="Graphic 57" descr="Puzzl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5111" y="5044844"/>
            <a:ext cx="540000" cy="540000"/>
          </a:xfrm>
          <a:prstGeom prst="rect">
            <a:avLst/>
          </a:prstGeom>
          <a:effectLst>
            <a:reflection blurRad="63500" stA="52000" endA="300" endPos="18000" dir="5400000" sy="-100000" algn="bl" rotWithShape="0"/>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p:cNvSpPr/>
          <p:nvPr/>
        </p:nvSpPr>
        <p:spPr>
          <a:xfrm>
            <a:off x="3450236" y="790829"/>
            <a:ext cx="2487810" cy="2487810"/>
          </a:xfrm>
          <a:prstGeom prst="roundRect">
            <a:avLst>
              <a:gd name="adj" fmla="val 3175"/>
            </a:avLst>
          </a:prstGeom>
          <a:gradFill flip="none" rotWithShape="1">
            <a:gsLst>
              <a:gs pos="0">
                <a:srgbClr val="FDEB50"/>
              </a:gs>
              <a:gs pos="100000">
                <a:srgbClr val="F79535"/>
              </a:gs>
            </a:gsLst>
            <a:lin ang="540000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p:cNvSpPr/>
          <p:nvPr/>
        </p:nvSpPr>
        <p:spPr>
          <a:xfrm>
            <a:off x="6253954" y="790828"/>
            <a:ext cx="2487810" cy="2487810"/>
          </a:xfrm>
          <a:prstGeom prst="roundRect">
            <a:avLst>
              <a:gd name="adj" fmla="val 3175"/>
            </a:avLst>
          </a:prstGeom>
          <a:gradFill>
            <a:gsLst>
              <a:gs pos="0">
                <a:srgbClr val="C975C9"/>
              </a:gs>
              <a:gs pos="100000">
                <a:srgbClr val="9360A8"/>
              </a:gs>
            </a:gsLst>
            <a:lin ang="5400000" scaled="1"/>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p:cNvSpPr/>
          <p:nvPr/>
        </p:nvSpPr>
        <p:spPr>
          <a:xfrm>
            <a:off x="3450236" y="3579362"/>
            <a:ext cx="2487810" cy="2487810"/>
          </a:xfrm>
          <a:prstGeom prst="roundRect">
            <a:avLst>
              <a:gd name="adj" fmla="val 3175"/>
            </a:avLst>
          </a:prstGeom>
          <a:gradFill>
            <a:gsLst>
              <a:gs pos="0">
                <a:srgbClr val="D0EE27"/>
              </a:gs>
              <a:gs pos="100000">
                <a:srgbClr val="76AD31"/>
              </a:gs>
            </a:gsLst>
            <a:lin ang="5400000" scaled="1"/>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p:cNvSpPr/>
          <p:nvPr/>
        </p:nvSpPr>
        <p:spPr>
          <a:xfrm>
            <a:off x="6253953" y="3579361"/>
            <a:ext cx="2487810" cy="2487810"/>
          </a:xfrm>
          <a:prstGeom prst="roundRect">
            <a:avLst>
              <a:gd name="adj" fmla="val 3175"/>
            </a:avLst>
          </a:prstGeom>
          <a:gradFill>
            <a:gsLst>
              <a:gs pos="0">
                <a:srgbClr val="6AE4D6"/>
              </a:gs>
              <a:gs pos="100000">
                <a:srgbClr val="5180CC"/>
              </a:gs>
            </a:gsLst>
            <a:lin ang="5400000" scaled="1"/>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p:cNvSpPr/>
          <p:nvPr/>
        </p:nvSpPr>
        <p:spPr>
          <a:xfrm rot="2700000">
            <a:off x="4852094" y="2185095"/>
            <a:ext cx="2487810" cy="2487810"/>
          </a:xfrm>
          <a:prstGeom prst="roundRect">
            <a:avLst>
              <a:gd name="adj" fmla="val 3175"/>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4852094" y="2967334"/>
            <a:ext cx="2487810" cy="307777"/>
          </a:xfrm>
          <a:prstGeom prst="rect">
            <a:avLst/>
          </a:prstGeom>
          <a:noFill/>
        </p:spPr>
        <p:txBody>
          <a:bodyPr wrap="square" rtlCol="0">
            <a:spAutoFit/>
          </a:bodyPr>
          <a:lstStyle/>
          <a:p>
            <a:pPr algn="ctr"/>
            <a:r>
              <a:rPr lang="en-IN" sz="1400" spc="300" dirty="0">
                <a:solidFill>
                  <a:srgbClr val="7D8079"/>
                </a:solidFill>
                <a:latin typeface="Nexa Bold" panose="02000000000000000000" pitchFamily="50" charset="0"/>
              </a:rPr>
              <a:t>CREATIVE VENUS</a:t>
            </a:r>
            <a:endParaRPr lang="en-IN" sz="1400" spc="300" dirty="0">
              <a:solidFill>
                <a:srgbClr val="7D8079"/>
              </a:solidFill>
              <a:latin typeface="Nexa Bold" panose="02000000000000000000" pitchFamily="50" charset="0"/>
            </a:endParaRPr>
          </a:p>
        </p:txBody>
      </p:sp>
      <p:sp>
        <p:nvSpPr>
          <p:cNvPr id="26" name="TextBox 25"/>
          <p:cNvSpPr txBox="1"/>
          <p:nvPr/>
        </p:nvSpPr>
        <p:spPr>
          <a:xfrm>
            <a:off x="4852094" y="3268057"/>
            <a:ext cx="2487810" cy="276999"/>
          </a:xfrm>
          <a:prstGeom prst="rect">
            <a:avLst/>
          </a:prstGeom>
          <a:noFill/>
        </p:spPr>
        <p:txBody>
          <a:bodyPr wrap="square" rtlCol="0">
            <a:spAutoFit/>
          </a:bodyPr>
          <a:lstStyle/>
          <a:p>
            <a:pPr algn="ctr"/>
            <a:r>
              <a:rPr lang="en-IN" sz="1200" spc="300" dirty="0">
                <a:solidFill>
                  <a:srgbClr val="7D8079"/>
                </a:solidFill>
                <a:latin typeface="Nexa Light" panose="02000000000000000000" pitchFamily="50" charset="0"/>
              </a:rPr>
              <a:t>INFOGRAPHIC</a:t>
            </a:r>
            <a:endParaRPr lang="en-IN" sz="1200" spc="300" dirty="0">
              <a:solidFill>
                <a:srgbClr val="7D8079"/>
              </a:solidFill>
              <a:latin typeface="Nexa Light" panose="02000000000000000000" pitchFamily="50" charset="0"/>
            </a:endParaRPr>
          </a:p>
        </p:txBody>
      </p:sp>
      <p:pic>
        <p:nvPicPr>
          <p:cNvPr id="28" name="Graphic 27"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38799" y="3696934"/>
            <a:ext cx="914400" cy="914400"/>
          </a:xfrm>
          <a:prstGeom prst="rect">
            <a:avLst/>
          </a:prstGeom>
        </p:spPr>
      </p:pic>
      <p:sp>
        <p:nvSpPr>
          <p:cNvPr id="29" name="TextBox 28"/>
          <p:cNvSpPr txBox="1"/>
          <p:nvPr/>
        </p:nvSpPr>
        <p:spPr>
          <a:xfrm>
            <a:off x="3354438" y="490106"/>
            <a:ext cx="824459" cy="1446550"/>
          </a:xfrm>
          <a:prstGeom prst="rect">
            <a:avLst/>
          </a:prstGeom>
          <a:noFill/>
        </p:spPr>
        <p:txBody>
          <a:bodyPr wrap="square" rtlCol="0">
            <a:spAutoFit/>
          </a:bodyPr>
          <a:lstStyle/>
          <a:p>
            <a:r>
              <a:rPr lang="en-IN" sz="8800" dirty="0">
                <a:solidFill>
                  <a:schemeClr val="tx1">
                    <a:alpha val="8000"/>
                  </a:schemeClr>
                </a:solidFill>
                <a:latin typeface="Eurostile BQ" pitchFamily="50" charset="0"/>
              </a:rPr>
              <a:t>A</a:t>
            </a:r>
            <a:endParaRPr lang="en-IN" sz="8800" dirty="0">
              <a:solidFill>
                <a:schemeClr val="tx1">
                  <a:alpha val="8000"/>
                </a:schemeClr>
              </a:solidFill>
              <a:latin typeface="Eurostile BQ" pitchFamily="50" charset="0"/>
            </a:endParaRPr>
          </a:p>
        </p:txBody>
      </p:sp>
      <p:sp>
        <p:nvSpPr>
          <p:cNvPr id="30" name="TextBox 29"/>
          <p:cNvSpPr txBox="1"/>
          <p:nvPr/>
        </p:nvSpPr>
        <p:spPr>
          <a:xfrm>
            <a:off x="7547847" y="494313"/>
            <a:ext cx="824459" cy="1446550"/>
          </a:xfrm>
          <a:prstGeom prst="rect">
            <a:avLst/>
          </a:prstGeom>
          <a:noFill/>
        </p:spPr>
        <p:txBody>
          <a:bodyPr wrap="square" rtlCol="0">
            <a:spAutoFit/>
          </a:bodyPr>
          <a:lstStyle/>
          <a:p>
            <a:r>
              <a:rPr lang="en-IN" sz="8800" dirty="0">
                <a:solidFill>
                  <a:schemeClr val="tx1">
                    <a:alpha val="8000"/>
                  </a:schemeClr>
                </a:solidFill>
                <a:latin typeface="Eurostile BQ" pitchFamily="50" charset="0"/>
              </a:rPr>
              <a:t>B</a:t>
            </a:r>
            <a:endParaRPr lang="en-IN" sz="8800" dirty="0">
              <a:solidFill>
                <a:schemeClr val="tx1">
                  <a:alpha val="8000"/>
                </a:schemeClr>
              </a:solidFill>
              <a:latin typeface="Eurostile BQ" pitchFamily="50" charset="0"/>
            </a:endParaRPr>
          </a:p>
        </p:txBody>
      </p:sp>
      <p:sp>
        <p:nvSpPr>
          <p:cNvPr id="31" name="TextBox 30"/>
          <p:cNvSpPr txBox="1"/>
          <p:nvPr/>
        </p:nvSpPr>
        <p:spPr>
          <a:xfrm>
            <a:off x="7562837" y="4964345"/>
            <a:ext cx="824459" cy="1446550"/>
          </a:xfrm>
          <a:prstGeom prst="rect">
            <a:avLst/>
          </a:prstGeom>
          <a:noFill/>
        </p:spPr>
        <p:txBody>
          <a:bodyPr wrap="square" rtlCol="0">
            <a:spAutoFit/>
          </a:bodyPr>
          <a:lstStyle/>
          <a:p>
            <a:r>
              <a:rPr lang="en-IN" sz="8800" dirty="0">
                <a:solidFill>
                  <a:schemeClr val="tx1">
                    <a:alpha val="8000"/>
                  </a:schemeClr>
                </a:solidFill>
                <a:latin typeface="Eurostile BQ" pitchFamily="50" charset="0"/>
              </a:rPr>
              <a:t>C</a:t>
            </a:r>
            <a:endParaRPr lang="en-IN" sz="8800" dirty="0">
              <a:solidFill>
                <a:schemeClr val="tx1">
                  <a:alpha val="8000"/>
                </a:schemeClr>
              </a:solidFill>
              <a:latin typeface="Eurostile BQ" pitchFamily="50" charset="0"/>
            </a:endParaRPr>
          </a:p>
        </p:txBody>
      </p:sp>
      <p:sp>
        <p:nvSpPr>
          <p:cNvPr id="32" name="TextBox 31"/>
          <p:cNvSpPr txBox="1"/>
          <p:nvPr/>
        </p:nvSpPr>
        <p:spPr>
          <a:xfrm>
            <a:off x="3309467" y="4967867"/>
            <a:ext cx="824459" cy="1446550"/>
          </a:xfrm>
          <a:prstGeom prst="rect">
            <a:avLst/>
          </a:prstGeom>
          <a:noFill/>
        </p:spPr>
        <p:txBody>
          <a:bodyPr wrap="square" rtlCol="0">
            <a:spAutoFit/>
          </a:bodyPr>
          <a:lstStyle/>
          <a:p>
            <a:r>
              <a:rPr lang="en-IN" sz="8800" dirty="0">
                <a:solidFill>
                  <a:schemeClr val="tx1">
                    <a:alpha val="8000"/>
                  </a:schemeClr>
                </a:solidFill>
                <a:latin typeface="Eurostile BQ" pitchFamily="50" charset="0"/>
              </a:rPr>
              <a:t>D</a:t>
            </a:r>
            <a:endParaRPr lang="en-IN" sz="8800" dirty="0">
              <a:solidFill>
                <a:schemeClr val="tx1">
                  <a:alpha val="8000"/>
                </a:schemeClr>
              </a:solidFill>
              <a:latin typeface="Eurostile BQ" pitchFamily="50" charset="0"/>
            </a:endParaRPr>
          </a:p>
        </p:txBody>
      </p:sp>
      <p:sp>
        <p:nvSpPr>
          <p:cNvPr id="33" name="TextBox 32"/>
          <p:cNvSpPr txBox="1"/>
          <p:nvPr/>
        </p:nvSpPr>
        <p:spPr>
          <a:xfrm>
            <a:off x="3722688" y="1912203"/>
            <a:ext cx="1726366" cy="707886"/>
          </a:xfrm>
          <a:prstGeom prst="rect">
            <a:avLst/>
          </a:prstGeom>
          <a:noFill/>
        </p:spPr>
        <p:txBody>
          <a:bodyPr wrap="square" rtlCol="0">
            <a:spAutoFit/>
          </a:bodyPr>
          <a:lstStyle/>
          <a:p>
            <a:r>
              <a:rPr lang="en-IN" sz="4000" dirty="0">
                <a:solidFill>
                  <a:schemeClr val="tx1">
                    <a:alpha val="43000"/>
                  </a:schemeClr>
                </a:solidFill>
                <a:latin typeface="Nexa Bold" panose="02000000000000000000" pitchFamily="50" charset="0"/>
              </a:rPr>
              <a:t>40</a:t>
            </a:r>
            <a:r>
              <a:rPr lang="en-IN" sz="2400" dirty="0">
                <a:solidFill>
                  <a:schemeClr val="tx1">
                    <a:alpha val="43000"/>
                  </a:schemeClr>
                </a:solidFill>
                <a:latin typeface="Nexa Bold" panose="02000000000000000000" pitchFamily="50" charset="0"/>
              </a:rPr>
              <a:t>%</a:t>
            </a:r>
            <a:endParaRPr lang="en-IN" sz="4000" dirty="0">
              <a:solidFill>
                <a:schemeClr val="tx1">
                  <a:alpha val="43000"/>
                </a:schemeClr>
              </a:solidFill>
              <a:latin typeface="Nexa Bold" panose="02000000000000000000" pitchFamily="50" charset="0"/>
            </a:endParaRPr>
          </a:p>
        </p:txBody>
      </p:sp>
      <p:sp>
        <p:nvSpPr>
          <p:cNvPr id="34" name="TextBox 33"/>
          <p:cNvSpPr txBox="1"/>
          <p:nvPr/>
        </p:nvSpPr>
        <p:spPr>
          <a:xfrm>
            <a:off x="7519891" y="1912203"/>
            <a:ext cx="1726366" cy="707886"/>
          </a:xfrm>
          <a:prstGeom prst="rect">
            <a:avLst/>
          </a:prstGeom>
          <a:noFill/>
        </p:spPr>
        <p:txBody>
          <a:bodyPr wrap="square" rtlCol="0">
            <a:spAutoFit/>
          </a:bodyPr>
          <a:lstStyle/>
          <a:p>
            <a:r>
              <a:rPr lang="en-IN" sz="4000" dirty="0">
                <a:solidFill>
                  <a:schemeClr val="tx1">
                    <a:alpha val="43000"/>
                  </a:schemeClr>
                </a:solidFill>
                <a:latin typeface="Nexa Bold" panose="02000000000000000000" pitchFamily="50" charset="0"/>
              </a:rPr>
              <a:t>50</a:t>
            </a:r>
            <a:r>
              <a:rPr lang="en-IN" sz="2400" dirty="0">
                <a:solidFill>
                  <a:schemeClr val="tx1">
                    <a:alpha val="43000"/>
                  </a:schemeClr>
                </a:solidFill>
                <a:latin typeface="Nexa Bold" panose="02000000000000000000" pitchFamily="50" charset="0"/>
              </a:rPr>
              <a:t>%</a:t>
            </a:r>
            <a:endParaRPr lang="en-IN" sz="4000" dirty="0">
              <a:solidFill>
                <a:schemeClr val="tx1">
                  <a:alpha val="43000"/>
                </a:schemeClr>
              </a:solidFill>
              <a:latin typeface="Nexa Bold" panose="02000000000000000000" pitchFamily="50" charset="0"/>
            </a:endParaRPr>
          </a:p>
        </p:txBody>
      </p:sp>
      <p:sp>
        <p:nvSpPr>
          <p:cNvPr id="35" name="TextBox 34"/>
          <p:cNvSpPr txBox="1"/>
          <p:nvPr/>
        </p:nvSpPr>
        <p:spPr>
          <a:xfrm>
            <a:off x="3722688" y="4400012"/>
            <a:ext cx="1726366" cy="707886"/>
          </a:xfrm>
          <a:prstGeom prst="rect">
            <a:avLst/>
          </a:prstGeom>
          <a:noFill/>
        </p:spPr>
        <p:txBody>
          <a:bodyPr wrap="square" rtlCol="0">
            <a:spAutoFit/>
          </a:bodyPr>
          <a:lstStyle/>
          <a:p>
            <a:r>
              <a:rPr lang="en-IN" sz="4000" dirty="0">
                <a:solidFill>
                  <a:schemeClr val="tx1">
                    <a:alpha val="43000"/>
                  </a:schemeClr>
                </a:solidFill>
                <a:latin typeface="Nexa Bold" panose="02000000000000000000" pitchFamily="50" charset="0"/>
              </a:rPr>
              <a:t>70</a:t>
            </a:r>
            <a:r>
              <a:rPr lang="en-IN" sz="2400" dirty="0">
                <a:solidFill>
                  <a:schemeClr val="tx1">
                    <a:alpha val="43000"/>
                  </a:schemeClr>
                </a:solidFill>
                <a:latin typeface="Nexa Bold" panose="02000000000000000000" pitchFamily="50" charset="0"/>
              </a:rPr>
              <a:t>%</a:t>
            </a:r>
            <a:endParaRPr lang="en-IN" sz="4000" dirty="0">
              <a:solidFill>
                <a:schemeClr val="tx1">
                  <a:alpha val="43000"/>
                </a:schemeClr>
              </a:solidFill>
              <a:latin typeface="Nexa Bold" panose="02000000000000000000" pitchFamily="50" charset="0"/>
            </a:endParaRPr>
          </a:p>
        </p:txBody>
      </p:sp>
      <p:sp>
        <p:nvSpPr>
          <p:cNvPr id="36" name="TextBox 35"/>
          <p:cNvSpPr txBox="1"/>
          <p:nvPr/>
        </p:nvSpPr>
        <p:spPr>
          <a:xfrm>
            <a:off x="7519891" y="4400012"/>
            <a:ext cx="1726366" cy="707886"/>
          </a:xfrm>
          <a:prstGeom prst="rect">
            <a:avLst/>
          </a:prstGeom>
          <a:noFill/>
        </p:spPr>
        <p:txBody>
          <a:bodyPr wrap="square" rtlCol="0">
            <a:spAutoFit/>
          </a:bodyPr>
          <a:lstStyle/>
          <a:p>
            <a:r>
              <a:rPr lang="en-IN" sz="4000" dirty="0">
                <a:solidFill>
                  <a:schemeClr val="tx1">
                    <a:alpha val="43000"/>
                  </a:schemeClr>
                </a:solidFill>
                <a:latin typeface="Nexa Bold" panose="02000000000000000000" pitchFamily="50" charset="0"/>
              </a:rPr>
              <a:t>60</a:t>
            </a:r>
            <a:r>
              <a:rPr lang="en-IN" sz="2400" dirty="0">
                <a:solidFill>
                  <a:schemeClr val="tx1">
                    <a:alpha val="43000"/>
                  </a:schemeClr>
                </a:solidFill>
                <a:latin typeface="Nexa Bold" panose="02000000000000000000" pitchFamily="50" charset="0"/>
              </a:rPr>
              <a:t>%</a:t>
            </a:r>
            <a:endParaRPr lang="en-IN" sz="4000" dirty="0">
              <a:solidFill>
                <a:schemeClr val="tx1">
                  <a:alpha val="43000"/>
                </a:schemeClr>
              </a:solidFill>
              <a:latin typeface="Nexa Bold" panose="02000000000000000000" pitchFamily="50" charset="0"/>
            </a:endParaRPr>
          </a:p>
        </p:txBody>
      </p:sp>
      <p:grpSp>
        <p:nvGrpSpPr>
          <p:cNvPr id="42" name="Group 41"/>
          <p:cNvGrpSpPr/>
          <p:nvPr/>
        </p:nvGrpSpPr>
        <p:grpSpPr>
          <a:xfrm flipH="1">
            <a:off x="1852429" y="1669852"/>
            <a:ext cx="1394218" cy="45719"/>
            <a:chOff x="719528" y="2618657"/>
            <a:chExt cx="1394218" cy="45719"/>
          </a:xfrm>
        </p:grpSpPr>
        <p:sp>
          <p:nvSpPr>
            <p:cNvPr id="37" name="Rectangle: Rounded Corners 36"/>
            <p:cNvSpPr/>
            <p:nvPr/>
          </p:nvSpPr>
          <p:spPr>
            <a:xfrm>
              <a:off x="719528" y="2618657"/>
              <a:ext cx="89941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p:cNvSpPr/>
            <p:nvPr/>
          </p:nvSpPr>
          <p:spPr>
            <a:xfrm>
              <a:off x="1706640"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Rounded Corners 38"/>
            <p:cNvSpPr/>
            <p:nvPr/>
          </p:nvSpPr>
          <p:spPr>
            <a:xfrm>
              <a:off x="1830342"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p:cNvSpPr/>
            <p:nvPr/>
          </p:nvSpPr>
          <p:spPr>
            <a:xfrm>
              <a:off x="1954044"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p:cNvSpPr/>
            <p:nvPr/>
          </p:nvSpPr>
          <p:spPr>
            <a:xfrm>
              <a:off x="2077746"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3" name="Group 42"/>
          <p:cNvGrpSpPr/>
          <p:nvPr/>
        </p:nvGrpSpPr>
        <p:grpSpPr>
          <a:xfrm flipH="1">
            <a:off x="1852429" y="5091344"/>
            <a:ext cx="1394218" cy="45719"/>
            <a:chOff x="719528" y="2618657"/>
            <a:chExt cx="1394218" cy="45719"/>
          </a:xfrm>
        </p:grpSpPr>
        <p:sp>
          <p:nvSpPr>
            <p:cNvPr id="44" name="Rectangle: Rounded Corners 43"/>
            <p:cNvSpPr/>
            <p:nvPr/>
          </p:nvSpPr>
          <p:spPr>
            <a:xfrm>
              <a:off x="719528" y="2618657"/>
              <a:ext cx="89941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p:cNvSpPr/>
            <p:nvPr/>
          </p:nvSpPr>
          <p:spPr>
            <a:xfrm>
              <a:off x="1706640"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Rounded Corners 45"/>
            <p:cNvSpPr/>
            <p:nvPr/>
          </p:nvSpPr>
          <p:spPr>
            <a:xfrm>
              <a:off x="1830342"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46"/>
            <p:cNvSpPr/>
            <p:nvPr/>
          </p:nvSpPr>
          <p:spPr>
            <a:xfrm>
              <a:off x="1954044"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47"/>
            <p:cNvSpPr/>
            <p:nvPr/>
          </p:nvSpPr>
          <p:spPr>
            <a:xfrm>
              <a:off x="2077746"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p:cNvGrpSpPr/>
          <p:nvPr/>
        </p:nvGrpSpPr>
        <p:grpSpPr>
          <a:xfrm>
            <a:off x="8947703" y="1669852"/>
            <a:ext cx="1394218" cy="45719"/>
            <a:chOff x="719528" y="2618657"/>
            <a:chExt cx="1394218" cy="45719"/>
          </a:xfrm>
        </p:grpSpPr>
        <p:sp>
          <p:nvSpPr>
            <p:cNvPr id="50" name="Rectangle: Rounded Corners 49"/>
            <p:cNvSpPr/>
            <p:nvPr/>
          </p:nvSpPr>
          <p:spPr>
            <a:xfrm>
              <a:off x="719528" y="2618657"/>
              <a:ext cx="89941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50"/>
            <p:cNvSpPr/>
            <p:nvPr/>
          </p:nvSpPr>
          <p:spPr>
            <a:xfrm>
              <a:off x="1706640"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Rounded Corners 51"/>
            <p:cNvSpPr/>
            <p:nvPr/>
          </p:nvSpPr>
          <p:spPr>
            <a:xfrm>
              <a:off x="1830342"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Rounded Corners 52"/>
            <p:cNvSpPr/>
            <p:nvPr/>
          </p:nvSpPr>
          <p:spPr>
            <a:xfrm>
              <a:off x="1954044"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Rounded Corners 53"/>
            <p:cNvSpPr/>
            <p:nvPr/>
          </p:nvSpPr>
          <p:spPr>
            <a:xfrm>
              <a:off x="2077746"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p:cNvGrpSpPr/>
          <p:nvPr/>
        </p:nvGrpSpPr>
        <p:grpSpPr>
          <a:xfrm>
            <a:off x="8947703" y="5091344"/>
            <a:ext cx="1394218" cy="45719"/>
            <a:chOff x="719528" y="2618657"/>
            <a:chExt cx="1394218" cy="45719"/>
          </a:xfrm>
        </p:grpSpPr>
        <p:sp>
          <p:nvSpPr>
            <p:cNvPr id="56" name="Rectangle: Rounded Corners 55"/>
            <p:cNvSpPr/>
            <p:nvPr/>
          </p:nvSpPr>
          <p:spPr>
            <a:xfrm>
              <a:off x="719528" y="2618657"/>
              <a:ext cx="89941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Rounded Corners 56"/>
            <p:cNvSpPr/>
            <p:nvPr/>
          </p:nvSpPr>
          <p:spPr>
            <a:xfrm>
              <a:off x="1706640"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p:cNvSpPr/>
            <p:nvPr/>
          </p:nvSpPr>
          <p:spPr>
            <a:xfrm>
              <a:off x="1830342"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Rounded Corners 58"/>
            <p:cNvSpPr/>
            <p:nvPr/>
          </p:nvSpPr>
          <p:spPr>
            <a:xfrm>
              <a:off x="1954044"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Rounded Corners 59"/>
            <p:cNvSpPr/>
            <p:nvPr/>
          </p:nvSpPr>
          <p:spPr>
            <a:xfrm>
              <a:off x="2077746" y="2618657"/>
              <a:ext cx="36000" cy="45719"/>
            </a:xfrm>
            <a:prstGeom prst="roundRect">
              <a:avLst/>
            </a:prstGeom>
            <a:solidFill>
              <a:srgbClr val="7D8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6" name="Group 65"/>
          <p:cNvGrpSpPr/>
          <p:nvPr/>
        </p:nvGrpSpPr>
        <p:grpSpPr>
          <a:xfrm>
            <a:off x="838919" y="1816283"/>
            <a:ext cx="2487810" cy="660859"/>
            <a:chOff x="215861" y="1584766"/>
            <a:chExt cx="2487810" cy="660859"/>
          </a:xfrm>
        </p:grpSpPr>
        <p:sp>
          <p:nvSpPr>
            <p:cNvPr id="61" name="TextBox 60"/>
            <p:cNvSpPr txBox="1"/>
            <p:nvPr/>
          </p:nvSpPr>
          <p:spPr>
            <a:xfrm>
              <a:off x="215861" y="1584766"/>
              <a:ext cx="2487810" cy="261610"/>
            </a:xfrm>
            <a:prstGeom prst="rect">
              <a:avLst/>
            </a:prstGeom>
            <a:noFill/>
          </p:spPr>
          <p:txBody>
            <a:bodyPr wrap="square" rtlCol="0">
              <a:spAutoFit/>
            </a:bodyPr>
            <a:lstStyle/>
            <a:p>
              <a:r>
                <a:rPr lang="en-IN" sz="1050" dirty="0">
                  <a:solidFill>
                    <a:srgbClr val="F79836"/>
                  </a:solidFill>
                  <a:latin typeface="Nexa Bold" panose="02000000000000000000" pitchFamily="50" charset="0"/>
                </a:rPr>
                <a:t>CREATIVE VENUS</a:t>
              </a:r>
              <a:endParaRPr lang="en-IN" sz="1050" dirty="0">
                <a:solidFill>
                  <a:srgbClr val="F79836"/>
                </a:solidFill>
                <a:latin typeface="Nexa Bold" panose="02000000000000000000" pitchFamily="50" charset="0"/>
              </a:endParaRPr>
            </a:p>
          </p:txBody>
        </p:sp>
        <p:sp>
          <p:nvSpPr>
            <p:cNvPr id="62" name="TextBox 61"/>
            <p:cNvSpPr txBox="1"/>
            <p:nvPr/>
          </p:nvSpPr>
          <p:spPr>
            <a:xfrm>
              <a:off x="215861" y="1830127"/>
              <a:ext cx="2487810" cy="415498"/>
            </a:xfrm>
            <a:prstGeom prst="rect">
              <a:avLst/>
            </a:prstGeom>
            <a:noFill/>
          </p:spPr>
          <p:txBody>
            <a:bodyPr wrap="square" rtlCol="0">
              <a:spAutoFit/>
            </a:bodyPr>
            <a:lstStyle/>
            <a:p>
              <a:r>
                <a:rPr lang="en-IN" sz="1050" dirty="0">
                  <a:solidFill>
                    <a:srgbClr val="7D8079"/>
                  </a:solidFill>
                  <a:latin typeface="Nexa Light" panose="02000000000000000000" pitchFamily="50" charset="0"/>
                </a:rPr>
                <a:t>Add your text here. Subscribe to our channel to watch more such videos.</a:t>
              </a:r>
              <a:endParaRPr lang="en-IN" sz="1050" dirty="0">
                <a:solidFill>
                  <a:srgbClr val="7D8079"/>
                </a:solidFill>
                <a:latin typeface="Nexa Light" panose="02000000000000000000" pitchFamily="50" charset="0"/>
              </a:endParaRPr>
            </a:p>
          </p:txBody>
        </p:sp>
      </p:grpSp>
      <p:grpSp>
        <p:nvGrpSpPr>
          <p:cNvPr id="65" name="Group 64"/>
          <p:cNvGrpSpPr/>
          <p:nvPr/>
        </p:nvGrpSpPr>
        <p:grpSpPr>
          <a:xfrm>
            <a:off x="838919" y="5231329"/>
            <a:ext cx="2487810" cy="660859"/>
            <a:chOff x="227210" y="4999812"/>
            <a:chExt cx="2487810" cy="660859"/>
          </a:xfrm>
        </p:grpSpPr>
        <p:sp>
          <p:nvSpPr>
            <p:cNvPr id="63" name="TextBox 62"/>
            <p:cNvSpPr txBox="1"/>
            <p:nvPr/>
          </p:nvSpPr>
          <p:spPr>
            <a:xfrm>
              <a:off x="227210" y="4999812"/>
              <a:ext cx="2487810" cy="261610"/>
            </a:xfrm>
            <a:prstGeom prst="rect">
              <a:avLst/>
            </a:prstGeom>
            <a:noFill/>
          </p:spPr>
          <p:txBody>
            <a:bodyPr wrap="square" rtlCol="0">
              <a:spAutoFit/>
            </a:bodyPr>
            <a:lstStyle/>
            <a:p>
              <a:r>
                <a:rPr lang="en-IN" sz="1050" dirty="0">
                  <a:solidFill>
                    <a:srgbClr val="F79836"/>
                  </a:solidFill>
                  <a:latin typeface="Nexa Bold" panose="02000000000000000000" pitchFamily="50" charset="0"/>
                </a:rPr>
                <a:t>CREATIVE VENUS</a:t>
              </a:r>
              <a:endParaRPr lang="en-IN" sz="1050" dirty="0">
                <a:solidFill>
                  <a:srgbClr val="F79836"/>
                </a:solidFill>
                <a:latin typeface="Nexa Bold" panose="02000000000000000000" pitchFamily="50" charset="0"/>
              </a:endParaRPr>
            </a:p>
          </p:txBody>
        </p:sp>
        <p:sp>
          <p:nvSpPr>
            <p:cNvPr id="64" name="TextBox 63"/>
            <p:cNvSpPr txBox="1"/>
            <p:nvPr/>
          </p:nvSpPr>
          <p:spPr>
            <a:xfrm>
              <a:off x="227210" y="5245173"/>
              <a:ext cx="2487810" cy="415498"/>
            </a:xfrm>
            <a:prstGeom prst="rect">
              <a:avLst/>
            </a:prstGeom>
            <a:noFill/>
          </p:spPr>
          <p:txBody>
            <a:bodyPr wrap="square" rtlCol="0">
              <a:spAutoFit/>
            </a:bodyPr>
            <a:lstStyle/>
            <a:p>
              <a:r>
                <a:rPr lang="en-IN" sz="1050" dirty="0">
                  <a:solidFill>
                    <a:srgbClr val="7D8079"/>
                  </a:solidFill>
                  <a:latin typeface="Nexa Light" panose="02000000000000000000" pitchFamily="50" charset="0"/>
                </a:rPr>
                <a:t>Add your text here. Subscribe to our channel to watch more such videos.</a:t>
              </a:r>
              <a:endParaRPr lang="en-IN" sz="1050" dirty="0">
                <a:solidFill>
                  <a:srgbClr val="7D8079"/>
                </a:solidFill>
                <a:latin typeface="Nexa Light" panose="02000000000000000000" pitchFamily="50" charset="0"/>
              </a:endParaRPr>
            </a:p>
          </p:txBody>
        </p:sp>
      </p:grpSp>
      <p:grpSp>
        <p:nvGrpSpPr>
          <p:cNvPr id="67" name="Group 66"/>
          <p:cNvGrpSpPr/>
          <p:nvPr/>
        </p:nvGrpSpPr>
        <p:grpSpPr>
          <a:xfrm>
            <a:off x="8850612" y="1830127"/>
            <a:ext cx="2487810" cy="660859"/>
            <a:chOff x="215861" y="1584766"/>
            <a:chExt cx="2487810" cy="660859"/>
          </a:xfrm>
        </p:grpSpPr>
        <p:sp>
          <p:nvSpPr>
            <p:cNvPr id="68" name="TextBox 67"/>
            <p:cNvSpPr txBox="1"/>
            <p:nvPr/>
          </p:nvSpPr>
          <p:spPr>
            <a:xfrm>
              <a:off x="215861" y="1584766"/>
              <a:ext cx="2487810" cy="261610"/>
            </a:xfrm>
            <a:prstGeom prst="rect">
              <a:avLst/>
            </a:prstGeom>
            <a:noFill/>
          </p:spPr>
          <p:txBody>
            <a:bodyPr wrap="square" rtlCol="0">
              <a:spAutoFit/>
            </a:bodyPr>
            <a:lstStyle/>
            <a:p>
              <a:r>
                <a:rPr lang="en-IN" sz="1050" dirty="0">
                  <a:solidFill>
                    <a:srgbClr val="F79836"/>
                  </a:solidFill>
                  <a:latin typeface="Nexa Bold" panose="02000000000000000000" pitchFamily="50" charset="0"/>
                </a:rPr>
                <a:t>CREATIVE VENUS</a:t>
              </a:r>
              <a:endParaRPr lang="en-IN" sz="1050" dirty="0">
                <a:solidFill>
                  <a:srgbClr val="F79836"/>
                </a:solidFill>
                <a:latin typeface="Nexa Bold" panose="02000000000000000000" pitchFamily="50" charset="0"/>
              </a:endParaRPr>
            </a:p>
          </p:txBody>
        </p:sp>
        <p:sp>
          <p:nvSpPr>
            <p:cNvPr id="69" name="TextBox 68"/>
            <p:cNvSpPr txBox="1"/>
            <p:nvPr/>
          </p:nvSpPr>
          <p:spPr>
            <a:xfrm>
              <a:off x="215861" y="1830127"/>
              <a:ext cx="2487810" cy="415498"/>
            </a:xfrm>
            <a:prstGeom prst="rect">
              <a:avLst/>
            </a:prstGeom>
            <a:noFill/>
          </p:spPr>
          <p:txBody>
            <a:bodyPr wrap="square" rtlCol="0">
              <a:spAutoFit/>
            </a:bodyPr>
            <a:lstStyle/>
            <a:p>
              <a:r>
                <a:rPr lang="en-IN" sz="1050" dirty="0">
                  <a:solidFill>
                    <a:srgbClr val="7D8079"/>
                  </a:solidFill>
                  <a:latin typeface="Nexa Light" panose="02000000000000000000" pitchFamily="50" charset="0"/>
                </a:rPr>
                <a:t>Add your text here. Subscribe to our channel to watch more such videos.</a:t>
              </a:r>
              <a:endParaRPr lang="en-IN" sz="1050" dirty="0">
                <a:solidFill>
                  <a:srgbClr val="7D8079"/>
                </a:solidFill>
                <a:latin typeface="Nexa Light" panose="02000000000000000000" pitchFamily="50" charset="0"/>
              </a:endParaRPr>
            </a:p>
          </p:txBody>
        </p:sp>
      </p:grpSp>
      <p:grpSp>
        <p:nvGrpSpPr>
          <p:cNvPr id="70" name="Group 69"/>
          <p:cNvGrpSpPr/>
          <p:nvPr/>
        </p:nvGrpSpPr>
        <p:grpSpPr>
          <a:xfrm>
            <a:off x="8850612" y="5245173"/>
            <a:ext cx="2487810" cy="660859"/>
            <a:chOff x="227210" y="4999812"/>
            <a:chExt cx="2487810" cy="660859"/>
          </a:xfrm>
        </p:grpSpPr>
        <p:sp>
          <p:nvSpPr>
            <p:cNvPr id="71" name="TextBox 70"/>
            <p:cNvSpPr txBox="1"/>
            <p:nvPr/>
          </p:nvSpPr>
          <p:spPr>
            <a:xfrm>
              <a:off x="227210" y="4999812"/>
              <a:ext cx="2487810" cy="261610"/>
            </a:xfrm>
            <a:prstGeom prst="rect">
              <a:avLst/>
            </a:prstGeom>
            <a:noFill/>
          </p:spPr>
          <p:txBody>
            <a:bodyPr wrap="square" rtlCol="0">
              <a:spAutoFit/>
            </a:bodyPr>
            <a:lstStyle/>
            <a:p>
              <a:r>
                <a:rPr lang="en-IN" sz="1050" dirty="0">
                  <a:solidFill>
                    <a:srgbClr val="F79836"/>
                  </a:solidFill>
                  <a:latin typeface="Nexa Bold" panose="02000000000000000000" pitchFamily="50" charset="0"/>
                </a:rPr>
                <a:t>CREATIVE VENUS</a:t>
              </a:r>
              <a:endParaRPr lang="en-IN" sz="1050" dirty="0">
                <a:solidFill>
                  <a:srgbClr val="F79836"/>
                </a:solidFill>
                <a:latin typeface="Nexa Bold" panose="02000000000000000000" pitchFamily="50" charset="0"/>
              </a:endParaRPr>
            </a:p>
          </p:txBody>
        </p:sp>
        <p:sp>
          <p:nvSpPr>
            <p:cNvPr id="72" name="TextBox 71"/>
            <p:cNvSpPr txBox="1"/>
            <p:nvPr/>
          </p:nvSpPr>
          <p:spPr>
            <a:xfrm>
              <a:off x="227210" y="5245173"/>
              <a:ext cx="2487810" cy="415498"/>
            </a:xfrm>
            <a:prstGeom prst="rect">
              <a:avLst/>
            </a:prstGeom>
            <a:noFill/>
          </p:spPr>
          <p:txBody>
            <a:bodyPr wrap="square" rtlCol="0">
              <a:spAutoFit/>
            </a:bodyPr>
            <a:lstStyle/>
            <a:p>
              <a:r>
                <a:rPr lang="en-IN" sz="1050" dirty="0">
                  <a:solidFill>
                    <a:srgbClr val="7D8079"/>
                  </a:solidFill>
                  <a:latin typeface="Nexa Light" panose="02000000000000000000" pitchFamily="50" charset="0"/>
                </a:rPr>
                <a:t>Add your text here. Subscribe to our channel to watch more such videos.</a:t>
              </a:r>
              <a:endParaRPr lang="en-IN" sz="1050" dirty="0">
                <a:solidFill>
                  <a:srgbClr val="7D8079"/>
                </a:solidFill>
                <a:latin typeface="Nexa Light" panose="02000000000000000000" pitchFamily="50" charset="0"/>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367234" y="679696"/>
            <a:ext cx="5457532" cy="5457532"/>
            <a:chOff x="1171868" y="1589262"/>
            <a:chExt cx="4109815" cy="4109815"/>
          </a:xfrm>
        </p:grpSpPr>
        <p:sp>
          <p:nvSpPr>
            <p:cNvPr id="5" name="Rectangle: Rounded Corners 4"/>
            <p:cNvSpPr/>
            <p:nvPr/>
          </p:nvSpPr>
          <p:spPr>
            <a:xfrm>
              <a:off x="1171868" y="1589262"/>
              <a:ext cx="4109815" cy="4109815"/>
            </a:xfrm>
            <a:prstGeom prst="roundRect">
              <a:avLst>
                <a:gd name="adj" fmla="val 21801"/>
              </a:avLst>
            </a:prstGeom>
            <a:gradFill flip="none" rotWithShape="1">
              <a:gsLst>
                <a:gs pos="35000">
                  <a:srgbClr val="E53B60"/>
                </a:gs>
                <a:gs pos="23000">
                  <a:srgbClr val="F88F31"/>
                </a:gs>
                <a:gs pos="7000">
                  <a:srgbClr val="FED170"/>
                </a:gs>
                <a:gs pos="81000">
                  <a:srgbClr val="B931A6"/>
                </a:gs>
                <a:gs pos="52000">
                  <a:srgbClr val="DC2E7A"/>
                </a:gs>
                <a:gs pos="72000">
                  <a:srgbClr val="AF3594"/>
                </a:gs>
                <a:gs pos="100000">
                  <a:srgbClr val="9D37BB"/>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p:cNvSpPr/>
            <p:nvPr/>
          </p:nvSpPr>
          <p:spPr>
            <a:xfrm>
              <a:off x="1171868" y="1589262"/>
              <a:ext cx="4109815" cy="4109815"/>
            </a:xfrm>
            <a:prstGeom prst="roundRect">
              <a:avLst>
                <a:gd name="adj" fmla="val 21801"/>
              </a:avLst>
            </a:prstGeom>
            <a:gradFill flip="none" rotWithShape="1">
              <a:gsLst>
                <a:gs pos="54000">
                  <a:srgbClr val="B931A6">
                    <a:alpha val="0"/>
                  </a:srgbClr>
                </a:gs>
                <a:gs pos="90000">
                  <a:srgbClr val="4C61D4"/>
                </a:gs>
              </a:gsLst>
              <a:lin ang="15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p:cNvSpPr/>
            <p:nvPr/>
          </p:nvSpPr>
          <p:spPr>
            <a:xfrm>
              <a:off x="1704736" y="2118283"/>
              <a:ext cx="3041873" cy="3046469"/>
            </a:xfrm>
            <a:prstGeom prst="roundRect">
              <a:avLst>
                <a:gd name="adj" fmla="val 289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p:cNvSpPr/>
            <p:nvPr/>
          </p:nvSpPr>
          <p:spPr>
            <a:xfrm>
              <a:off x="1970935" y="2387863"/>
              <a:ext cx="2511046" cy="2511047"/>
            </a:xfrm>
            <a:prstGeom prst="roundRect">
              <a:avLst>
                <a:gd name="adj" fmla="val 23995"/>
              </a:avLst>
            </a:prstGeom>
            <a:gradFill flip="none" rotWithShape="1">
              <a:gsLst>
                <a:gs pos="52000">
                  <a:srgbClr val="E83A5D"/>
                </a:gs>
                <a:gs pos="0">
                  <a:srgbClr val="FB8A2D"/>
                </a:gs>
                <a:gs pos="81000">
                  <a:srgbClr val="B43492"/>
                </a:gs>
                <a:gs pos="22000">
                  <a:srgbClr val="F8792C"/>
                </a:gs>
                <a:gs pos="100000">
                  <a:srgbClr val="B22B92"/>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3852832" y="2647406"/>
              <a:ext cx="365794" cy="3657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2442565" y="2854264"/>
              <a:ext cx="1574727" cy="15703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2721139" y="3132151"/>
              <a:ext cx="1010133" cy="1010133"/>
            </a:xfrm>
            <a:prstGeom prst="ellipse">
              <a:avLst/>
            </a:prstGeom>
            <a:gradFill flip="none" rotWithShape="1">
              <a:gsLst>
                <a:gs pos="0">
                  <a:srgbClr val="E94642"/>
                </a:gs>
                <a:gs pos="61000">
                  <a:srgbClr val="E23665"/>
                </a:gs>
                <a:gs pos="100000">
                  <a:srgbClr val="D2296E"/>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900468" y="1235963"/>
            <a:ext cx="5544640" cy="3371711"/>
            <a:chOff x="2278250" y="834326"/>
            <a:chExt cx="6630692" cy="4032142"/>
          </a:xfrm>
          <a:effectLst>
            <a:outerShdw blurRad="50800" dist="38100" dir="5400000" algn="t" rotWithShape="0">
              <a:prstClr val="black">
                <a:alpha val="40000"/>
              </a:prstClr>
            </a:outerShdw>
            <a:reflection blurRad="6350" stA="28000" endPos="27000" dir="5400000" sy="-100000" algn="bl" rotWithShape="0"/>
          </a:effectLst>
        </p:grpSpPr>
        <p:sp>
          <p:nvSpPr>
            <p:cNvPr id="15" name="Speech Bubble: Rectangle with Corners Rounded 14"/>
            <p:cNvSpPr/>
            <p:nvPr/>
          </p:nvSpPr>
          <p:spPr>
            <a:xfrm>
              <a:off x="3391545" y="834326"/>
              <a:ext cx="5517397" cy="3378630"/>
            </a:xfrm>
            <a:prstGeom prst="wedgeRoundRectCallout">
              <a:avLst>
                <a:gd name="adj1" fmla="val -25047"/>
                <a:gd name="adj2" fmla="val 49656"/>
                <a:gd name="adj3" fmla="val 16667"/>
              </a:avLst>
            </a:prstGeom>
            <a:solidFill>
              <a:srgbClr val="B94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peech Bubble: Rectangle with Corners Rounded 1"/>
            <p:cNvSpPr/>
            <p:nvPr/>
          </p:nvSpPr>
          <p:spPr>
            <a:xfrm>
              <a:off x="2278250" y="1487838"/>
              <a:ext cx="5517397" cy="3378630"/>
            </a:xfrm>
            <a:prstGeom prst="wedgeRoundRectCallout">
              <a:avLst>
                <a:gd name="adj1" fmla="val -30103"/>
                <a:gd name="adj2" fmla="val 86812"/>
                <a:gd name="adj3" fmla="val 16667"/>
              </a:avLst>
            </a:prstGeom>
            <a:solidFill>
              <a:srgbClr val="EF5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p:cNvGrpSpPr/>
            <p:nvPr/>
          </p:nvGrpSpPr>
          <p:grpSpPr>
            <a:xfrm>
              <a:off x="3416948" y="2422879"/>
              <a:ext cx="3240000" cy="1508549"/>
              <a:chOff x="3449687" y="2523641"/>
              <a:chExt cx="3240000" cy="1508549"/>
            </a:xfrm>
          </p:grpSpPr>
          <p:sp>
            <p:nvSpPr>
              <p:cNvPr id="3" name="Rectangle 2"/>
              <p:cNvSpPr/>
              <p:nvPr/>
            </p:nvSpPr>
            <p:spPr>
              <a:xfrm>
                <a:off x="3449687" y="2523641"/>
                <a:ext cx="3240000" cy="357582"/>
              </a:xfrm>
              <a:prstGeom prst="rect">
                <a:avLst/>
              </a:prstGeom>
              <a:solidFill>
                <a:srgbClr val="F0A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3449687" y="3099124"/>
                <a:ext cx="3240000" cy="357582"/>
              </a:xfrm>
              <a:prstGeom prst="rect">
                <a:avLst/>
              </a:prstGeom>
              <a:solidFill>
                <a:srgbClr val="F0AE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7" name="Rectangle 16"/>
              <p:cNvSpPr/>
              <p:nvPr/>
            </p:nvSpPr>
            <p:spPr>
              <a:xfrm>
                <a:off x="3449687" y="3674608"/>
                <a:ext cx="2808000" cy="357582"/>
              </a:xfrm>
              <a:prstGeom prst="rect">
                <a:avLst/>
              </a:prstGeom>
              <a:solidFill>
                <a:srgbClr val="F0AE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sp>
          <p:nvSpPr>
            <p:cNvPr id="19" name="Freeform: Shape 18"/>
            <p:cNvSpPr/>
            <p:nvPr/>
          </p:nvSpPr>
          <p:spPr>
            <a:xfrm>
              <a:off x="7795646" y="2061860"/>
              <a:ext cx="1113296" cy="2151097"/>
            </a:xfrm>
            <a:custGeom>
              <a:avLst/>
              <a:gdLst>
                <a:gd name="connsiteX0" fmla="*/ 0 w 1087891"/>
                <a:gd name="connsiteY0" fmla="*/ 0 h 2151097"/>
                <a:gd name="connsiteX1" fmla="*/ 1087891 w 1087891"/>
                <a:gd name="connsiteY1" fmla="*/ 919081 h 2151097"/>
                <a:gd name="connsiteX2" fmla="*/ 1087891 w 1087891"/>
                <a:gd name="connsiteY2" fmla="*/ 1587981 h 2151097"/>
                <a:gd name="connsiteX3" fmla="*/ 524775 w 1087891"/>
                <a:gd name="connsiteY3" fmla="*/ 2151097 h 2151097"/>
                <a:gd name="connsiteX4" fmla="*/ 0 w 1087891"/>
                <a:gd name="connsiteY4" fmla="*/ 2151097 h 2151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891" h="2151097">
                  <a:moveTo>
                    <a:pt x="0" y="0"/>
                  </a:moveTo>
                  <a:lnTo>
                    <a:pt x="1087891" y="919081"/>
                  </a:lnTo>
                  <a:lnTo>
                    <a:pt x="1087891" y="1587981"/>
                  </a:lnTo>
                  <a:cubicBezTo>
                    <a:pt x="1087891" y="1898981"/>
                    <a:pt x="835775" y="2151097"/>
                    <a:pt x="524775" y="2151097"/>
                  </a:cubicBezTo>
                  <a:lnTo>
                    <a:pt x="0" y="2151097"/>
                  </a:lnTo>
                  <a:close/>
                </a:path>
              </a:pathLst>
            </a:custGeom>
            <a:solidFill>
              <a:srgbClr val="942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Box 20"/>
          <p:cNvSpPr txBox="1"/>
          <p:nvPr/>
        </p:nvSpPr>
        <p:spPr>
          <a:xfrm>
            <a:off x="431321" y="1490047"/>
            <a:ext cx="4295954" cy="584775"/>
          </a:xfrm>
          <a:prstGeom prst="rect">
            <a:avLst/>
          </a:prstGeom>
          <a:noFill/>
        </p:spPr>
        <p:txBody>
          <a:bodyPr wrap="square" rtlCol="0">
            <a:spAutoFit/>
          </a:bodyPr>
          <a:lstStyle/>
          <a:p>
            <a:r>
              <a:rPr lang="en-IN" sz="32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32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2" name="TextBox 21"/>
          <p:cNvSpPr txBox="1"/>
          <p:nvPr/>
        </p:nvSpPr>
        <p:spPr>
          <a:xfrm>
            <a:off x="431321" y="2124092"/>
            <a:ext cx="5086663" cy="1015663"/>
          </a:xfrm>
          <a:prstGeom prst="rect">
            <a:avLst/>
          </a:prstGeom>
          <a:noFill/>
        </p:spPr>
        <p:txBody>
          <a:bodyPr wrap="square" rtlCol="0">
            <a:spAutoFit/>
          </a:bodyPr>
          <a:lstStyle/>
          <a:p>
            <a:r>
              <a:rPr lang="en-IN" sz="6000" b="1" spc="300" dirty="0">
                <a:solidFill>
                  <a:srgbClr val="EF5C4A"/>
                </a:solidFill>
                <a:latin typeface="Rage Italic" panose="03070502040507070304" pitchFamily="66" charset="0"/>
                <a:ea typeface="Open Sans Extrabold" panose="020B0906030804020204" pitchFamily="34" charset="0"/>
                <a:cs typeface="Open Sans Extrabold" panose="020B0906030804020204" pitchFamily="34" charset="0"/>
              </a:rPr>
              <a:t>Messenger icon</a:t>
            </a:r>
            <a:endParaRPr lang="en-IN" sz="6000" b="1" spc="300" dirty="0">
              <a:solidFill>
                <a:srgbClr val="EF5C4A"/>
              </a:solidFill>
              <a:latin typeface="Rage Italic" panose="03070502040507070304" pitchFamily="66" charset="0"/>
              <a:ea typeface="Open Sans Extrabold" panose="020B0906030804020204" pitchFamily="34" charset="0"/>
              <a:cs typeface="Open Sans Extrabold" panose="020B0906030804020204" pitchFamily="34"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Rounded Corners 9"/>
          <p:cNvSpPr/>
          <p:nvPr/>
        </p:nvSpPr>
        <p:spPr>
          <a:xfrm>
            <a:off x="6458857" y="569625"/>
            <a:ext cx="4876801" cy="5236089"/>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p:cNvSpPr/>
          <p:nvPr/>
        </p:nvSpPr>
        <p:spPr>
          <a:xfrm>
            <a:off x="7732482" y="5475512"/>
            <a:ext cx="2329543" cy="522515"/>
          </a:xfrm>
          <a:prstGeom prst="roundRect">
            <a:avLst/>
          </a:prstGeom>
          <a:gradFill>
            <a:gsLst>
              <a:gs pos="0">
                <a:srgbClr val="D5378B"/>
              </a:gs>
              <a:gs pos="100000">
                <a:srgbClr val="D5378B"/>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Graphic 12" descr="Lightbul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256" y="1128485"/>
            <a:ext cx="720000" cy="720000"/>
          </a:xfrm>
          <a:prstGeom prst="rect">
            <a:avLst/>
          </a:prstGeom>
        </p:spPr>
      </p:pic>
      <p:sp>
        <p:nvSpPr>
          <p:cNvPr id="14" name="TextBox 13"/>
          <p:cNvSpPr txBox="1"/>
          <p:nvPr/>
        </p:nvSpPr>
        <p:spPr>
          <a:xfrm>
            <a:off x="7104740" y="2324611"/>
            <a:ext cx="3585029" cy="369332"/>
          </a:xfrm>
          <a:prstGeom prst="rect">
            <a:avLst/>
          </a:prstGeom>
          <a:noFill/>
        </p:spPr>
        <p:txBody>
          <a:bodyPr wrap="square" rtlCol="0">
            <a:spAutoFit/>
          </a:bodyPr>
          <a:lstStyle/>
          <a:p>
            <a:pPr algn="ctr"/>
            <a:r>
              <a:rPr lang="en-IN" spc="300" dirty="0">
                <a:solidFill>
                  <a:schemeClr val="bg1"/>
                </a:solidFill>
                <a:latin typeface="Nexa Bold" panose="02000000000000000000" pitchFamily="50" charset="0"/>
              </a:rPr>
              <a:t>CREATIVE VENUS</a:t>
            </a:r>
            <a:endParaRPr lang="en-IN" spc="300" dirty="0">
              <a:solidFill>
                <a:schemeClr val="bg1"/>
              </a:solidFill>
              <a:latin typeface="Nexa Bold" panose="02000000000000000000" pitchFamily="50" charset="0"/>
            </a:endParaRPr>
          </a:p>
        </p:txBody>
      </p:sp>
      <p:sp>
        <p:nvSpPr>
          <p:cNvPr id="15" name="TextBox 14"/>
          <p:cNvSpPr txBox="1"/>
          <p:nvPr/>
        </p:nvSpPr>
        <p:spPr>
          <a:xfrm>
            <a:off x="7104741" y="2900771"/>
            <a:ext cx="3585029" cy="1594667"/>
          </a:xfrm>
          <a:prstGeom prst="rect">
            <a:avLst/>
          </a:prstGeom>
          <a:noFill/>
        </p:spPr>
        <p:txBody>
          <a:bodyPr wrap="square" rtlCol="0">
            <a:spAutoFit/>
          </a:bodyPr>
          <a:lstStyle/>
          <a:p>
            <a:pPr algn="ctr">
              <a:lnSpc>
                <a:spcPct val="150000"/>
              </a:lnSpc>
            </a:pPr>
            <a:r>
              <a:rPr lang="en-IN" sz="1100" dirty="0">
                <a:solidFill>
                  <a:schemeClr val="bg1">
                    <a:alpha val="76000"/>
                  </a:schemeClr>
                </a:solidFill>
                <a:latin typeface="Nexa Light" panose="02000000000000000000" pitchFamily="50" charset="0"/>
              </a:rPr>
              <a:t>Add your text here. Subscribe to our channel to watch creative videos on how to create presentations in PowerPoint. In our videos we have created amazing templates for PowerPoints. I hope you will like the videos. If you like the video then please like, share, comment and subscribe.</a:t>
            </a:r>
            <a:endParaRPr lang="en-IN" sz="1100" dirty="0">
              <a:solidFill>
                <a:schemeClr val="bg1">
                  <a:alpha val="76000"/>
                </a:schemeClr>
              </a:solidFill>
              <a:latin typeface="Nexa Light" panose="02000000000000000000" pitchFamily="50" charset="0"/>
            </a:endParaRPr>
          </a:p>
        </p:txBody>
      </p:sp>
      <p:sp>
        <p:nvSpPr>
          <p:cNvPr id="16" name="TextBox 15"/>
          <p:cNvSpPr txBox="1"/>
          <p:nvPr/>
        </p:nvSpPr>
        <p:spPr>
          <a:xfrm>
            <a:off x="7676234" y="5598268"/>
            <a:ext cx="2286006" cy="276999"/>
          </a:xfrm>
          <a:prstGeom prst="rect">
            <a:avLst/>
          </a:prstGeom>
          <a:noFill/>
        </p:spPr>
        <p:txBody>
          <a:bodyPr wrap="square" rtlCol="0">
            <a:spAutoFit/>
          </a:bodyPr>
          <a:lstStyle/>
          <a:p>
            <a:pPr algn="ctr"/>
            <a:r>
              <a:rPr lang="en-IN" sz="1200" spc="300" dirty="0">
                <a:solidFill>
                  <a:schemeClr val="bg1"/>
                </a:solidFill>
                <a:latin typeface="Nexa Bold" panose="02000000000000000000" pitchFamily="50" charset="0"/>
              </a:rPr>
              <a:t>FIND OUR MORE</a:t>
            </a:r>
            <a:endParaRPr lang="en-IN" sz="1200" spc="300" dirty="0">
              <a:solidFill>
                <a:schemeClr val="bg1"/>
              </a:solidFill>
              <a:latin typeface="Nexa Bold" panose="02000000000000000000" pitchFamily="50" charset="0"/>
            </a:endParaRPr>
          </a:p>
        </p:txBody>
      </p:sp>
      <p:cxnSp>
        <p:nvCxnSpPr>
          <p:cNvPr id="18" name="Straight Connector 17"/>
          <p:cNvCxnSpPr/>
          <p:nvPr/>
        </p:nvCxnSpPr>
        <p:spPr>
          <a:xfrm>
            <a:off x="4034971" y="5475512"/>
            <a:ext cx="50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Arrow: Right 18"/>
          <p:cNvSpPr/>
          <p:nvPr/>
        </p:nvSpPr>
        <p:spPr>
          <a:xfrm>
            <a:off x="9494240" y="5646768"/>
            <a:ext cx="468000" cy="180000"/>
          </a:xfrm>
          <a:prstGeom prst="rightArrow">
            <a:avLst>
              <a:gd name="adj1" fmla="val 0"/>
              <a:gd name="adj2" fmla="val 549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51931" y="685206"/>
            <a:ext cx="2841897" cy="1888591"/>
            <a:chOff x="1115955" y="398603"/>
            <a:chExt cx="2841897" cy="1888591"/>
          </a:xfrm>
        </p:grpSpPr>
        <p:grpSp>
          <p:nvGrpSpPr>
            <p:cNvPr id="8" name="Group 7"/>
            <p:cNvGrpSpPr/>
            <p:nvPr/>
          </p:nvGrpSpPr>
          <p:grpSpPr>
            <a:xfrm>
              <a:off x="2187304" y="398603"/>
              <a:ext cx="1770548" cy="1718571"/>
              <a:chOff x="1122776" y="1244763"/>
              <a:chExt cx="4027400" cy="3909171"/>
            </a:xfrm>
          </p:grpSpPr>
          <p:sp>
            <p:nvSpPr>
              <p:cNvPr id="3" name="Rectangle 2"/>
              <p:cNvSpPr/>
              <p:nvPr/>
            </p:nvSpPr>
            <p:spPr>
              <a:xfrm>
                <a:off x="1122776" y="1244763"/>
                <a:ext cx="4027400" cy="468000"/>
              </a:xfrm>
              <a:prstGeom prst="rect">
                <a:avLst/>
              </a:prstGeom>
              <a:solidFill>
                <a:srgbClr val="1A9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4682176" y="1712762"/>
                <a:ext cx="468000" cy="3441171"/>
              </a:xfrm>
              <a:prstGeom prst="rect">
                <a:avLst/>
              </a:prstGeom>
              <a:solidFill>
                <a:srgbClr val="1A9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122776" y="1712763"/>
                <a:ext cx="468000" cy="1317516"/>
              </a:xfrm>
              <a:prstGeom prst="rect">
                <a:avLst/>
              </a:prstGeom>
              <a:solidFill>
                <a:srgbClr val="1A9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257074" y="4685933"/>
                <a:ext cx="1883421" cy="468001"/>
              </a:xfrm>
              <a:prstGeom prst="rect">
                <a:avLst/>
              </a:prstGeom>
              <a:solidFill>
                <a:srgbClr val="1A9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p:cNvSpPr txBox="1"/>
            <p:nvPr/>
          </p:nvSpPr>
          <p:spPr>
            <a:xfrm>
              <a:off x="1115955" y="755501"/>
              <a:ext cx="2142698" cy="584775"/>
            </a:xfrm>
            <a:prstGeom prst="rect">
              <a:avLst/>
            </a:prstGeom>
            <a:noFill/>
          </p:spPr>
          <p:txBody>
            <a:bodyPr wrap="square" rtlCol="0">
              <a:spAutoFit/>
            </a:bodyPr>
            <a:lstStyle/>
            <a:p>
              <a:r>
                <a:rPr lang="en-IN" sz="32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OUR</a:t>
              </a:r>
              <a:endParaRPr lang="en-IN" sz="32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TextBox 9"/>
            <p:cNvSpPr txBox="1"/>
            <p:nvPr/>
          </p:nvSpPr>
          <p:spPr>
            <a:xfrm>
              <a:off x="1115955" y="1228960"/>
              <a:ext cx="2142698" cy="584775"/>
            </a:xfrm>
            <a:prstGeom prst="rect">
              <a:avLst/>
            </a:prstGeom>
            <a:noFill/>
          </p:spPr>
          <p:txBody>
            <a:bodyPr wrap="square" rtlCol="0">
              <a:spAutoFit/>
            </a:bodyPr>
            <a:lstStyle/>
            <a:p>
              <a:r>
                <a:rPr lang="en-IN" sz="32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AMAZING</a:t>
              </a:r>
              <a:endParaRPr lang="en-IN" sz="32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 name="TextBox 10"/>
            <p:cNvSpPr txBox="1"/>
            <p:nvPr/>
          </p:nvSpPr>
          <p:spPr>
            <a:xfrm>
              <a:off x="1115955" y="1702419"/>
              <a:ext cx="2142698" cy="584775"/>
            </a:xfrm>
            <a:prstGeom prst="rect">
              <a:avLst/>
            </a:prstGeom>
            <a:noFill/>
          </p:spPr>
          <p:txBody>
            <a:bodyPr wrap="square" rtlCol="0">
              <a:spAutoFit/>
            </a:bodyPr>
            <a:lstStyle/>
            <a:p>
              <a:r>
                <a:rPr lang="en-IN" sz="32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SERVICES</a:t>
              </a:r>
              <a:endParaRPr lang="en-IN" sz="32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13" name="TextBox 12"/>
          <p:cNvSpPr txBox="1"/>
          <p:nvPr/>
        </p:nvSpPr>
        <p:spPr>
          <a:xfrm>
            <a:off x="651931" y="2636375"/>
            <a:ext cx="3016155" cy="338554"/>
          </a:xfrm>
          <a:prstGeom prst="rect">
            <a:avLst/>
          </a:prstGeom>
          <a:noFill/>
        </p:spPr>
        <p:txBody>
          <a:bodyPr wrap="square" rtlCol="0">
            <a:spAutoFit/>
          </a:bodyPr>
          <a:lstStyle/>
          <a:p>
            <a:r>
              <a:rPr lang="en-IN" sz="1600" spc="3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ABOUT OUR SERVICES</a:t>
            </a:r>
            <a:endParaRPr lang="en-IN" sz="1600" spc="3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p:cNvSpPr/>
          <p:nvPr/>
        </p:nvSpPr>
        <p:spPr>
          <a:xfrm flipV="1">
            <a:off x="750626" y="3011401"/>
            <a:ext cx="2738945" cy="45719"/>
          </a:xfrm>
          <a:prstGeom prst="rect">
            <a:avLst/>
          </a:prstGeom>
          <a:solidFill>
            <a:srgbClr val="1A96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5" name="Rectangle 14"/>
          <p:cNvSpPr/>
          <p:nvPr/>
        </p:nvSpPr>
        <p:spPr>
          <a:xfrm>
            <a:off x="651931" y="3515845"/>
            <a:ext cx="3810887" cy="2462213"/>
          </a:xfrm>
          <a:prstGeom prst="rect">
            <a:avLst/>
          </a:prstGeom>
        </p:spPr>
        <p:txBody>
          <a:bodyPr wrap="square">
            <a:spAutoFit/>
          </a:bodyPr>
          <a:lstStyle/>
          <a:p>
            <a:pPr algn="just"/>
            <a:r>
              <a:rPr lang="en-IN" sz="1400" dirty="0">
                <a:solidFill>
                  <a:schemeClr val="bg2">
                    <a:lumMod val="50000"/>
                  </a:schemeClr>
                </a:solidFill>
              </a:rPr>
              <a:t>Lorem ipsum </a:t>
            </a:r>
            <a:r>
              <a:rPr lang="en-IN" sz="1400" dirty="0" err="1">
                <a:solidFill>
                  <a:schemeClr val="bg2">
                    <a:lumMod val="50000"/>
                  </a:schemeClr>
                </a:solidFill>
              </a:rPr>
              <a:t>dolor</a:t>
            </a:r>
            <a:r>
              <a:rPr lang="en-IN" sz="1400" dirty="0">
                <a:solidFill>
                  <a:schemeClr val="bg2">
                    <a:lumMod val="50000"/>
                  </a:schemeClr>
                </a:solidFill>
              </a:rPr>
              <a:t> sit </a:t>
            </a:r>
            <a:r>
              <a:rPr lang="en-IN" sz="1400" dirty="0" err="1">
                <a:solidFill>
                  <a:schemeClr val="bg2">
                    <a:lumMod val="50000"/>
                  </a:schemeClr>
                </a:solidFill>
              </a:rPr>
              <a:t>amet</a:t>
            </a:r>
            <a:r>
              <a:rPr lang="en-IN" sz="1400" dirty="0">
                <a:solidFill>
                  <a:schemeClr val="bg2">
                    <a:lumMod val="50000"/>
                  </a:schemeClr>
                </a:solidFill>
              </a:rPr>
              <a:t>, </a:t>
            </a:r>
            <a:r>
              <a:rPr lang="en-IN" sz="1400" dirty="0" err="1">
                <a:solidFill>
                  <a:schemeClr val="bg2">
                    <a:lumMod val="50000"/>
                  </a:schemeClr>
                </a:solidFill>
              </a:rPr>
              <a:t>consectetur</a:t>
            </a:r>
            <a:r>
              <a:rPr lang="en-IN" sz="1400" dirty="0">
                <a:solidFill>
                  <a:schemeClr val="bg2">
                    <a:lumMod val="50000"/>
                  </a:schemeClr>
                </a:solidFill>
              </a:rPr>
              <a:t> </a:t>
            </a:r>
            <a:r>
              <a:rPr lang="en-IN" sz="1400" dirty="0" err="1">
                <a:solidFill>
                  <a:schemeClr val="bg2">
                    <a:lumMod val="50000"/>
                  </a:schemeClr>
                </a:solidFill>
              </a:rPr>
              <a:t>adipiscing</a:t>
            </a:r>
            <a:r>
              <a:rPr lang="en-IN" sz="1400" dirty="0">
                <a:solidFill>
                  <a:schemeClr val="bg2">
                    <a:lumMod val="50000"/>
                  </a:schemeClr>
                </a:solidFill>
              </a:rPr>
              <a:t> </a:t>
            </a:r>
            <a:r>
              <a:rPr lang="en-IN" sz="1400" dirty="0" err="1">
                <a:solidFill>
                  <a:schemeClr val="bg2">
                    <a:lumMod val="50000"/>
                  </a:schemeClr>
                </a:solidFill>
              </a:rPr>
              <a:t>elit</a:t>
            </a:r>
            <a:r>
              <a:rPr lang="en-IN" sz="1400" dirty="0">
                <a:solidFill>
                  <a:schemeClr val="bg2">
                    <a:lumMod val="50000"/>
                  </a:schemeClr>
                </a:solidFill>
              </a:rPr>
              <a:t>, </a:t>
            </a:r>
            <a:r>
              <a:rPr lang="en-IN" sz="1400" dirty="0" err="1">
                <a:solidFill>
                  <a:schemeClr val="bg2">
                    <a:lumMod val="50000"/>
                  </a:schemeClr>
                </a:solidFill>
              </a:rPr>
              <a:t>sed</a:t>
            </a:r>
            <a:r>
              <a:rPr lang="en-IN" sz="1400" dirty="0">
                <a:solidFill>
                  <a:schemeClr val="bg2">
                    <a:lumMod val="50000"/>
                  </a:schemeClr>
                </a:solidFill>
              </a:rPr>
              <a:t> do </a:t>
            </a:r>
            <a:r>
              <a:rPr lang="en-IN" sz="1400" dirty="0" err="1">
                <a:solidFill>
                  <a:schemeClr val="bg2">
                    <a:lumMod val="50000"/>
                  </a:schemeClr>
                </a:solidFill>
              </a:rPr>
              <a:t>eiusmod</a:t>
            </a:r>
            <a:r>
              <a:rPr lang="en-IN" sz="1400" dirty="0">
                <a:solidFill>
                  <a:schemeClr val="bg2">
                    <a:lumMod val="50000"/>
                  </a:schemeClr>
                </a:solidFill>
              </a:rPr>
              <a:t> </a:t>
            </a:r>
            <a:r>
              <a:rPr lang="en-IN" sz="1400" dirty="0" err="1">
                <a:solidFill>
                  <a:schemeClr val="bg2">
                    <a:lumMod val="50000"/>
                  </a:schemeClr>
                </a:solidFill>
              </a:rPr>
              <a:t>tempor</a:t>
            </a:r>
            <a:r>
              <a:rPr lang="en-IN" sz="1400" dirty="0">
                <a:solidFill>
                  <a:schemeClr val="bg2">
                    <a:lumMod val="50000"/>
                  </a:schemeClr>
                </a:solidFill>
              </a:rPr>
              <a:t> </a:t>
            </a:r>
            <a:r>
              <a:rPr lang="en-IN" sz="1400" dirty="0" err="1">
                <a:solidFill>
                  <a:schemeClr val="bg2">
                    <a:lumMod val="50000"/>
                  </a:schemeClr>
                </a:solidFill>
              </a:rPr>
              <a:t>incididunt</a:t>
            </a:r>
            <a:r>
              <a:rPr lang="en-IN" sz="1400" dirty="0">
                <a:solidFill>
                  <a:schemeClr val="bg2">
                    <a:lumMod val="50000"/>
                  </a:schemeClr>
                </a:solidFill>
              </a:rPr>
              <a:t> </a:t>
            </a:r>
            <a:r>
              <a:rPr lang="en-IN" sz="1400" dirty="0" err="1">
                <a:solidFill>
                  <a:schemeClr val="bg2">
                    <a:lumMod val="50000"/>
                  </a:schemeClr>
                </a:solidFill>
              </a:rPr>
              <a:t>ut</a:t>
            </a:r>
            <a:r>
              <a:rPr lang="en-IN" sz="1400" dirty="0">
                <a:solidFill>
                  <a:schemeClr val="bg2">
                    <a:lumMod val="50000"/>
                  </a:schemeClr>
                </a:solidFill>
              </a:rPr>
              <a:t> </a:t>
            </a:r>
            <a:r>
              <a:rPr lang="en-IN" sz="1400" dirty="0" err="1">
                <a:solidFill>
                  <a:schemeClr val="bg2">
                    <a:lumMod val="50000"/>
                  </a:schemeClr>
                </a:solidFill>
              </a:rPr>
              <a:t>labore</a:t>
            </a:r>
            <a:r>
              <a:rPr lang="en-IN" sz="1400" dirty="0">
                <a:solidFill>
                  <a:schemeClr val="bg2">
                    <a:lumMod val="50000"/>
                  </a:schemeClr>
                </a:solidFill>
              </a:rPr>
              <a:t> et </a:t>
            </a:r>
            <a:r>
              <a:rPr lang="en-IN" sz="1400" dirty="0" err="1">
                <a:solidFill>
                  <a:schemeClr val="bg2">
                    <a:lumMod val="50000"/>
                  </a:schemeClr>
                </a:solidFill>
              </a:rPr>
              <a:t>dolore</a:t>
            </a:r>
            <a:r>
              <a:rPr lang="en-IN" sz="1400" dirty="0">
                <a:solidFill>
                  <a:schemeClr val="bg2">
                    <a:lumMod val="50000"/>
                  </a:schemeClr>
                </a:solidFill>
              </a:rPr>
              <a:t> magna </a:t>
            </a:r>
            <a:r>
              <a:rPr lang="en-IN" sz="1400" dirty="0" err="1">
                <a:solidFill>
                  <a:schemeClr val="bg2">
                    <a:lumMod val="50000"/>
                  </a:schemeClr>
                </a:solidFill>
              </a:rPr>
              <a:t>aliqua</a:t>
            </a:r>
            <a:r>
              <a:rPr lang="en-IN" sz="1400" dirty="0">
                <a:solidFill>
                  <a:schemeClr val="bg2">
                    <a:lumMod val="50000"/>
                  </a:schemeClr>
                </a:solidFill>
              </a:rPr>
              <a:t>. </a:t>
            </a:r>
            <a:r>
              <a:rPr lang="en-IN" sz="1400" dirty="0" err="1">
                <a:solidFill>
                  <a:schemeClr val="bg2">
                    <a:lumMod val="50000"/>
                  </a:schemeClr>
                </a:solidFill>
              </a:rPr>
              <a:t>Ut</a:t>
            </a:r>
            <a:r>
              <a:rPr lang="en-IN" sz="1400" dirty="0">
                <a:solidFill>
                  <a:schemeClr val="bg2">
                    <a:lumMod val="50000"/>
                  </a:schemeClr>
                </a:solidFill>
              </a:rPr>
              <a:t> </a:t>
            </a:r>
            <a:r>
              <a:rPr lang="en-IN" sz="1400" dirty="0" err="1">
                <a:solidFill>
                  <a:schemeClr val="bg2">
                    <a:lumMod val="50000"/>
                  </a:schemeClr>
                </a:solidFill>
              </a:rPr>
              <a:t>enim</a:t>
            </a:r>
            <a:r>
              <a:rPr lang="en-IN" sz="1400" dirty="0">
                <a:solidFill>
                  <a:schemeClr val="bg2">
                    <a:lumMod val="50000"/>
                  </a:schemeClr>
                </a:solidFill>
              </a:rPr>
              <a:t> ad minim </a:t>
            </a:r>
            <a:r>
              <a:rPr lang="en-IN" sz="1400" dirty="0" err="1">
                <a:solidFill>
                  <a:schemeClr val="bg2">
                    <a:lumMod val="50000"/>
                  </a:schemeClr>
                </a:solidFill>
              </a:rPr>
              <a:t>veniam</a:t>
            </a:r>
            <a:r>
              <a:rPr lang="en-IN" sz="1400" dirty="0">
                <a:solidFill>
                  <a:schemeClr val="bg2">
                    <a:lumMod val="50000"/>
                  </a:schemeClr>
                </a:solidFill>
              </a:rPr>
              <a:t>, </a:t>
            </a:r>
            <a:r>
              <a:rPr lang="en-IN" sz="1400" dirty="0" err="1">
                <a:solidFill>
                  <a:schemeClr val="bg2">
                    <a:lumMod val="50000"/>
                  </a:schemeClr>
                </a:solidFill>
              </a:rPr>
              <a:t>quis</a:t>
            </a:r>
            <a:r>
              <a:rPr lang="en-IN" sz="1400" dirty="0">
                <a:solidFill>
                  <a:schemeClr val="bg2">
                    <a:lumMod val="50000"/>
                  </a:schemeClr>
                </a:solidFill>
              </a:rPr>
              <a:t> </a:t>
            </a:r>
            <a:r>
              <a:rPr lang="en-IN" sz="1400" dirty="0" err="1">
                <a:solidFill>
                  <a:schemeClr val="bg2">
                    <a:lumMod val="50000"/>
                  </a:schemeClr>
                </a:solidFill>
              </a:rPr>
              <a:t>nostrud</a:t>
            </a:r>
            <a:r>
              <a:rPr lang="en-IN" sz="1400" dirty="0">
                <a:solidFill>
                  <a:schemeClr val="bg2">
                    <a:lumMod val="50000"/>
                  </a:schemeClr>
                </a:solidFill>
              </a:rPr>
              <a:t> exercitation </a:t>
            </a:r>
            <a:r>
              <a:rPr lang="en-IN" sz="1400" dirty="0" err="1">
                <a:solidFill>
                  <a:schemeClr val="bg2">
                    <a:lumMod val="50000"/>
                  </a:schemeClr>
                </a:solidFill>
              </a:rPr>
              <a:t>ullamco</a:t>
            </a:r>
            <a:r>
              <a:rPr lang="en-IN" sz="1400" dirty="0">
                <a:solidFill>
                  <a:schemeClr val="bg2">
                    <a:lumMod val="50000"/>
                  </a:schemeClr>
                </a:solidFill>
              </a:rPr>
              <a:t> </a:t>
            </a:r>
            <a:r>
              <a:rPr lang="en-IN" sz="1400" dirty="0" err="1">
                <a:solidFill>
                  <a:schemeClr val="bg2">
                    <a:lumMod val="50000"/>
                  </a:schemeClr>
                </a:solidFill>
              </a:rPr>
              <a:t>laboris</a:t>
            </a:r>
            <a:r>
              <a:rPr lang="en-IN" sz="1400" dirty="0">
                <a:solidFill>
                  <a:schemeClr val="bg2">
                    <a:lumMod val="50000"/>
                  </a:schemeClr>
                </a:solidFill>
              </a:rPr>
              <a:t> nisi </a:t>
            </a:r>
            <a:r>
              <a:rPr lang="en-IN" sz="1400" dirty="0" err="1">
                <a:solidFill>
                  <a:schemeClr val="bg2">
                    <a:lumMod val="50000"/>
                  </a:schemeClr>
                </a:solidFill>
              </a:rPr>
              <a:t>ut</a:t>
            </a:r>
            <a:r>
              <a:rPr lang="en-IN" sz="1400" dirty="0">
                <a:solidFill>
                  <a:schemeClr val="bg2">
                    <a:lumMod val="50000"/>
                  </a:schemeClr>
                </a:solidFill>
              </a:rPr>
              <a:t> </a:t>
            </a:r>
            <a:r>
              <a:rPr lang="en-IN" sz="1400" dirty="0" err="1">
                <a:solidFill>
                  <a:schemeClr val="bg2">
                    <a:lumMod val="50000"/>
                  </a:schemeClr>
                </a:solidFill>
              </a:rPr>
              <a:t>aliquip</a:t>
            </a:r>
            <a:r>
              <a:rPr lang="en-IN" sz="1400" dirty="0">
                <a:solidFill>
                  <a:schemeClr val="bg2">
                    <a:lumMod val="50000"/>
                  </a:schemeClr>
                </a:solidFill>
              </a:rPr>
              <a:t> ex </a:t>
            </a:r>
            <a:r>
              <a:rPr lang="en-IN" sz="1400" dirty="0" err="1">
                <a:solidFill>
                  <a:schemeClr val="bg2">
                    <a:lumMod val="50000"/>
                  </a:schemeClr>
                </a:solidFill>
              </a:rPr>
              <a:t>ea</a:t>
            </a:r>
            <a:r>
              <a:rPr lang="en-IN" sz="1400" dirty="0">
                <a:solidFill>
                  <a:schemeClr val="bg2">
                    <a:lumMod val="50000"/>
                  </a:schemeClr>
                </a:solidFill>
              </a:rPr>
              <a:t> </a:t>
            </a:r>
            <a:r>
              <a:rPr lang="en-IN" sz="1400" dirty="0" err="1">
                <a:solidFill>
                  <a:schemeClr val="bg2">
                    <a:lumMod val="50000"/>
                  </a:schemeClr>
                </a:solidFill>
              </a:rPr>
              <a:t>commodo</a:t>
            </a:r>
            <a:r>
              <a:rPr lang="en-IN" sz="1400" dirty="0">
                <a:solidFill>
                  <a:schemeClr val="bg2">
                    <a:lumMod val="50000"/>
                  </a:schemeClr>
                </a:solidFill>
              </a:rPr>
              <a:t> </a:t>
            </a:r>
            <a:r>
              <a:rPr lang="en-IN" sz="1400" dirty="0" err="1">
                <a:solidFill>
                  <a:schemeClr val="bg2">
                    <a:lumMod val="50000"/>
                  </a:schemeClr>
                </a:solidFill>
              </a:rPr>
              <a:t>consequat</a:t>
            </a:r>
            <a:r>
              <a:rPr lang="en-IN" sz="1400" dirty="0">
                <a:solidFill>
                  <a:schemeClr val="bg2">
                    <a:lumMod val="50000"/>
                  </a:schemeClr>
                </a:solidFill>
              </a:rPr>
              <a:t>.</a:t>
            </a:r>
            <a:endParaRPr lang="en-IN" sz="1400" dirty="0">
              <a:solidFill>
                <a:schemeClr val="bg2">
                  <a:lumMod val="50000"/>
                </a:schemeClr>
              </a:solidFill>
            </a:endParaRPr>
          </a:p>
          <a:p>
            <a:pPr algn="just"/>
            <a:endParaRPr lang="en-IN" sz="1400" dirty="0">
              <a:solidFill>
                <a:schemeClr val="bg2">
                  <a:lumMod val="50000"/>
                </a:schemeClr>
              </a:solidFill>
            </a:endParaRPr>
          </a:p>
          <a:p>
            <a:pPr algn="just"/>
            <a:r>
              <a:rPr lang="en-IN" sz="1400" dirty="0">
                <a:solidFill>
                  <a:schemeClr val="bg2">
                    <a:lumMod val="50000"/>
                  </a:schemeClr>
                </a:solidFill>
              </a:rPr>
              <a:t>Duis </a:t>
            </a:r>
            <a:r>
              <a:rPr lang="en-IN" sz="1400" dirty="0" err="1">
                <a:solidFill>
                  <a:schemeClr val="bg2">
                    <a:lumMod val="50000"/>
                  </a:schemeClr>
                </a:solidFill>
              </a:rPr>
              <a:t>aute</a:t>
            </a:r>
            <a:r>
              <a:rPr lang="en-IN" sz="1400" dirty="0">
                <a:solidFill>
                  <a:schemeClr val="bg2">
                    <a:lumMod val="50000"/>
                  </a:schemeClr>
                </a:solidFill>
              </a:rPr>
              <a:t> </a:t>
            </a:r>
            <a:r>
              <a:rPr lang="en-IN" sz="1400" dirty="0" err="1">
                <a:solidFill>
                  <a:schemeClr val="bg2">
                    <a:lumMod val="50000"/>
                  </a:schemeClr>
                </a:solidFill>
              </a:rPr>
              <a:t>irure</a:t>
            </a:r>
            <a:r>
              <a:rPr lang="en-IN" sz="1400" dirty="0">
                <a:solidFill>
                  <a:schemeClr val="bg2">
                    <a:lumMod val="50000"/>
                  </a:schemeClr>
                </a:solidFill>
              </a:rPr>
              <a:t> </a:t>
            </a:r>
            <a:r>
              <a:rPr lang="en-IN" sz="1400" dirty="0" err="1">
                <a:solidFill>
                  <a:schemeClr val="bg2">
                    <a:lumMod val="50000"/>
                  </a:schemeClr>
                </a:solidFill>
              </a:rPr>
              <a:t>dolor</a:t>
            </a:r>
            <a:r>
              <a:rPr lang="en-IN" sz="1400" dirty="0">
                <a:solidFill>
                  <a:schemeClr val="bg2">
                    <a:lumMod val="50000"/>
                  </a:schemeClr>
                </a:solidFill>
              </a:rPr>
              <a:t> in </a:t>
            </a:r>
            <a:r>
              <a:rPr lang="en-IN" sz="1400" dirty="0" err="1">
                <a:solidFill>
                  <a:schemeClr val="bg2">
                    <a:lumMod val="50000"/>
                  </a:schemeClr>
                </a:solidFill>
              </a:rPr>
              <a:t>reprehenderit</a:t>
            </a:r>
            <a:r>
              <a:rPr lang="en-IN" sz="1400" dirty="0">
                <a:solidFill>
                  <a:schemeClr val="bg2">
                    <a:lumMod val="50000"/>
                  </a:schemeClr>
                </a:solidFill>
              </a:rPr>
              <a:t> in </a:t>
            </a:r>
            <a:r>
              <a:rPr lang="en-IN" sz="1400" dirty="0" err="1">
                <a:solidFill>
                  <a:schemeClr val="bg2">
                    <a:lumMod val="50000"/>
                  </a:schemeClr>
                </a:solidFill>
              </a:rPr>
              <a:t>voluptate</a:t>
            </a:r>
            <a:r>
              <a:rPr lang="en-IN" sz="1400" dirty="0">
                <a:solidFill>
                  <a:schemeClr val="bg2">
                    <a:lumMod val="50000"/>
                  </a:schemeClr>
                </a:solidFill>
              </a:rPr>
              <a:t> </a:t>
            </a:r>
            <a:r>
              <a:rPr lang="en-IN" sz="1400" dirty="0" err="1">
                <a:solidFill>
                  <a:schemeClr val="bg2">
                    <a:lumMod val="50000"/>
                  </a:schemeClr>
                </a:solidFill>
              </a:rPr>
              <a:t>velit</a:t>
            </a:r>
            <a:r>
              <a:rPr lang="en-IN" sz="1400" dirty="0">
                <a:solidFill>
                  <a:schemeClr val="bg2">
                    <a:lumMod val="50000"/>
                  </a:schemeClr>
                </a:solidFill>
              </a:rPr>
              <a:t> </a:t>
            </a:r>
            <a:r>
              <a:rPr lang="en-IN" sz="1400" dirty="0" err="1">
                <a:solidFill>
                  <a:schemeClr val="bg2">
                    <a:lumMod val="50000"/>
                  </a:schemeClr>
                </a:solidFill>
              </a:rPr>
              <a:t>esse</a:t>
            </a:r>
            <a:r>
              <a:rPr lang="en-IN" sz="1400" dirty="0">
                <a:solidFill>
                  <a:schemeClr val="bg2">
                    <a:lumMod val="50000"/>
                  </a:schemeClr>
                </a:solidFill>
              </a:rPr>
              <a:t> </a:t>
            </a:r>
            <a:r>
              <a:rPr lang="en-IN" sz="1400" dirty="0" err="1">
                <a:solidFill>
                  <a:schemeClr val="bg2">
                    <a:lumMod val="50000"/>
                  </a:schemeClr>
                </a:solidFill>
              </a:rPr>
              <a:t>cillum</a:t>
            </a:r>
            <a:r>
              <a:rPr lang="en-IN" sz="1400" dirty="0">
                <a:solidFill>
                  <a:schemeClr val="bg2">
                    <a:lumMod val="50000"/>
                  </a:schemeClr>
                </a:solidFill>
              </a:rPr>
              <a:t> </a:t>
            </a:r>
            <a:r>
              <a:rPr lang="en-IN" sz="1400" dirty="0" err="1">
                <a:solidFill>
                  <a:schemeClr val="bg2">
                    <a:lumMod val="50000"/>
                  </a:schemeClr>
                </a:solidFill>
              </a:rPr>
              <a:t>dolore</a:t>
            </a:r>
            <a:r>
              <a:rPr lang="en-IN" sz="1400" dirty="0">
                <a:solidFill>
                  <a:schemeClr val="bg2">
                    <a:lumMod val="50000"/>
                  </a:schemeClr>
                </a:solidFill>
              </a:rPr>
              <a:t> </a:t>
            </a:r>
            <a:r>
              <a:rPr lang="en-IN" sz="1400" dirty="0" err="1">
                <a:solidFill>
                  <a:schemeClr val="bg2">
                    <a:lumMod val="50000"/>
                  </a:schemeClr>
                </a:solidFill>
              </a:rPr>
              <a:t>eu</a:t>
            </a:r>
            <a:r>
              <a:rPr lang="en-IN" sz="1400" dirty="0">
                <a:solidFill>
                  <a:schemeClr val="bg2">
                    <a:lumMod val="50000"/>
                  </a:schemeClr>
                </a:solidFill>
              </a:rPr>
              <a:t> </a:t>
            </a:r>
            <a:r>
              <a:rPr lang="en-IN" sz="1400" dirty="0" err="1">
                <a:solidFill>
                  <a:schemeClr val="bg2">
                    <a:lumMod val="50000"/>
                  </a:schemeClr>
                </a:solidFill>
              </a:rPr>
              <a:t>fugiat</a:t>
            </a:r>
            <a:r>
              <a:rPr lang="en-IN" sz="1400" dirty="0">
                <a:solidFill>
                  <a:schemeClr val="bg2">
                    <a:lumMod val="50000"/>
                  </a:schemeClr>
                </a:solidFill>
              </a:rPr>
              <a:t> </a:t>
            </a:r>
            <a:r>
              <a:rPr lang="en-IN" sz="1400" dirty="0" err="1">
                <a:solidFill>
                  <a:schemeClr val="bg2">
                    <a:lumMod val="50000"/>
                  </a:schemeClr>
                </a:solidFill>
              </a:rPr>
              <a:t>nulla</a:t>
            </a:r>
            <a:r>
              <a:rPr lang="en-IN" sz="1400" dirty="0">
                <a:solidFill>
                  <a:schemeClr val="bg2">
                    <a:lumMod val="50000"/>
                  </a:schemeClr>
                </a:solidFill>
              </a:rPr>
              <a:t> </a:t>
            </a:r>
            <a:r>
              <a:rPr lang="en-IN" sz="1400" dirty="0" err="1">
                <a:solidFill>
                  <a:schemeClr val="bg2">
                    <a:lumMod val="50000"/>
                  </a:schemeClr>
                </a:solidFill>
              </a:rPr>
              <a:t>pariatur</a:t>
            </a:r>
            <a:r>
              <a:rPr lang="en-IN" sz="1400" dirty="0">
                <a:solidFill>
                  <a:schemeClr val="bg2">
                    <a:lumMod val="50000"/>
                  </a:schemeClr>
                </a:solidFill>
              </a:rPr>
              <a:t>. </a:t>
            </a:r>
            <a:r>
              <a:rPr lang="en-IN" sz="1400" dirty="0" err="1">
                <a:solidFill>
                  <a:schemeClr val="bg2">
                    <a:lumMod val="50000"/>
                  </a:schemeClr>
                </a:solidFill>
              </a:rPr>
              <a:t>Excepteur</a:t>
            </a:r>
            <a:r>
              <a:rPr lang="en-IN" sz="1400" dirty="0">
                <a:solidFill>
                  <a:schemeClr val="bg2">
                    <a:lumMod val="50000"/>
                  </a:schemeClr>
                </a:solidFill>
              </a:rPr>
              <a:t> </a:t>
            </a:r>
            <a:r>
              <a:rPr lang="en-IN" sz="1400" dirty="0" err="1">
                <a:solidFill>
                  <a:schemeClr val="bg2">
                    <a:lumMod val="50000"/>
                  </a:schemeClr>
                </a:solidFill>
              </a:rPr>
              <a:t>sint</a:t>
            </a:r>
            <a:r>
              <a:rPr lang="en-IN" sz="1400" dirty="0">
                <a:solidFill>
                  <a:schemeClr val="bg2">
                    <a:lumMod val="50000"/>
                  </a:schemeClr>
                </a:solidFill>
              </a:rPr>
              <a:t> </a:t>
            </a:r>
            <a:r>
              <a:rPr lang="en-IN" sz="1400" dirty="0" err="1">
                <a:solidFill>
                  <a:schemeClr val="bg2">
                    <a:lumMod val="50000"/>
                  </a:schemeClr>
                </a:solidFill>
              </a:rPr>
              <a:t>occaecat</a:t>
            </a:r>
            <a:r>
              <a:rPr lang="en-IN" sz="1400" dirty="0">
                <a:solidFill>
                  <a:schemeClr val="bg2">
                    <a:lumMod val="50000"/>
                  </a:schemeClr>
                </a:solidFill>
              </a:rPr>
              <a:t> </a:t>
            </a:r>
            <a:r>
              <a:rPr lang="en-IN" sz="1400" dirty="0" err="1">
                <a:solidFill>
                  <a:schemeClr val="bg2">
                    <a:lumMod val="50000"/>
                  </a:schemeClr>
                </a:solidFill>
              </a:rPr>
              <a:t>cupidatat</a:t>
            </a:r>
            <a:r>
              <a:rPr lang="en-IN" sz="1400" dirty="0">
                <a:solidFill>
                  <a:schemeClr val="bg2">
                    <a:lumMod val="50000"/>
                  </a:schemeClr>
                </a:solidFill>
              </a:rPr>
              <a:t> non </a:t>
            </a:r>
            <a:r>
              <a:rPr lang="en-IN" sz="1400" dirty="0" err="1">
                <a:solidFill>
                  <a:schemeClr val="bg2">
                    <a:lumMod val="50000"/>
                  </a:schemeClr>
                </a:solidFill>
              </a:rPr>
              <a:t>proident</a:t>
            </a:r>
            <a:r>
              <a:rPr lang="en-IN" sz="1400" dirty="0">
                <a:solidFill>
                  <a:schemeClr val="bg2">
                    <a:lumMod val="50000"/>
                  </a:schemeClr>
                </a:solidFill>
              </a:rPr>
              <a:t>, </a:t>
            </a:r>
            <a:r>
              <a:rPr lang="en-IN" sz="1400" dirty="0" err="1">
                <a:solidFill>
                  <a:schemeClr val="bg2">
                    <a:lumMod val="50000"/>
                  </a:schemeClr>
                </a:solidFill>
              </a:rPr>
              <a:t>sunt</a:t>
            </a:r>
            <a:r>
              <a:rPr lang="en-IN" sz="1400" dirty="0">
                <a:solidFill>
                  <a:schemeClr val="bg2">
                    <a:lumMod val="50000"/>
                  </a:schemeClr>
                </a:solidFill>
              </a:rPr>
              <a:t> in culpa qui </a:t>
            </a:r>
            <a:r>
              <a:rPr lang="en-IN" sz="1400" dirty="0" err="1">
                <a:solidFill>
                  <a:schemeClr val="bg2">
                    <a:lumMod val="50000"/>
                  </a:schemeClr>
                </a:solidFill>
              </a:rPr>
              <a:t>officia</a:t>
            </a:r>
            <a:r>
              <a:rPr lang="en-IN" sz="1400" dirty="0">
                <a:solidFill>
                  <a:schemeClr val="bg2">
                    <a:lumMod val="50000"/>
                  </a:schemeClr>
                </a:solidFill>
              </a:rPr>
              <a:t> </a:t>
            </a:r>
            <a:r>
              <a:rPr lang="en-IN" sz="1400" dirty="0" err="1">
                <a:solidFill>
                  <a:schemeClr val="bg2">
                    <a:lumMod val="50000"/>
                  </a:schemeClr>
                </a:solidFill>
              </a:rPr>
              <a:t>deserunt</a:t>
            </a:r>
            <a:r>
              <a:rPr lang="en-IN" sz="1400" dirty="0">
                <a:solidFill>
                  <a:schemeClr val="bg2">
                    <a:lumMod val="50000"/>
                  </a:schemeClr>
                </a:solidFill>
              </a:rPr>
              <a:t> </a:t>
            </a:r>
            <a:r>
              <a:rPr lang="en-IN" sz="1400" dirty="0" err="1">
                <a:solidFill>
                  <a:schemeClr val="bg2">
                    <a:lumMod val="50000"/>
                  </a:schemeClr>
                </a:solidFill>
              </a:rPr>
              <a:t>mollit</a:t>
            </a:r>
            <a:r>
              <a:rPr lang="en-IN" sz="1400" dirty="0">
                <a:solidFill>
                  <a:schemeClr val="bg2">
                    <a:lumMod val="50000"/>
                  </a:schemeClr>
                </a:solidFill>
              </a:rPr>
              <a:t> </a:t>
            </a:r>
            <a:r>
              <a:rPr lang="en-IN" sz="1400" dirty="0" err="1">
                <a:solidFill>
                  <a:schemeClr val="bg2">
                    <a:lumMod val="50000"/>
                  </a:schemeClr>
                </a:solidFill>
              </a:rPr>
              <a:t>anim</a:t>
            </a:r>
            <a:r>
              <a:rPr lang="en-IN" sz="1400" dirty="0">
                <a:solidFill>
                  <a:schemeClr val="bg2">
                    <a:lumMod val="50000"/>
                  </a:schemeClr>
                </a:solidFill>
              </a:rPr>
              <a:t> id </a:t>
            </a:r>
            <a:r>
              <a:rPr lang="en-IN" sz="1400" dirty="0" err="1">
                <a:solidFill>
                  <a:schemeClr val="bg2">
                    <a:lumMod val="50000"/>
                  </a:schemeClr>
                </a:solidFill>
              </a:rPr>
              <a:t>est</a:t>
            </a:r>
            <a:r>
              <a:rPr lang="en-IN" sz="1400" dirty="0">
                <a:solidFill>
                  <a:schemeClr val="bg2">
                    <a:lumMod val="50000"/>
                  </a:schemeClr>
                </a:solidFill>
              </a:rPr>
              <a:t> </a:t>
            </a:r>
            <a:r>
              <a:rPr lang="en-IN" sz="1400" dirty="0" err="1">
                <a:solidFill>
                  <a:schemeClr val="bg2">
                    <a:lumMod val="50000"/>
                  </a:schemeClr>
                </a:solidFill>
              </a:rPr>
              <a:t>laborum</a:t>
            </a:r>
            <a:r>
              <a:rPr lang="en-IN" sz="1400" dirty="0">
                <a:solidFill>
                  <a:schemeClr val="bg2">
                    <a:lumMod val="50000"/>
                  </a:schemeClr>
                </a:solidFill>
              </a:rPr>
              <a:t>.</a:t>
            </a:r>
            <a:endParaRPr lang="en-IN" sz="1400" dirty="0">
              <a:solidFill>
                <a:schemeClr val="bg2">
                  <a:lumMod val="50000"/>
                </a:schemeClr>
              </a:solidFill>
            </a:endParaRPr>
          </a:p>
        </p:txBody>
      </p:sp>
      <p:pic>
        <p:nvPicPr>
          <p:cNvPr id="16" name="Picture 15"/>
          <p:cNvPicPr>
            <a:picLocks noChangeAspect="1"/>
          </p:cNvPicPr>
          <p:nvPr/>
        </p:nvPicPr>
        <p:blipFill rotWithShape="1">
          <a:blip r:embed="rId1"/>
          <a:srcRect r="26598"/>
          <a:stretch>
            <a:fillRect/>
          </a:stretch>
        </p:blipFill>
        <p:spPr>
          <a:xfrm>
            <a:off x="4637263" y="0"/>
            <a:ext cx="7554737" cy="6858000"/>
          </a:xfrm>
          <a:prstGeom prst="rect">
            <a:avLst/>
          </a:prstGeom>
        </p:spPr>
      </p:pic>
      <p:sp>
        <p:nvSpPr>
          <p:cNvPr id="17" name="Rectangle 16"/>
          <p:cNvSpPr/>
          <p:nvPr/>
        </p:nvSpPr>
        <p:spPr>
          <a:xfrm>
            <a:off x="4637263" y="0"/>
            <a:ext cx="7554737" cy="6858000"/>
          </a:xfrm>
          <a:prstGeom prst="rect">
            <a:avLst/>
          </a:prstGeom>
          <a:solidFill>
            <a:srgbClr val="1A96D4">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8" name="Oval 17"/>
          <p:cNvSpPr/>
          <p:nvPr/>
        </p:nvSpPr>
        <p:spPr>
          <a:xfrm>
            <a:off x="6961144" y="1647363"/>
            <a:ext cx="2906973" cy="2906973"/>
          </a:xfrm>
          <a:prstGeom prst="ellipse">
            <a:avLst/>
          </a:prstGeom>
          <a:noFill/>
          <a:ln w="123825">
            <a:solidFill>
              <a:schemeClr val="bg1">
                <a:alpha val="9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7081347" y="1767566"/>
            <a:ext cx="2666566" cy="2666566"/>
          </a:xfrm>
          <a:prstGeom prst="ellipse">
            <a:avLst/>
          </a:prstGeom>
          <a:solidFill>
            <a:srgbClr val="1A96D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0" name="TextBox 19"/>
          <p:cNvSpPr txBox="1"/>
          <p:nvPr/>
        </p:nvSpPr>
        <p:spPr>
          <a:xfrm>
            <a:off x="7606393" y="2562240"/>
            <a:ext cx="1616475" cy="1077218"/>
          </a:xfrm>
          <a:prstGeom prst="rect">
            <a:avLst/>
          </a:prstGeom>
          <a:noFill/>
        </p:spPr>
        <p:txBody>
          <a:bodyPr wrap="square" rtlCol="0" anchor="ctr">
            <a:spAutoFit/>
          </a:bodyPr>
          <a:lstStyle/>
          <a:p>
            <a:pPr algn="ctr"/>
            <a:r>
              <a:rPr lang="en-IN" sz="32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OUR</a:t>
            </a:r>
            <a:endParaRPr lang="en-IN" sz="32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32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LOGO</a:t>
            </a:r>
            <a:endParaRPr lang="en-IN" sz="32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38286" y="235133"/>
            <a:ext cx="5515429" cy="646331"/>
          </a:xfrm>
          <a:prstGeom prst="rect">
            <a:avLst/>
          </a:prstGeom>
          <a:noFill/>
        </p:spPr>
        <p:txBody>
          <a:bodyPr wrap="square" rtlCol="0">
            <a:spAutoFit/>
          </a:bodyPr>
          <a:lstStyle/>
          <a:p>
            <a:pPr algn="ctr"/>
            <a:r>
              <a:rPr lang="en-IN" sz="3600" spc="300" dirty="0">
                <a:solidFill>
                  <a:schemeClr val="bg1">
                    <a:lumMod val="95000"/>
                  </a:schemeClr>
                </a:solidFill>
                <a:latin typeface="Roboto Black" panose="02000000000000000000" pitchFamily="2" charset="0"/>
                <a:ea typeface="Roboto Black" panose="02000000000000000000" pitchFamily="2" charset="0"/>
                <a:cs typeface="Roboto Black" panose="02000000000000000000" pitchFamily="2" charset="0"/>
              </a:rPr>
              <a:t>OUR SOLUTIONS</a:t>
            </a:r>
            <a:endParaRPr lang="en-IN" sz="3600" spc="300" dirty="0">
              <a:solidFill>
                <a:schemeClr val="bg1">
                  <a:lumMod val="95000"/>
                </a:schemeClr>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5" name="Rectangle 4"/>
          <p:cNvSpPr/>
          <p:nvPr/>
        </p:nvSpPr>
        <p:spPr>
          <a:xfrm>
            <a:off x="449943" y="2286521"/>
            <a:ext cx="2359540" cy="3032237"/>
          </a:xfrm>
          <a:prstGeom prst="rect">
            <a:avLst/>
          </a:prstGeom>
          <a:blipFill dpi="0" rotWithShape="1">
            <a:blip r:embed="rId1"/>
            <a:srcRect/>
            <a:stretch>
              <a:fillRect l="-67000" r="-30000"/>
            </a:stretch>
          </a:blip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809483" y="1916146"/>
            <a:ext cx="2935958" cy="3772989"/>
          </a:xfrm>
          <a:prstGeom prst="rect">
            <a:avLst/>
          </a:prstGeom>
          <a:gradFill flip="none" rotWithShape="1">
            <a:gsLst>
              <a:gs pos="1000">
                <a:srgbClr val="5BD4FF"/>
              </a:gs>
              <a:gs pos="100000">
                <a:srgbClr val="0085B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390641" y="2286521"/>
            <a:ext cx="2359540" cy="3032237"/>
          </a:xfrm>
          <a:prstGeom prst="rect">
            <a:avLst/>
          </a:prstGeom>
          <a:blipFill dpi="0" rotWithShape="1">
            <a:blip r:embed="rId2"/>
            <a:srcRect/>
            <a:stretch>
              <a:fillRect l="-31000" t="-9000" r="-30000"/>
            </a:stretch>
          </a:blip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750181" y="1916146"/>
            <a:ext cx="2935958" cy="3772989"/>
          </a:xfrm>
          <a:prstGeom prst="rect">
            <a:avLst/>
          </a:prstGeom>
          <a:gradFill flip="none" rotWithShape="1">
            <a:gsLst>
              <a:gs pos="1000">
                <a:srgbClr val="5BD4FF"/>
              </a:gs>
              <a:gs pos="100000">
                <a:srgbClr val="0085B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1" name="TextBox 10"/>
          <p:cNvSpPr txBox="1"/>
          <p:nvPr/>
        </p:nvSpPr>
        <p:spPr>
          <a:xfrm>
            <a:off x="2804523" y="821203"/>
            <a:ext cx="6582954" cy="261610"/>
          </a:xfrm>
          <a:prstGeom prst="rect">
            <a:avLst/>
          </a:prstGeom>
          <a:noFill/>
        </p:spPr>
        <p:txBody>
          <a:bodyPr wrap="square" rtlCol="0">
            <a:spAutoFit/>
          </a:bodyPr>
          <a:lstStyle/>
          <a:p>
            <a:pPr algn="ctr"/>
            <a:r>
              <a:rPr lang="en-IN" sz="1050" spc="300" dirty="0">
                <a:solidFill>
                  <a:schemeClr val="bg1">
                    <a:lumMod val="75000"/>
                  </a:schemeClr>
                </a:solidFill>
                <a:latin typeface="Roboto" panose="02000000000000000000" pitchFamily="2" charset="0"/>
                <a:ea typeface="Roboto" panose="02000000000000000000" pitchFamily="2" charset="0"/>
                <a:cs typeface="Roboto" panose="02000000000000000000" pitchFamily="2" charset="0"/>
              </a:rPr>
              <a:t>ENTERPRISE LEVEL SOLUTIONS FOR GLOBAL ORGANIZATIONS</a:t>
            </a:r>
            <a:endParaRPr lang="en-IN" sz="1050" spc="300" dirty="0">
              <a:solidFill>
                <a:schemeClr val="bg1">
                  <a:lumMod val="75000"/>
                </a:schemeClr>
              </a:solidFill>
              <a:latin typeface="Roboto" panose="02000000000000000000" pitchFamily="2" charset="0"/>
              <a:ea typeface="Roboto" panose="02000000000000000000" pitchFamily="2" charset="0"/>
              <a:cs typeface="Roboto" panose="02000000000000000000" pitchFamily="2" charset="0"/>
            </a:endParaRPr>
          </a:p>
        </p:txBody>
      </p:sp>
      <p:grpSp>
        <p:nvGrpSpPr>
          <p:cNvPr id="21" name="Group 20"/>
          <p:cNvGrpSpPr/>
          <p:nvPr/>
        </p:nvGrpSpPr>
        <p:grpSpPr>
          <a:xfrm>
            <a:off x="3063240" y="2438400"/>
            <a:ext cx="2484120" cy="3060358"/>
            <a:chOff x="3063240" y="2438400"/>
            <a:chExt cx="2484120" cy="3060358"/>
          </a:xfrm>
        </p:grpSpPr>
        <p:sp>
          <p:nvSpPr>
            <p:cNvPr id="12" name="TextBox 11"/>
            <p:cNvSpPr txBox="1"/>
            <p:nvPr/>
          </p:nvSpPr>
          <p:spPr>
            <a:xfrm>
              <a:off x="3063240" y="2438400"/>
              <a:ext cx="2477709" cy="338554"/>
            </a:xfrm>
            <a:prstGeom prst="rect">
              <a:avLst/>
            </a:prstGeom>
            <a:noFill/>
          </p:spPr>
          <p:txBody>
            <a:bodyPr wrap="square" rtlCol="0">
              <a:spAutoFit/>
            </a:bodyPr>
            <a:lstStyle/>
            <a:p>
              <a:r>
                <a:rPr lang="en-IN" sz="1600" b="1" spc="300" dirty="0">
                  <a:solidFill>
                    <a:schemeClr val="bg1"/>
                  </a:solidFill>
                  <a:latin typeface="Roboto" panose="02000000000000000000" pitchFamily="2" charset="0"/>
                  <a:ea typeface="Roboto" panose="02000000000000000000" pitchFamily="2" charset="0"/>
                  <a:cs typeface="Roboto" panose="02000000000000000000" pitchFamily="2" charset="0"/>
                </a:rPr>
                <a:t>CREATIVE VENUS</a:t>
              </a:r>
              <a:endParaRPr lang="en-IN" sz="1600" b="1"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p:cNvSpPr txBox="1"/>
            <p:nvPr/>
          </p:nvSpPr>
          <p:spPr>
            <a:xfrm>
              <a:off x="3063240" y="2715994"/>
              <a:ext cx="2477709" cy="276999"/>
            </a:xfrm>
            <a:prstGeom prst="rect">
              <a:avLst/>
            </a:prstGeom>
            <a:noFill/>
          </p:spPr>
          <p:txBody>
            <a:bodyPr wrap="square" rtlCol="0">
              <a:spAutoFit/>
            </a:bodyPr>
            <a:lstStyle/>
            <a:p>
              <a:r>
                <a:rPr lang="en-IN" sz="1200" spc="300" dirty="0">
                  <a:solidFill>
                    <a:schemeClr val="bg1"/>
                  </a:solidFill>
                  <a:latin typeface="Roboto" panose="02000000000000000000" pitchFamily="2" charset="0"/>
                  <a:ea typeface="Roboto" panose="02000000000000000000" pitchFamily="2" charset="0"/>
                  <a:cs typeface="Roboto" panose="02000000000000000000" pitchFamily="2" charset="0"/>
                </a:rPr>
                <a:t>CHANNEL</a:t>
              </a:r>
              <a:endParaRPr lang="en-IN" sz="1200"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p:cNvSpPr txBox="1"/>
            <p:nvPr/>
          </p:nvSpPr>
          <p:spPr>
            <a:xfrm>
              <a:off x="3069651" y="3449195"/>
              <a:ext cx="2477709" cy="1169551"/>
            </a:xfrm>
            <a:prstGeom prst="rect">
              <a:avLst/>
            </a:prstGeom>
            <a:noFill/>
          </p:spPr>
          <p:txBody>
            <a:bodyPr wrap="square" rtlCol="0">
              <a:spAutoFit/>
            </a:bodyPr>
            <a:lstStyle/>
            <a:p>
              <a:pPr algn="just"/>
              <a:r>
                <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rPr>
                <a:t>Add your text here. Subscribe to our channel to watch more videos. Thanks for watching our work.</a:t>
              </a:r>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a:p>
              <a:pPr algn="just"/>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a:p>
              <a:pPr algn="just"/>
              <a:r>
                <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rPr>
                <a:t>This is a placeholder for text. Please fill your text here. Replace this dummy text. Thanks for watching.</a:t>
              </a:r>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16" name="Graphic 15" descr="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877" y="5138758"/>
              <a:ext cx="360000" cy="360000"/>
            </a:xfrm>
            <a:prstGeom prst="rect">
              <a:avLst/>
            </a:prstGeom>
          </p:spPr>
        </p:pic>
        <p:pic>
          <p:nvPicPr>
            <p:cNvPr id="18" name="Graphic 17" descr="Download from clou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277" y="5138758"/>
              <a:ext cx="360000" cy="360000"/>
            </a:xfrm>
            <a:prstGeom prst="rect">
              <a:avLst/>
            </a:prstGeom>
          </p:spPr>
        </p:pic>
        <p:pic>
          <p:nvPicPr>
            <p:cNvPr id="20" name="Graphic 19" descr="Shar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1677" y="5138758"/>
              <a:ext cx="360000" cy="360000"/>
            </a:xfrm>
            <a:prstGeom prst="rect">
              <a:avLst/>
            </a:prstGeom>
          </p:spPr>
        </p:pic>
      </p:grpSp>
      <p:grpSp>
        <p:nvGrpSpPr>
          <p:cNvPr id="22" name="Group 21"/>
          <p:cNvGrpSpPr/>
          <p:nvPr/>
        </p:nvGrpSpPr>
        <p:grpSpPr>
          <a:xfrm>
            <a:off x="9080099" y="2438400"/>
            <a:ext cx="2484120" cy="3060358"/>
            <a:chOff x="3063240" y="2438400"/>
            <a:chExt cx="2484120" cy="3060358"/>
          </a:xfrm>
        </p:grpSpPr>
        <p:sp>
          <p:nvSpPr>
            <p:cNvPr id="23" name="TextBox 22"/>
            <p:cNvSpPr txBox="1"/>
            <p:nvPr/>
          </p:nvSpPr>
          <p:spPr>
            <a:xfrm>
              <a:off x="3063240" y="2438400"/>
              <a:ext cx="2477709" cy="338554"/>
            </a:xfrm>
            <a:prstGeom prst="rect">
              <a:avLst/>
            </a:prstGeom>
            <a:noFill/>
          </p:spPr>
          <p:txBody>
            <a:bodyPr wrap="square" rtlCol="0">
              <a:spAutoFit/>
            </a:bodyPr>
            <a:lstStyle/>
            <a:p>
              <a:r>
                <a:rPr lang="en-IN" sz="1600" b="1" spc="300" dirty="0">
                  <a:solidFill>
                    <a:schemeClr val="bg1"/>
                  </a:solidFill>
                  <a:latin typeface="Roboto" panose="02000000000000000000" pitchFamily="2" charset="0"/>
                  <a:ea typeface="Roboto" panose="02000000000000000000" pitchFamily="2" charset="0"/>
                  <a:cs typeface="Roboto" panose="02000000000000000000" pitchFamily="2" charset="0"/>
                </a:rPr>
                <a:t>CREATIVE VENUS</a:t>
              </a:r>
              <a:endParaRPr lang="en-IN" sz="1600" b="1"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4" name="TextBox 23"/>
            <p:cNvSpPr txBox="1"/>
            <p:nvPr/>
          </p:nvSpPr>
          <p:spPr>
            <a:xfrm>
              <a:off x="3063240" y="2715994"/>
              <a:ext cx="2477709" cy="276999"/>
            </a:xfrm>
            <a:prstGeom prst="rect">
              <a:avLst/>
            </a:prstGeom>
            <a:noFill/>
          </p:spPr>
          <p:txBody>
            <a:bodyPr wrap="square" rtlCol="0">
              <a:spAutoFit/>
            </a:bodyPr>
            <a:lstStyle/>
            <a:p>
              <a:r>
                <a:rPr lang="en-IN" sz="1200" spc="300" dirty="0">
                  <a:solidFill>
                    <a:schemeClr val="bg1"/>
                  </a:solidFill>
                  <a:latin typeface="Roboto" panose="02000000000000000000" pitchFamily="2" charset="0"/>
                  <a:ea typeface="Roboto" panose="02000000000000000000" pitchFamily="2" charset="0"/>
                  <a:cs typeface="Roboto" panose="02000000000000000000" pitchFamily="2" charset="0"/>
                </a:rPr>
                <a:t>CHANNEL</a:t>
              </a:r>
              <a:endParaRPr lang="en-IN" sz="1200"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5" name="TextBox 24"/>
            <p:cNvSpPr txBox="1"/>
            <p:nvPr/>
          </p:nvSpPr>
          <p:spPr>
            <a:xfrm>
              <a:off x="3069651" y="3449195"/>
              <a:ext cx="2477709" cy="1169551"/>
            </a:xfrm>
            <a:prstGeom prst="rect">
              <a:avLst/>
            </a:prstGeom>
            <a:noFill/>
          </p:spPr>
          <p:txBody>
            <a:bodyPr wrap="square" rtlCol="0">
              <a:spAutoFit/>
            </a:bodyPr>
            <a:lstStyle/>
            <a:p>
              <a:pPr algn="just"/>
              <a:r>
                <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rPr>
                <a:t>Add your text here. Subscribe to our channel to watch more videos. Thanks for watching our work.</a:t>
              </a:r>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a:p>
              <a:pPr algn="just"/>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a:p>
              <a:pPr algn="just"/>
              <a:r>
                <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rPr>
                <a:t>This is a placeholder for text. Please fill your text here. Replace this dummy text. Thanks for watching.</a:t>
              </a:r>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26" name="Graphic 25" descr="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877" y="5138758"/>
              <a:ext cx="360000" cy="360000"/>
            </a:xfrm>
            <a:prstGeom prst="rect">
              <a:avLst/>
            </a:prstGeom>
          </p:spPr>
        </p:pic>
        <p:pic>
          <p:nvPicPr>
            <p:cNvPr id="27" name="Graphic 26" descr="Download from clou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277" y="5138758"/>
              <a:ext cx="360000" cy="360000"/>
            </a:xfrm>
            <a:prstGeom prst="rect">
              <a:avLst/>
            </a:prstGeom>
          </p:spPr>
        </p:pic>
        <p:pic>
          <p:nvPicPr>
            <p:cNvPr id="28" name="Graphic 27" descr="Shar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1677" y="5138758"/>
              <a:ext cx="360000" cy="360000"/>
            </a:xfrm>
            <a:prstGeom prst="rect">
              <a:avLst/>
            </a:prstGeom>
          </p:spPr>
        </p:pic>
      </p:grpSp>
      <p:sp>
        <p:nvSpPr>
          <p:cNvPr id="29" name="TextBox 28"/>
          <p:cNvSpPr txBox="1"/>
          <p:nvPr/>
        </p:nvSpPr>
        <p:spPr>
          <a:xfrm>
            <a:off x="3259400" y="6568440"/>
            <a:ext cx="5673200" cy="246221"/>
          </a:xfrm>
          <a:prstGeom prst="rect">
            <a:avLst/>
          </a:prstGeom>
          <a:noFill/>
        </p:spPr>
        <p:txBody>
          <a:bodyPr wrap="square" rtlCol="0">
            <a:spAutoFit/>
          </a:bodyPr>
          <a:lstStyle/>
          <a:p>
            <a:pPr algn="ctr"/>
            <a:r>
              <a:rPr lang="en-IN" sz="1000" spc="600" dirty="0">
                <a:solidFill>
                  <a:schemeClr val="bg1">
                    <a:lumMod val="75000"/>
                  </a:schemeClr>
                </a:solidFill>
              </a:rPr>
              <a:t>ALL RIGHTS RESERVED.</a:t>
            </a:r>
            <a:endParaRPr lang="en-IN" sz="1000" spc="600" dirty="0">
              <a:solidFill>
                <a:schemeClr val="bg1">
                  <a:lumMod val="75000"/>
                </a:schemeClr>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38286" y="235133"/>
            <a:ext cx="5515429" cy="646331"/>
          </a:xfrm>
          <a:prstGeom prst="rect">
            <a:avLst/>
          </a:prstGeom>
          <a:noFill/>
        </p:spPr>
        <p:txBody>
          <a:bodyPr wrap="square" rtlCol="0">
            <a:spAutoFit/>
          </a:bodyPr>
          <a:lstStyle/>
          <a:p>
            <a:pPr algn="ctr"/>
            <a:r>
              <a:rPr lang="en-IN" sz="3600" spc="300" dirty="0">
                <a:solidFill>
                  <a:schemeClr val="bg2">
                    <a:lumMod val="50000"/>
                  </a:schemeClr>
                </a:solidFill>
                <a:latin typeface="Roboto Black" panose="02000000000000000000" pitchFamily="2" charset="0"/>
                <a:ea typeface="Roboto Black" panose="02000000000000000000" pitchFamily="2" charset="0"/>
                <a:cs typeface="Roboto Black" panose="02000000000000000000" pitchFamily="2" charset="0"/>
              </a:rPr>
              <a:t>OUR SOLUTIONS</a:t>
            </a:r>
            <a:endParaRPr lang="en-IN" sz="3600" spc="300" dirty="0">
              <a:solidFill>
                <a:schemeClr val="bg2">
                  <a:lumMod val="50000"/>
                </a:schemeClr>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5" name="Rectangle 4"/>
          <p:cNvSpPr/>
          <p:nvPr/>
        </p:nvSpPr>
        <p:spPr>
          <a:xfrm>
            <a:off x="449943" y="2286521"/>
            <a:ext cx="2359540" cy="3032237"/>
          </a:xfrm>
          <a:prstGeom prst="rect">
            <a:avLst/>
          </a:prstGeom>
          <a:blipFill dpi="0" rotWithShape="1">
            <a:blip r:embed="rId1"/>
            <a:srcRect/>
            <a:stretch>
              <a:fillRect l="-67000" r="-30000"/>
            </a:stretch>
          </a:blip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809483" y="1916146"/>
            <a:ext cx="2935958" cy="3772989"/>
          </a:xfrm>
          <a:prstGeom prst="rect">
            <a:avLst/>
          </a:prstGeom>
          <a:gradFill flip="none" rotWithShape="1">
            <a:gsLst>
              <a:gs pos="1000">
                <a:srgbClr val="5BD4FF"/>
              </a:gs>
              <a:gs pos="100000">
                <a:srgbClr val="0085B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390641" y="2286521"/>
            <a:ext cx="2359540" cy="3032237"/>
          </a:xfrm>
          <a:prstGeom prst="rect">
            <a:avLst/>
          </a:prstGeom>
          <a:blipFill dpi="0" rotWithShape="1">
            <a:blip r:embed="rId2"/>
            <a:srcRect/>
            <a:stretch>
              <a:fillRect l="-31000" t="-9000" r="-30000"/>
            </a:stretch>
          </a:blip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750181" y="1916146"/>
            <a:ext cx="2935958" cy="3772989"/>
          </a:xfrm>
          <a:prstGeom prst="rect">
            <a:avLst/>
          </a:prstGeom>
          <a:gradFill flip="none" rotWithShape="1">
            <a:gsLst>
              <a:gs pos="1000">
                <a:srgbClr val="5BD4FF"/>
              </a:gs>
              <a:gs pos="100000">
                <a:srgbClr val="0085B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1" name="TextBox 10"/>
          <p:cNvSpPr txBox="1"/>
          <p:nvPr/>
        </p:nvSpPr>
        <p:spPr>
          <a:xfrm>
            <a:off x="2804523" y="821203"/>
            <a:ext cx="6582954" cy="261610"/>
          </a:xfrm>
          <a:prstGeom prst="rect">
            <a:avLst/>
          </a:prstGeom>
          <a:noFill/>
        </p:spPr>
        <p:txBody>
          <a:bodyPr wrap="square" rtlCol="0">
            <a:spAutoFit/>
          </a:bodyPr>
          <a:lstStyle/>
          <a:p>
            <a:pPr algn="ctr"/>
            <a:r>
              <a:rPr lang="en-IN" sz="1050" spc="300"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t>ENTERPRISE LEVEL SOLUTIONS FOR GLOBAL ORGANIZATIONS</a:t>
            </a:r>
            <a:endParaRPr lang="en-IN" sz="1050" spc="300"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endParaRPr>
          </a:p>
        </p:txBody>
      </p:sp>
      <p:grpSp>
        <p:nvGrpSpPr>
          <p:cNvPr id="21" name="Group 20"/>
          <p:cNvGrpSpPr/>
          <p:nvPr/>
        </p:nvGrpSpPr>
        <p:grpSpPr>
          <a:xfrm>
            <a:off x="3063240" y="2438400"/>
            <a:ext cx="2484120" cy="3060358"/>
            <a:chOff x="3063240" y="2438400"/>
            <a:chExt cx="2484120" cy="3060358"/>
          </a:xfrm>
        </p:grpSpPr>
        <p:sp>
          <p:nvSpPr>
            <p:cNvPr id="12" name="TextBox 11"/>
            <p:cNvSpPr txBox="1"/>
            <p:nvPr/>
          </p:nvSpPr>
          <p:spPr>
            <a:xfrm>
              <a:off x="3063240" y="2438400"/>
              <a:ext cx="2477709" cy="338554"/>
            </a:xfrm>
            <a:prstGeom prst="rect">
              <a:avLst/>
            </a:prstGeom>
            <a:noFill/>
          </p:spPr>
          <p:txBody>
            <a:bodyPr wrap="square" rtlCol="0">
              <a:spAutoFit/>
            </a:bodyPr>
            <a:lstStyle/>
            <a:p>
              <a:r>
                <a:rPr lang="en-IN" sz="1600" b="1" spc="300" dirty="0">
                  <a:solidFill>
                    <a:schemeClr val="bg1"/>
                  </a:solidFill>
                  <a:latin typeface="Roboto" panose="02000000000000000000" pitchFamily="2" charset="0"/>
                  <a:ea typeface="Roboto" panose="02000000000000000000" pitchFamily="2" charset="0"/>
                  <a:cs typeface="Roboto" panose="02000000000000000000" pitchFamily="2" charset="0"/>
                </a:rPr>
                <a:t>CREATIVE VENUS</a:t>
              </a:r>
              <a:endParaRPr lang="en-IN" sz="1600" b="1"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p:cNvSpPr txBox="1"/>
            <p:nvPr/>
          </p:nvSpPr>
          <p:spPr>
            <a:xfrm>
              <a:off x="3063240" y="2715994"/>
              <a:ext cx="2477709" cy="276999"/>
            </a:xfrm>
            <a:prstGeom prst="rect">
              <a:avLst/>
            </a:prstGeom>
            <a:noFill/>
          </p:spPr>
          <p:txBody>
            <a:bodyPr wrap="square" rtlCol="0">
              <a:spAutoFit/>
            </a:bodyPr>
            <a:lstStyle/>
            <a:p>
              <a:r>
                <a:rPr lang="en-IN" sz="1200" spc="300" dirty="0">
                  <a:solidFill>
                    <a:schemeClr val="bg1"/>
                  </a:solidFill>
                  <a:latin typeface="Roboto" panose="02000000000000000000" pitchFamily="2" charset="0"/>
                  <a:ea typeface="Roboto" panose="02000000000000000000" pitchFamily="2" charset="0"/>
                  <a:cs typeface="Roboto" panose="02000000000000000000" pitchFamily="2" charset="0"/>
                </a:rPr>
                <a:t>CHANNEL</a:t>
              </a:r>
              <a:endParaRPr lang="en-IN" sz="1200"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p:cNvSpPr txBox="1"/>
            <p:nvPr/>
          </p:nvSpPr>
          <p:spPr>
            <a:xfrm>
              <a:off x="3069651" y="3449195"/>
              <a:ext cx="2477709" cy="1169551"/>
            </a:xfrm>
            <a:prstGeom prst="rect">
              <a:avLst/>
            </a:prstGeom>
            <a:noFill/>
          </p:spPr>
          <p:txBody>
            <a:bodyPr wrap="square" rtlCol="0">
              <a:spAutoFit/>
            </a:bodyPr>
            <a:lstStyle/>
            <a:p>
              <a:pPr algn="just"/>
              <a:r>
                <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rPr>
                <a:t>Add your text here. Subscribe to our channel to watch more videos. Thanks for watching our work.</a:t>
              </a:r>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a:p>
              <a:pPr algn="just"/>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a:p>
              <a:pPr algn="just"/>
              <a:r>
                <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rPr>
                <a:t>This is a placeholder for text. Please fill your text here. Replace this dummy text. Thanks for watching.</a:t>
              </a:r>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16" name="Graphic 15" descr="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877" y="5138758"/>
              <a:ext cx="360000" cy="360000"/>
            </a:xfrm>
            <a:prstGeom prst="rect">
              <a:avLst/>
            </a:prstGeom>
          </p:spPr>
        </p:pic>
        <p:pic>
          <p:nvPicPr>
            <p:cNvPr id="18" name="Graphic 17" descr="Download from clou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277" y="5138758"/>
              <a:ext cx="360000" cy="360000"/>
            </a:xfrm>
            <a:prstGeom prst="rect">
              <a:avLst/>
            </a:prstGeom>
          </p:spPr>
        </p:pic>
        <p:pic>
          <p:nvPicPr>
            <p:cNvPr id="20" name="Graphic 19" descr="Shar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1677" y="5138758"/>
              <a:ext cx="360000" cy="360000"/>
            </a:xfrm>
            <a:prstGeom prst="rect">
              <a:avLst/>
            </a:prstGeom>
          </p:spPr>
        </p:pic>
      </p:grpSp>
      <p:grpSp>
        <p:nvGrpSpPr>
          <p:cNvPr id="22" name="Group 21"/>
          <p:cNvGrpSpPr/>
          <p:nvPr/>
        </p:nvGrpSpPr>
        <p:grpSpPr>
          <a:xfrm>
            <a:off x="9080099" y="2438400"/>
            <a:ext cx="2484120" cy="3060358"/>
            <a:chOff x="3063240" y="2438400"/>
            <a:chExt cx="2484120" cy="3060358"/>
          </a:xfrm>
        </p:grpSpPr>
        <p:sp>
          <p:nvSpPr>
            <p:cNvPr id="23" name="TextBox 22"/>
            <p:cNvSpPr txBox="1"/>
            <p:nvPr/>
          </p:nvSpPr>
          <p:spPr>
            <a:xfrm>
              <a:off x="3063240" y="2438400"/>
              <a:ext cx="2477709" cy="338554"/>
            </a:xfrm>
            <a:prstGeom prst="rect">
              <a:avLst/>
            </a:prstGeom>
            <a:noFill/>
          </p:spPr>
          <p:txBody>
            <a:bodyPr wrap="square" rtlCol="0">
              <a:spAutoFit/>
            </a:bodyPr>
            <a:lstStyle/>
            <a:p>
              <a:r>
                <a:rPr lang="en-IN" sz="1600" b="1" spc="300" dirty="0">
                  <a:solidFill>
                    <a:schemeClr val="bg1"/>
                  </a:solidFill>
                  <a:latin typeface="Roboto" panose="02000000000000000000" pitchFamily="2" charset="0"/>
                  <a:ea typeface="Roboto" panose="02000000000000000000" pitchFamily="2" charset="0"/>
                  <a:cs typeface="Roboto" panose="02000000000000000000" pitchFamily="2" charset="0"/>
                </a:rPr>
                <a:t>CREATIVE VENUS</a:t>
              </a:r>
              <a:endParaRPr lang="en-IN" sz="1600" b="1"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4" name="TextBox 23"/>
            <p:cNvSpPr txBox="1"/>
            <p:nvPr/>
          </p:nvSpPr>
          <p:spPr>
            <a:xfrm>
              <a:off x="3063240" y="2715994"/>
              <a:ext cx="2477709" cy="276999"/>
            </a:xfrm>
            <a:prstGeom prst="rect">
              <a:avLst/>
            </a:prstGeom>
            <a:noFill/>
          </p:spPr>
          <p:txBody>
            <a:bodyPr wrap="square" rtlCol="0">
              <a:spAutoFit/>
            </a:bodyPr>
            <a:lstStyle/>
            <a:p>
              <a:r>
                <a:rPr lang="en-IN" sz="1200" spc="300" dirty="0">
                  <a:solidFill>
                    <a:schemeClr val="bg1"/>
                  </a:solidFill>
                  <a:latin typeface="Roboto" panose="02000000000000000000" pitchFamily="2" charset="0"/>
                  <a:ea typeface="Roboto" panose="02000000000000000000" pitchFamily="2" charset="0"/>
                  <a:cs typeface="Roboto" panose="02000000000000000000" pitchFamily="2" charset="0"/>
                </a:rPr>
                <a:t>CHANNEL</a:t>
              </a:r>
              <a:endParaRPr lang="en-IN" sz="1200"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5" name="TextBox 24"/>
            <p:cNvSpPr txBox="1"/>
            <p:nvPr/>
          </p:nvSpPr>
          <p:spPr>
            <a:xfrm>
              <a:off x="3069651" y="3449195"/>
              <a:ext cx="2477709" cy="1169551"/>
            </a:xfrm>
            <a:prstGeom prst="rect">
              <a:avLst/>
            </a:prstGeom>
            <a:noFill/>
          </p:spPr>
          <p:txBody>
            <a:bodyPr wrap="square" rtlCol="0">
              <a:spAutoFit/>
            </a:bodyPr>
            <a:lstStyle/>
            <a:p>
              <a:pPr algn="just"/>
              <a:r>
                <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rPr>
                <a:t>Add your text here. Subscribe to our channel to watch more videos. Thanks for watching our work.</a:t>
              </a:r>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a:p>
              <a:pPr algn="just"/>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a:p>
              <a:pPr algn="just"/>
              <a:r>
                <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rPr>
                <a:t>This is a placeholder for text. Please fill your text here. Replace this dummy text. Thanks for watching.</a:t>
              </a:r>
              <a:endParaRPr lang="en-IN" sz="1000" dirty="0">
                <a:solidFill>
                  <a:schemeClr val="bg1">
                    <a:alpha val="9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26" name="Graphic 25" descr="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6877" y="5138758"/>
              <a:ext cx="360000" cy="360000"/>
            </a:xfrm>
            <a:prstGeom prst="rect">
              <a:avLst/>
            </a:prstGeom>
          </p:spPr>
        </p:pic>
        <p:pic>
          <p:nvPicPr>
            <p:cNvPr id="27" name="Graphic 26" descr="Download from clou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4277" y="5138758"/>
              <a:ext cx="360000" cy="360000"/>
            </a:xfrm>
            <a:prstGeom prst="rect">
              <a:avLst/>
            </a:prstGeom>
          </p:spPr>
        </p:pic>
        <p:pic>
          <p:nvPicPr>
            <p:cNvPr id="28" name="Graphic 27" descr="Shar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1677" y="5138758"/>
              <a:ext cx="360000" cy="360000"/>
            </a:xfrm>
            <a:prstGeom prst="rect">
              <a:avLst/>
            </a:prstGeom>
          </p:spPr>
        </p:pic>
      </p:grpSp>
      <p:sp>
        <p:nvSpPr>
          <p:cNvPr id="29" name="TextBox 28"/>
          <p:cNvSpPr txBox="1"/>
          <p:nvPr/>
        </p:nvSpPr>
        <p:spPr>
          <a:xfrm>
            <a:off x="3259400" y="6568440"/>
            <a:ext cx="5673200" cy="246221"/>
          </a:xfrm>
          <a:prstGeom prst="rect">
            <a:avLst/>
          </a:prstGeom>
          <a:noFill/>
        </p:spPr>
        <p:txBody>
          <a:bodyPr wrap="square" rtlCol="0">
            <a:spAutoFit/>
          </a:bodyPr>
          <a:lstStyle/>
          <a:p>
            <a:pPr algn="ctr"/>
            <a:r>
              <a:rPr lang="en-IN" sz="1000" spc="600" dirty="0">
                <a:solidFill>
                  <a:schemeClr val="tx1">
                    <a:lumMod val="50000"/>
                    <a:lumOff val="50000"/>
                  </a:schemeClr>
                </a:solidFill>
              </a:rPr>
              <a:t>ALL RIGHTS RESERVED.</a:t>
            </a:r>
            <a:endParaRPr lang="en-IN" sz="1000" spc="600" dirty="0">
              <a:solidFill>
                <a:schemeClr val="tx1">
                  <a:lumMod val="50000"/>
                  <a:lumOff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86067" y="0"/>
            <a:ext cx="142949" cy="61560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ight Triangle 80"/>
          <p:cNvSpPr/>
          <p:nvPr/>
        </p:nvSpPr>
        <p:spPr>
          <a:xfrm>
            <a:off x="6197599" y="5049265"/>
            <a:ext cx="1678232" cy="1823248"/>
          </a:xfrm>
          <a:prstGeom prst="rtTriangle">
            <a:avLst/>
          </a:prstGeom>
          <a:solidFill>
            <a:srgbClr val="00B05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p:cNvSpPr/>
          <p:nvPr/>
        </p:nvSpPr>
        <p:spPr>
          <a:xfrm>
            <a:off x="6197599" y="4702626"/>
            <a:ext cx="5994401" cy="2169888"/>
          </a:xfrm>
          <a:custGeom>
            <a:avLst/>
            <a:gdLst>
              <a:gd name="connsiteX0" fmla="*/ 0 w 4940284"/>
              <a:gd name="connsiteY0" fmla="*/ 0 h 2191661"/>
              <a:gd name="connsiteX1" fmla="*/ 4940284 w 4940284"/>
              <a:gd name="connsiteY1" fmla="*/ 0 h 2191661"/>
              <a:gd name="connsiteX2" fmla="*/ 4940284 w 4940284"/>
              <a:gd name="connsiteY2" fmla="*/ 2191661 h 2191661"/>
              <a:gd name="connsiteX3" fmla="*/ 0 w 4940284"/>
              <a:gd name="connsiteY3" fmla="*/ 2191661 h 2191661"/>
              <a:gd name="connsiteX4" fmla="*/ 0 w 4940284"/>
              <a:gd name="connsiteY4" fmla="*/ 0 h 2191661"/>
              <a:gd name="connsiteX0-1" fmla="*/ 1306286 w 6246570"/>
              <a:gd name="connsiteY0-2" fmla="*/ 0 h 2206175"/>
              <a:gd name="connsiteX1-3" fmla="*/ 6246570 w 6246570"/>
              <a:gd name="connsiteY1-4" fmla="*/ 0 h 2206175"/>
              <a:gd name="connsiteX2-5" fmla="*/ 6246570 w 6246570"/>
              <a:gd name="connsiteY2-6" fmla="*/ 2191661 h 2206175"/>
              <a:gd name="connsiteX3-7" fmla="*/ 0 w 6246570"/>
              <a:gd name="connsiteY3-8" fmla="*/ 2206175 h 2206175"/>
              <a:gd name="connsiteX4-9" fmla="*/ 1306286 w 6246570"/>
              <a:gd name="connsiteY4-10" fmla="*/ 0 h 22061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46570" h="2206175">
                <a:moveTo>
                  <a:pt x="1306286" y="0"/>
                </a:moveTo>
                <a:lnTo>
                  <a:pt x="6246570" y="0"/>
                </a:lnTo>
                <a:lnTo>
                  <a:pt x="6246570" y="2191661"/>
                </a:lnTo>
                <a:lnTo>
                  <a:pt x="0" y="2206175"/>
                </a:lnTo>
                <a:lnTo>
                  <a:pt x="1306286" y="0"/>
                </a:lnTo>
                <a:close/>
              </a:path>
            </a:pathLst>
          </a:custGeom>
          <a:solidFill>
            <a:srgbClr val="E8E8E8">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Chart 5"/>
          <p:cNvGraphicFramePr/>
          <p:nvPr/>
        </p:nvGraphicFramePr>
        <p:xfrm>
          <a:off x="246742" y="391887"/>
          <a:ext cx="4252688" cy="2104566"/>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7" name="Chart 6"/>
          <p:cNvGraphicFramePr/>
          <p:nvPr/>
        </p:nvGraphicFramePr>
        <p:xfrm>
          <a:off x="4731657" y="391886"/>
          <a:ext cx="7286171" cy="210456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nvGraphicFramePr>
        <p:xfrm>
          <a:off x="653145" y="2902858"/>
          <a:ext cx="2234612" cy="17997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p:nvPr/>
        </p:nvGraphicFramePr>
        <p:xfrm>
          <a:off x="3551162" y="2902858"/>
          <a:ext cx="2234612" cy="179977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p:nvPr/>
        </p:nvGraphicFramePr>
        <p:xfrm>
          <a:off x="6449179" y="2902857"/>
          <a:ext cx="2234612" cy="179977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p:cNvGraphicFramePr/>
          <p:nvPr/>
        </p:nvGraphicFramePr>
        <p:xfrm>
          <a:off x="9347197" y="2902856"/>
          <a:ext cx="2234612" cy="179977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3" name="Chart 22"/>
          <p:cNvGraphicFramePr/>
          <p:nvPr/>
        </p:nvGraphicFramePr>
        <p:xfrm>
          <a:off x="391882" y="5072745"/>
          <a:ext cx="6081487" cy="1647369"/>
        </p:xfrm>
        <a:graphic>
          <a:graphicData uri="http://schemas.openxmlformats.org/drawingml/2006/chart">
            <c:chart xmlns:c="http://schemas.openxmlformats.org/drawingml/2006/chart" xmlns:r="http://schemas.openxmlformats.org/officeDocument/2006/relationships" r:id="rId7"/>
          </a:graphicData>
        </a:graphic>
      </p:graphicFrame>
      <p:cxnSp>
        <p:nvCxnSpPr>
          <p:cNvPr id="28" name="Straight Connector 27"/>
          <p:cNvCxnSpPr/>
          <p:nvPr/>
        </p:nvCxnSpPr>
        <p:spPr>
          <a:xfrm>
            <a:off x="9768114" y="4818747"/>
            <a:ext cx="0" cy="190136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740950" y="5718629"/>
            <a:ext cx="401532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49943" y="116114"/>
            <a:ext cx="3831771" cy="276999"/>
          </a:xfrm>
          <a:prstGeom prst="rect">
            <a:avLst/>
          </a:prstGeom>
          <a:noFill/>
          <a:ln>
            <a:solidFill>
              <a:schemeClr val="bg1">
                <a:lumMod val="65000"/>
              </a:schemeClr>
            </a:solidFill>
          </a:ln>
        </p:spPr>
        <p:txBody>
          <a:bodyPr wrap="square" rtlCol="0">
            <a:spAutoFit/>
          </a:bodyPr>
          <a:lstStyle/>
          <a:p>
            <a:pPr algn="ctr"/>
            <a:r>
              <a:rPr lang="en-IN" sz="1200" spc="300" dirty="0">
                <a:latin typeface="Roboto" panose="02000000000000000000" pitchFamily="2" charset="0"/>
                <a:ea typeface="Roboto" panose="02000000000000000000" pitchFamily="2" charset="0"/>
                <a:cs typeface="Roboto" panose="02000000000000000000" pitchFamily="2" charset="0"/>
              </a:rPr>
              <a:t>SALES FIGURES - MONTHLY</a:t>
            </a:r>
            <a:endParaRPr lang="en-IN" sz="1200" spc="300" dirty="0">
              <a:latin typeface="Roboto" panose="02000000000000000000" pitchFamily="2" charset="0"/>
              <a:ea typeface="Roboto" panose="02000000000000000000" pitchFamily="2" charset="0"/>
              <a:cs typeface="Roboto" panose="02000000000000000000" pitchFamily="2" charset="0"/>
            </a:endParaRPr>
          </a:p>
        </p:txBody>
      </p:sp>
      <p:sp>
        <p:nvSpPr>
          <p:cNvPr id="32" name="TextBox 31"/>
          <p:cNvSpPr txBox="1"/>
          <p:nvPr/>
        </p:nvSpPr>
        <p:spPr>
          <a:xfrm>
            <a:off x="4852019" y="114617"/>
            <a:ext cx="7020000" cy="276999"/>
          </a:xfrm>
          <a:prstGeom prst="rect">
            <a:avLst/>
          </a:prstGeom>
          <a:noFill/>
          <a:ln>
            <a:solidFill>
              <a:schemeClr val="bg1">
                <a:lumMod val="65000"/>
              </a:schemeClr>
            </a:solidFill>
          </a:ln>
        </p:spPr>
        <p:txBody>
          <a:bodyPr wrap="square" rtlCol="0">
            <a:spAutoFit/>
          </a:bodyPr>
          <a:lstStyle/>
          <a:p>
            <a:pPr algn="ctr"/>
            <a:r>
              <a:rPr lang="en-IN" sz="1200" spc="300" dirty="0">
                <a:latin typeface="Roboto" panose="02000000000000000000" pitchFamily="2" charset="0"/>
                <a:ea typeface="Roboto" panose="02000000000000000000" pitchFamily="2" charset="0"/>
                <a:cs typeface="Roboto" panose="02000000000000000000" pitchFamily="2" charset="0"/>
              </a:rPr>
              <a:t>DAILY PRODUCTION</a:t>
            </a:r>
            <a:endParaRPr lang="en-IN" sz="1200" spc="300" dirty="0">
              <a:latin typeface="Roboto" panose="02000000000000000000" pitchFamily="2" charset="0"/>
              <a:ea typeface="Roboto" panose="02000000000000000000" pitchFamily="2" charset="0"/>
              <a:cs typeface="Roboto" panose="02000000000000000000" pitchFamily="2" charset="0"/>
            </a:endParaRPr>
          </a:p>
        </p:txBody>
      </p:sp>
      <p:sp>
        <p:nvSpPr>
          <p:cNvPr id="33" name="TextBox 32"/>
          <p:cNvSpPr txBox="1"/>
          <p:nvPr/>
        </p:nvSpPr>
        <p:spPr>
          <a:xfrm>
            <a:off x="449943" y="2603475"/>
            <a:ext cx="11412000" cy="276999"/>
          </a:xfrm>
          <a:prstGeom prst="rect">
            <a:avLst/>
          </a:prstGeom>
          <a:noFill/>
          <a:ln>
            <a:solidFill>
              <a:schemeClr val="bg1">
                <a:lumMod val="65000"/>
              </a:schemeClr>
            </a:solidFill>
          </a:ln>
        </p:spPr>
        <p:txBody>
          <a:bodyPr wrap="square" rtlCol="0">
            <a:spAutoFit/>
          </a:bodyPr>
          <a:lstStyle/>
          <a:p>
            <a:pPr algn="ctr"/>
            <a:r>
              <a:rPr lang="en-IN" sz="1200" spc="300" dirty="0">
                <a:latin typeface="Roboto" panose="02000000000000000000" pitchFamily="2" charset="0"/>
                <a:ea typeface="Roboto" panose="02000000000000000000" pitchFamily="2" charset="0"/>
                <a:cs typeface="Roboto" panose="02000000000000000000" pitchFamily="2" charset="0"/>
              </a:rPr>
              <a:t>KPIS STATUS</a:t>
            </a:r>
            <a:endParaRPr lang="en-IN" sz="1200" spc="300" dirty="0">
              <a:latin typeface="Roboto" panose="02000000000000000000" pitchFamily="2" charset="0"/>
              <a:ea typeface="Roboto" panose="02000000000000000000" pitchFamily="2" charset="0"/>
              <a:cs typeface="Roboto" panose="02000000000000000000" pitchFamily="2" charset="0"/>
            </a:endParaRPr>
          </a:p>
        </p:txBody>
      </p:sp>
      <p:grpSp>
        <p:nvGrpSpPr>
          <p:cNvPr id="45" name="Group 44"/>
          <p:cNvGrpSpPr/>
          <p:nvPr/>
        </p:nvGrpSpPr>
        <p:grpSpPr>
          <a:xfrm>
            <a:off x="1458394" y="3435052"/>
            <a:ext cx="624114" cy="708373"/>
            <a:chOff x="1458394" y="3567172"/>
            <a:chExt cx="624114" cy="708373"/>
          </a:xfrm>
        </p:grpSpPr>
        <p:sp>
          <p:nvSpPr>
            <p:cNvPr id="34" name="TextBox 33"/>
            <p:cNvSpPr txBox="1"/>
            <p:nvPr/>
          </p:nvSpPr>
          <p:spPr>
            <a:xfrm>
              <a:off x="1458394" y="3967768"/>
              <a:ext cx="624114" cy="307777"/>
            </a:xfrm>
            <a:prstGeom prst="rect">
              <a:avLst/>
            </a:prstGeom>
            <a:noFill/>
          </p:spPr>
          <p:txBody>
            <a:bodyPr wrap="square" rtlCol="0">
              <a:spAutoFit/>
            </a:bodyPr>
            <a:lstStyle/>
            <a:p>
              <a:pPr algn="ctr"/>
              <a:r>
                <a:rPr lang="en-IN" sz="1400" dirty="0"/>
                <a:t>RISK</a:t>
              </a:r>
              <a:endParaRPr lang="en-IN" sz="1400" dirty="0"/>
            </a:p>
          </p:txBody>
        </p:sp>
        <p:sp>
          <p:nvSpPr>
            <p:cNvPr id="35" name="TextBox 34"/>
            <p:cNvSpPr txBox="1"/>
            <p:nvPr/>
          </p:nvSpPr>
          <p:spPr>
            <a:xfrm>
              <a:off x="1458394" y="3567172"/>
              <a:ext cx="624114" cy="400110"/>
            </a:xfrm>
            <a:prstGeom prst="rect">
              <a:avLst/>
            </a:prstGeom>
            <a:noFill/>
          </p:spPr>
          <p:txBody>
            <a:bodyPr wrap="square" rtlCol="0">
              <a:spAutoFit/>
            </a:bodyPr>
            <a:lstStyle/>
            <a:p>
              <a:pPr algn="ctr"/>
              <a:r>
                <a:rPr lang="en-IN" sz="2000" dirty="0"/>
                <a:t>74%</a:t>
              </a:r>
              <a:endParaRPr lang="en-IN" sz="2000" dirty="0"/>
            </a:p>
          </p:txBody>
        </p:sp>
      </p:grpSp>
      <p:grpSp>
        <p:nvGrpSpPr>
          <p:cNvPr id="44" name="Group 43"/>
          <p:cNvGrpSpPr/>
          <p:nvPr/>
        </p:nvGrpSpPr>
        <p:grpSpPr>
          <a:xfrm>
            <a:off x="4261005" y="3435052"/>
            <a:ext cx="814925" cy="709719"/>
            <a:chOff x="4261005" y="3551551"/>
            <a:chExt cx="814925" cy="709719"/>
          </a:xfrm>
        </p:grpSpPr>
        <p:sp>
          <p:nvSpPr>
            <p:cNvPr id="36" name="TextBox 35"/>
            <p:cNvSpPr txBox="1"/>
            <p:nvPr/>
          </p:nvSpPr>
          <p:spPr>
            <a:xfrm>
              <a:off x="4261005" y="3953493"/>
              <a:ext cx="814925" cy="307777"/>
            </a:xfrm>
            <a:prstGeom prst="rect">
              <a:avLst/>
            </a:prstGeom>
            <a:noFill/>
          </p:spPr>
          <p:txBody>
            <a:bodyPr wrap="square" rtlCol="0">
              <a:spAutoFit/>
            </a:bodyPr>
            <a:lstStyle/>
            <a:p>
              <a:pPr algn="ctr"/>
              <a:r>
                <a:rPr lang="en-IN" sz="1400" dirty="0"/>
                <a:t>PROFIT</a:t>
              </a:r>
              <a:endParaRPr lang="en-IN" sz="1400" dirty="0"/>
            </a:p>
          </p:txBody>
        </p:sp>
        <p:sp>
          <p:nvSpPr>
            <p:cNvPr id="37" name="TextBox 36"/>
            <p:cNvSpPr txBox="1"/>
            <p:nvPr/>
          </p:nvSpPr>
          <p:spPr>
            <a:xfrm>
              <a:off x="4356411" y="3551551"/>
              <a:ext cx="624114" cy="400110"/>
            </a:xfrm>
            <a:prstGeom prst="rect">
              <a:avLst/>
            </a:prstGeom>
            <a:noFill/>
          </p:spPr>
          <p:txBody>
            <a:bodyPr wrap="square" rtlCol="0">
              <a:spAutoFit/>
            </a:bodyPr>
            <a:lstStyle/>
            <a:p>
              <a:pPr algn="ctr"/>
              <a:r>
                <a:rPr lang="en-IN" sz="2000" dirty="0"/>
                <a:t>82%</a:t>
              </a:r>
              <a:endParaRPr lang="en-IN" sz="2000" dirty="0"/>
            </a:p>
          </p:txBody>
        </p:sp>
      </p:grpSp>
      <p:grpSp>
        <p:nvGrpSpPr>
          <p:cNvPr id="43" name="Group 42"/>
          <p:cNvGrpSpPr/>
          <p:nvPr/>
        </p:nvGrpSpPr>
        <p:grpSpPr>
          <a:xfrm>
            <a:off x="7156310" y="3435052"/>
            <a:ext cx="814925" cy="709719"/>
            <a:chOff x="7170824" y="3545972"/>
            <a:chExt cx="814925" cy="709719"/>
          </a:xfrm>
        </p:grpSpPr>
        <p:sp>
          <p:nvSpPr>
            <p:cNvPr id="38" name="TextBox 37"/>
            <p:cNvSpPr txBox="1"/>
            <p:nvPr/>
          </p:nvSpPr>
          <p:spPr>
            <a:xfrm>
              <a:off x="7170824" y="3947914"/>
              <a:ext cx="814925" cy="307777"/>
            </a:xfrm>
            <a:prstGeom prst="rect">
              <a:avLst/>
            </a:prstGeom>
            <a:noFill/>
          </p:spPr>
          <p:txBody>
            <a:bodyPr wrap="square" rtlCol="0">
              <a:spAutoFit/>
            </a:bodyPr>
            <a:lstStyle/>
            <a:p>
              <a:pPr algn="ctr"/>
              <a:r>
                <a:rPr lang="en-IN" sz="1400" dirty="0"/>
                <a:t>SALES</a:t>
              </a:r>
              <a:endParaRPr lang="en-IN" sz="1400" dirty="0"/>
            </a:p>
          </p:txBody>
        </p:sp>
        <p:sp>
          <p:nvSpPr>
            <p:cNvPr id="39" name="TextBox 38"/>
            <p:cNvSpPr txBox="1"/>
            <p:nvPr/>
          </p:nvSpPr>
          <p:spPr>
            <a:xfrm>
              <a:off x="7266230" y="3545972"/>
              <a:ext cx="624114" cy="400110"/>
            </a:xfrm>
            <a:prstGeom prst="rect">
              <a:avLst/>
            </a:prstGeom>
            <a:noFill/>
          </p:spPr>
          <p:txBody>
            <a:bodyPr wrap="square" rtlCol="0">
              <a:spAutoFit/>
            </a:bodyPr>
            <a:lstStyle/>
            <a:p>
              <a:pPr algn="ctr"/>
              <a:r>
                <a:rPr lang="en-IN" sz="2000" dirty="0"/>
                <a:t>62%</a:t>
              </a:r>
              <a:endParaRPr lang="en-IN" sz="2000" dirty="0"/>
            </a:p>
          </p:txBody>
        </p:sp>
      </p:grpSp>
      <p:grpSp>
        <p:nvGrpSpPr>
          <p:cNvPr id="42" name="Group 41"/>
          <p:cNvGrpSpPr/>
          <p:nvPr/>
        </p:nvGrpSpPr>
        <p:grpSpPr>
          <a:xfrm>
            <a:off x="10051908" y="3435052"/>
            <a:ext cx="814925" cy="709719"/>
            <a:chOff x="10022881" y="3553383"/>
            <a:chExt cx="814925" cy="709719"/>
          </a:xfrm>
        </p:grpSpPr>
        <p:sp>
          <p:nvSpPr>
            <p:cNvPr id="40" name="TextBox 39"/>
            <p:cNvSpPr txBox="1"/>
            <p:nvPr/>
          </p:nvSpPr>
          <p:spPr>
            <a:xfrm>
              <a:off x="10022881" y="3955325"/>
              <a:ext cx="814925" cy="307777"/>
            </a:xfrm>
            <a:prstGeom prst="rect">
              <a:avLst/>
            </a:prstGeom>
            <a:noFill/>
          </p:spPr>
          <p:txBody>
            <a:bodyPr wrap="square" rtlCol="0">
              <a:spAutoFit/>
            </a:bodyPr>
            <a:lstStyle/>
            <a:p>
              <a:pPr algn="ctr"/>
              <a:r>
                <a:rPr lang="en-IN" sz="1400" dirty="0"/>
                <a:t>BUDGET</a:t>
              </a:r>
              <a:endParaRPr lang="en-IN" sz="1400" dirty="0"/>
            </a:p>
          </p:txBody>
        </p:sp>
        <p:sp>
          <p:nvSpPr>
            <p:cNvPr id="41" name="TextBox 40"/>
            <p:cNvSpPr txBox="1"/>
            <p:nvPr/>
          </p:nvSpPr>
          <p:spPr>
            <a:xfrm>
              <a:off x="10118287" y="3553383"/>
              <a:ext cx="624114" cy="400110"/>
            </a:xfrm>
            <a:prstGeom prst="rect">
              <a:avLst/>
            </a:prstGeom>
            <a:noFill/>
          </p:spPr>
          <p:txBody>
            <a:bodyPr wrap="square" rtlCol="0">
              <a:spAutoFit/>
            </a:bodyPr>
            <a:lstStyle/>
            <a:p>
              <a:pPr algn="ctr"/>
              <a:r>
                <a:rPr lang="en-IN" sz="2000" dirty="0"/>
                <a:t>70%</a:t>
              </a:r>
              <a:endParaRPr lang="en-IN" sz="2000" dirty="0"/>
            </a:p>
          </p:txBody>
        </p:sp>
      </p:grpSp>
      <p:sp>
        <p:nvSpPr>
          <p:cNvPr id="46" name="TextBox 45"/>
          <p:cNvSpPr txBox="1"/>
          <p:nvPr/>
        </p:nvSpPr>
        <p:spPr>
          <a:xfrm>
            <a:off x="457199" y="4731043"/>
            <a:ext cx="5220000" cy="276999"/>
          </a:xfrm>
          <a:prstGeom prst="rect">
            <a:avLst/>
          </a:prstGeom>
          <a:noFill/>
          <a:ln>
            <a:solidFill>
              <a:schemeClr val="bg1">
                <a:lumMod val="65000"/>
              </a:schemeClr>
            </a:solidFill>
          </a:ln>
        </p:spPr>
        <p:txBody>
          <a:bodyPr wrap="square" rtlCol="0">
            <a:spAutoFit/>
          </a:bodyPr>
          <a:lstStyle/>
          <a:p>
            <a:pPr algn="ctr"/>
            <a:r>
              <a:rPr lang="en-IN" sz="1200" spc="300" dirty="0">
                <a:latin typeface="Roboto" panose="02000000000000000000" pitchFamily="2" charset="0"/>
                <a:ea typeface="Roboto" panose="02000000000000000000" pitchFamily="2" charset="0"/>
                <a:cs typeface="Roboto" panose="02000000000000000000" pitchFamily="2" charset="0"/>
              </a:rPr>
              <a:t>PRODUCTS SALES COMPARISON</a:t>
            </a:r>
            <a:endParaRPr lang="en-IN" sz="1200" spc="300" dirty="0">
              <a:latin typeface="Roboto" panose="02000000000000000000" pitchFamily="2" charset="0"/>
              <a:ea typeface="Roboto" panose="02000000000000000000" pitchFamily="2" charset="0"/>
              <a:cs typeface="Roboto" panose="02000000000000000000" pitchFamily="2" charset="0"/>
            </a:endParaRPr>
          </a:p>
        </p:txBody>
      </p:sp>
      <p:pic>
        <p:nvPicPr>
          <p:cNvPr id="48" name="Graphic 47" descr="Lightbulb"/>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1908" y="6083759"/>
            <a:ext cx="360000" cy="360000"/>
          </a:xfrm>
          <a:prstGeom prst="rect">
            <a:avLst/>
          </a:prstGeom>
        </p:spPr>
      </p:pic>
      <p:pic>
        <p:nvPicPr>
          <p:cNvPr id="50" name="Graphic 49" descr="Bar char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8964" y="6085067"/>
            <a:ext cx="360000" cy="360000"/>
          </a:xfrm>
          <a:prstGeom prst="rect">
            <a:avLst/>
          </a:prstGeom>
        </p:spPr>
      </p:pic>
      <p:pic>
        <p:nvPicPr>
          <p:cNvPr id="52" name="Graphic 51" descr="Clock"/>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71908" y="5087378"/>
            <a:ext cx="360000" cy="360000"/>
          </a:xfrm>
          <a:prstGeom prst="rect">
            <a:avLst/>
          </a:prstGeom>
        </p:spPr>
      </p:pic>
      <p:pic>
        <p:nvPicPr>
          <p:cNvPr id="54" name="Graphic 53" descr="Call cente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54802" y="5049266"/>
            <a:ext cx="360000" cy="360000"/>
          </a:xfrm>
          <a:prstGeom prst="rect">
            <a:avLst/>
          </a:prstGeom>
        </p:spPr>
      </p:pic>
      <p:sp>
        <p:nvSpPr>
          <p:cNvPr id="55" name="TextBox 54"/>
          <p:cNvSpPr txBox="1"/>
          <p:nvPr/>
        </p:nvSpPr>
        <p:spPr>
          <a:xfrm>
            <a:off x="8114802" y="5049266"/>
            <a:ext cx="767941" cy="400110"/>
          </a:xfrm>
          <a:prstGeom prst="rect">
            <a:avLst/>
          </a:prstGeom>
          <a:noFill/>
        </p:spPr>
        <p:txBody>
          <a:bodyPr wrap="square" rtlCol="0">
            <a:spAutoFit/>
          </a:bodyPr>
          <a:lstStyle/>
          <a:p>
            <a:r>
              <a:rPr lang="en-IN" sz="20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24%</a:t>
            </a:r>
            <a:endParaRPr lang="en-IN" sz="20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6" name="TextBox 55"/>
          <p:cNvSpPr txBox="1"/>
          <p:nvPr/>
        </p:nvSpPr>
        <p:spPr>
          <a:xfrm>
            <a:off x="10231908" y="5058219"/>
            <a:ext cx="767941" cy="400110"/>
          </a:xfrm>
          <a:prstGeom prst="rect">
            <a:avLst/>
          </a:prstGeom>
          <a:noFill/>
        </p:spPr>
        <p:txBody>
          <a:bodyPr wrap="square" rtlCol="0">
            <a:spAutoFit/>
          </a:bodyPr>
          <a:lstStyle/>
          <a:p>
            <a:r>
              <a:rPr lang="en-IN" sz="20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35%</a:t>
            </a:r>
            <a:endParaRPr lang="en-IN" sz="20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7" name="TextBox 56"/>
          <p:cNvSpPr txBox="1"/>
          <p:nvPr/>
        </p:nvSpPr>
        <p:spPr>
          <a:xfrm>
            <a:off x="10227072" y="6064216"/>
            <a:ext cx="767941" cy="400110"/>
          </a:xfrm>
          <a:prstGeom prst="rect">
            <a:avLst/>
          </a:prstGeom>
          <a:noFill/>
        </p:spPr>
        <p:txBody>
          <a:bodyPr wrap="square" rtlCol="0">
            <a:spAutoFit/>
          </a:bodyPr>
          <a:lstStyle/>
          <a:p>
            <a:r>
              <a:rPr lang="en-IN" sz="20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43%</a:t>
            </a:r>
            <a:endParaRPr lang="en-IN" sz="20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8" name="TextBox 57"/>
          <p:cNvSpPr txBox="1"/>
          <p:nvPr/>
        </p:nvSpPr>
        <p:spPr>
          <a:xfrm>
            <a:off x="8122519" y="6043649"/>
            <a:ext cx="767941" cy="400110"/>
          </a:xfrm>
          <a:prstGeom prst="rect">
            <a:avLst/>
          </a:prstGeom>
          <a:noFill/>
        </p:spPr>
        <p:txBody>
          <a:bodyPr wrap="square" rtlCol="0">
            <a:spAutoFit/>
          </a:bodyPr>
          <a:lstStyle/>
          <a:p>
            <a:r>
              <a:rPr lang="en-IN" sz="20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19%</a:t>
            </a:r>
            <a:endParaRPr lang="en-IN" sz="200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9" name="TextBox 58"/>
          <p:cNvSpPr txBox="1"/>
          <p:nvPr/>
        </p:nvSpPr>
        <p:spPr>
          <a:xfrm>
            <a:off x="8890460" y="5400194"/>
            <a:ext cx="794038" cy="307777"/>
          </a:xfrm>
          <a:prstGeom prst="rect">
            <a:avLst/>
          </a:prstGeom>
          <a:noFill/>
        </p:spPr>
        <p:txBody>
          <a:bodyPr wrap="square" rtlCol="0">
            <a:spAutoFit/>
          </a:bodyPr>
          <a:lstStyle/>
          <a:p>
            <a:r>
              <a:rPr lang="en-IN" sz="1400" dirty="0">
                <a:latin typeface="Roboto" panose="02000000000000000000" pitchFamily="2" charset="0"/>
                <a:ea typeface="Roboto" panose="02000000000000000000" pitchFamily="2" charset="0"/>
                <a:cs typeface="Roboto" panose="02000000000000000000" pitchFamily="2" charset="0"/>
              </a:rPr>
              <a:t>KPI A</a:t>
            </a:r>
            <a:endParaRPr lang="en-IN" sz="1400" dirty="0">
              <a:latin typeface="Roboto" panose="02000000000000000000" pitchFamily="2" charset="0"/>
              <a:ea typeface="Roboto" panose="02000000000000000000" pitchFamily="2" charset="0"/>
              <a:cs typeface="Roboto" panose="02000000000000000000" pitchFamily="2" charset="0"/>
            </a:endParaRPr>
          </a:p>
        </p:txBody>
      </p:sp>
      <p:sp>
        <p:nvSpPr>
          <p:cNvPr id="60" name="TextBox 59"/>
          <p:cNvSpPr txBox="1"/>
          <p:nvPr/>
        </p:nvSpPr>
        <p:spPr>
          <a:xfrm>
            <a:off x="8882743" y="6358211"/>
            <a:ext cx="794038" cy="307777"/>
          </a:xfrm>
          <a:prstGeom prst="rect">
            <a:avLst/>
          </a:prstGeom>
          <a:noFill/>
        </p:spPr>
        <p:txBody>
          <a:bodyPr wrap="square" rtlCol="0">
            <a:spAutoFit/>
          </a:bodyPr>
          <a:lstStyle/>
          <a:p>
            <a:r>
              <a:rPr lang="en-IN" sz="1400" dirty="0">
                <a:latin typeface="Roboto" panose="02000000000000000000" pitchFamily="2" charset="0"/>
                <a:ea typeface="Roboto" panose="02000000000000000000" pitchFamily="2" charset="0"/>
                <a:cs typeface="Roboto" panose="02000000000000000000" pitchFamily="2" charset="0"/>
              </a:rPr>
              <a:t>KPI C</a:t>
            </a:r>
            <a:endParaRPr lang="en-IN" sz="1400" dirty="0">
              <a:latin typeface="Roboto" panose="02000000000000000000" pitchFamily="2" charset="0"/>
              <a:ea typeface="Roboto" panose="02000000000000000000" pitchFamily="2" charset="0"/>
              <a:cs typeface="Roboto" panose="02000000000000000000" pitchFamily="2" charset="0"/>
            </a:endParaRPr>
          </a:p>
        </p:txBody>
      </p:sp>
      <p:sp>
        <p:nvSpPr>
          <p:cNvPr id="61" name="TextBox 60"/>
          <p:cNvSpPr txBox="1"/>
          <p:nvPr/>
        </p:nvSpPr>
        <p:spPr>
          <a:xfrm>
            <a:off x="10967373" y="6358211"/>
            <a:ext cx="794038" cy="307777"/>
          </a:xfrm>
          <a:prstGeom prst="rect">
            <a:avLst/>
          </a:prstGeom>
          <a:noFill/>
        </p:spPr>
        <p:txBody>
          <a:bodyPr wrap="square" rtlCol="0">
            <a:spAutoFit/>
          </a:bodyPr>
          <a:lstStyle/>
          <a:p>
            <a:r>
              <a:rPr lang="en-IN" sz="1400" dirty="0">
                <a:latin typeface="Roboto" panose="02000000000000000000" pitchFamily="2" charset="0"/>
                <a:ea typeface="Roboto" panose="02000000000000000000" pitchFamily="2" charset="0"/>
                <a:cs typeface="Roboto" panose="02000000000000000000" pitchFamily="2" charset="0"/>
              </a:rPr>
              <a:t>KPI D</a:t>
            </a:r>
            <a:endParaRPr lang="en-IN" sz="1400" dirty="0">
              <a:latin typeface="Roboto" panose="02000000000000000000" pitchFamily="2" charset="0"/>
              <a:ea typeface="Roboto" panose="02000000000000000000" pitchFamily="2" charset="0"/>
              <a:cs typeface="Roboto" panose="02000000000000000000" pitchFamily="2" charset="0"/>
            </a:endParaRPr>
          </a:p>
        </p:txBody>
      </p:sp>
      <p:sp>
        <p:nvSpPr>
          <p:cNvPr id="62" name="TextBox 61"/>
          <p:cNvSpPr txBox="1"/>
          <p:nvPr/>
        </p:nvSpPr>
        <p:spPr>
          <a:xfrm>
            <a:off x="10947424" y="5409266"/>
            <a:ext cx="794038" cy="307777"/>
          </a:xfrm>
          <a:prstGeom prst="rect">
            <a:avLst/>
          </a:prstGeom>
          <a:noFill/>
        </p:spPr>
        <p:txBody>
          <a:bodyPr wrap="square" rtlCol="0">
            <a:spAutoFit/>
          </a:bodyPr>
          <a:lstStyle/>
          <a:p>
            <a:r>
              <a:rPr lang="en-IN" sz="1400" dirty="0">
                <a:latin typeface="Roboto" panose="02000000000000000000" pitchFamily="2" charset="0"/>
                <a:ea typeface="Roboto" panose="02000000000000000000" pitchFamily="2" charset="0"/>
                <a:cs typeface="Roboto" panose="02000000000000000000" pitchFamily="2" charset="0"/>
              </a:rPr>
              <a:t>KPI B</a:t>
            </a:r>
            <a:endParaRPr lang="en-IN" sz="1400" dirty="0">
              <a:latin typeface="Roboto" panose="02000000000000000000" pitchFamily="2" charset="0"/>
              <a:ea typeface="Roboto" panose="02000000000000000000" pitchFamily="2" charset="0"/>
              <a:cs typeface="Roboto" panose="02000000000000000000" pitchFamily="2" charset="0"/>
            </a:endParaRPr>
          </a:p>
        </p:txBody>
      </p:sp>
      <p:sp>
        <p:nvSpPr>
          <p:cNvPr id="75" name="Isosceles Triangle 74"/>
          <p:cNvSpPr/>
          <p:nvPr/>
        </p:nvSpPr>
        <p:spPr>
          <a:xfrm flipV="1">
            <a:off x="457199" y="121903"/>
            <a:ext cx="537348" cy="276999"/>
          </a:xfrm>
          <a:prstGeom prst="triangle">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Isosceles Triangle 75"/>
          <p:cNvSpPr/>
          <p:nvPr/>
        </p:nvSpPr>
        <p:spPr>
          <a:xfrm flipV="1">
            <a:off x="4852019" y="115185"/>
            <a:ext cx="537348" cy="276999"/>
          </a:xfrm>
          <a:prstGeom prst="triangle">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Isosceles Triangle 76"/>
          <p:cNvSpPr/>
          <p:nvPr/>
        </p:nvSpPr>
        <p:spPr>
          <a:xfrm flipV="1">
            <a:off x="457199" y="2611651"/>
            <a:ext cx="537348" cy="276999"/>
          </a:xfrm>
          <a:prstGeom prst="triangle">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Isosceles Triangle 79"/>
          <p:cNvSpPr/>
          <p:nvPr/>
        </p:nvSpPr>
        <p:spPr>
          <a:xfrm flipV="1">
            <a:off x="457199" y="4738149"/>
            <a:ext cx="537348" cy="276999"/>
          </a:xfrm>
          <a:prstGeom prst="triangle">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84"/>
          <p:cNvSpPr/>
          <p:nvPr/>
        </p:nvSpPr>
        <p:spPr>
          <a:xfrm>
            <a:off x="12082870" y="0"/>
            <a:ext cx="109129" cy="47026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85"/>
          <p:cNvSpPr/>
          <p:nvPr/>
        </p:nvSpPr>
        <p:spPr>
          <a:xfrm>
            <a:off x="653145" y="6793752"/>
            <a:ext cx="5544454" cy="802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86"/>
          <p:cNvSpPr/>
          <p:nvPr/>
        </p:nvSpPr>
        <p:spPr>
          <a:xfrm>
            <a:off x="0" y="0"/>
            <a:ext cx="142949" cy="68725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blipFill dpi="0" rotWithShape="1">
            <a:blip r:embed="rId1">
              <a:alphaModFix amt="6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Pentagon 6"/>
          <p:cNvSpPr/>
          <p:nvPr/>
        </p:nvSpPr>
        <p:spPr>
          <a:xfrm>
            <a:off x="8991600" y="696689"/>
            <a:ext cx="3200400" cy="827314"/>
          </a:xfrm>
          <a:prstGeom prst="homePlate">
            <a:avLst>
              <a:gd name="adj" fmla="val 0"/>
            </a:avLst>
          </a:prstGeom>
          <a:solidFill>
            <a:schemeClr val="accent6">
              <a:lumMod val="75000"/>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Pentagon 5"/>
          <p:cNvSpPr/>
          <p:nvPr/>
        </p:nvSpPr>
        <p:spPr>
          <a:xfrm>
            <a:off x="5994400" y="696689"/>
            <a:ext cx="3439886" cy="827314"/>
          </a:xfrm>
          <a:prstGeom prst="homePlate">
            <a:avLst/>
          </a:prstGeom>
          <a:solidFill>
            <a:schemeClr val="accent5">
              <a:lumMod val="75000"/>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Pentagon 4"/>
          <p:cNvSpPr/>
          <p:nvPr/>
        </p:nvSpPr>
        <p:spPr>
          <a:xfrm>
            <a:off x="2997200" y="696689"/>
            <a:ext cx="3439886" cy="827314"/>
          </a:xfrm>
          <a:prstGeom prst="homePlate">
            <a:avLst/>
          </a:prstGeom>
          <a:solidFill>
            <a:schemeClr val="accent2">
              <a:lumMod val="75000"/>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Pentagon 3"/>
          <p:cNvSpPr/>
          <p:nvPr/>
        </p:nvSpPr>
        <p:spPr>
          <a:xfrm>
            <a:off x="0" y="696689"/>
            <a:ext cx="3439886" cy="827314"/>
          </a:xfrm>
          <a:prstGeom prst="homePlate">
            <a:avLst/>
          </a:prstGeom>
          <a:solidFill>
            <a:srgbClr val="7030A0">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0" y="1524003"/>
            <a:ext cx="2997200" cy="2757715"/>
          </a:xfrm>
          <a:prstGeom prst="rect">
            <a:avLst/>
          </a:prstGeom>
          <a:solidFill>
            <a:srgbClr val="7030A0">
              <a:alpha val="7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buFont typeface="Wingdings" panose="05000000000000000000" pitchFamily="2" charset="2"/>
              <a:buChar char="§"/>
            </a:pP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1" name="Rectangle 10"/>
          <p:cNvSpPr/>
          <p:nvPr/>
        </p:nvSpPr>
        <p:spPr>
          <a:xfrm>
            <a:off x="2997200" y="1524003"/>
            <a:ext cx="2997200" cy="3497940"/>
          </a:xfrm>
          <a:prstGeom prst="rect">
            <a:avLst/>
          </a:prstGeom>
          <a:solidFill>
            <a:schemeClr val="accent2">
              <a:lumMod val="75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endParaRPr lang="en-IN" sz="1400" dirty="0"/>
          </a:p>
        </p:txBody>
      </p:sp>
      <p:sp>
        <p:nvSpPr>
          <p:cNvPr id="12" name="Rectangle 11"/>
          <p:cNvSpPr/>
          <p:nvPr/>
        </p:nvSpPr>
        <p:spPr>
          <a:xfrm>
            <a:off x="5994400" y="1524003"/>
            <a:ext cx="2997200" cy="4310740"/>
          </a:xfrm>
          <a:prstGeom prst="rect">
            <a:avLst/>
          </a:prstGeom>
          <a:solidFill>
            <a:schemeClr val="accent5">
              <a:lumMod val="75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endParaRPr lang="en-IN" sz="1400" dirty="0"/>
          </a:p>
        </p:txBody>
      </p:sp>
      <p:sp>
        <p:nvSpPr>
          <p:cNvPr id="13" name="Rectangle 12"/>
          <p:cNvSpPr/>
          <p:nvPr/>
        </p:nvSpPr>
        <p:spPr>
          <a:xfrm>
            <a:off x="8991600" y="1524003"/>
            <a:ext cx="3200400" cy="5079997"/>
          </a:xfrm>
          <a:prstGeom prst="rect">
            <a:avLst/>
          </a:prstGeom>
          <a:solidFill>
            <a:schemeClr val="accent6">
              <a:lumMod val="75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285750" indent="-285750" algn="just">
              <a:spcBef>
                <a:spcPts val="1200"/>
              </a:spcBef>
              <a:buFont typeface="Wingdings" panose="05000000000000000000" pitchFamily="2" charset="2"/>
              <a:buChar char="§"/>
            </a:pP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Lorem ipsum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sit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amet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consectetur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adipiscing</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elit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sed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do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eiusmod</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tempor</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incididunt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ut</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labore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et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dolore</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magna </a:t>
            </a:r>
            <a:r>
              <a:rPr lang="en-IN" sz="1400" dirty="0" err="1">
                <a:latin typeface="Roboto Condensed Light" panose="02000000000000000000" pitchFamily="2" charset="0"/>
                <a:ea typeface="Roboto Condensed Light" panose="02000000000000000000" pitchFamily="2" charset="0"/>
                <a:cs typeface="Roboto Condensed Light" panose="02000000000000000000" pitchFamily="2" charset="0"/>
              </a:rPr>
              <a:t>aliqua</a:t>
            </a:r>
            <a:r>
              <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rPr>
              <a:t>. </a:t>
            </a:r>
            <a:endParaRPr lang="en-IN" sz="14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endParaRPr lang="en-IN" sz="1400" dirty="0"/>
          </a:p>
          <a:p>
            <a:pPr algn="ctr"/>
            <a:endParaRPr lang="en-IN" sz="1400" dirty="0"/>
          </a:p>
        </p:txBody>
      </p:sp>
      <p:sp>
        <p:nvSpPr>
          <p:cNvPr id="14" name="Rectangle 13"/>
          <p:cNvSpPr/>
          <p:nvPr/>
        </p:nvSpPr>
        <p:spPr>
          <a:xfrm>
            <a:off x="0" y="0"/>
            <a:ext cx="12192000" cy="696689"/>
          </a:xfrm>
          <a:prstGeom prst="rect">
            <a:avLst/>
          </a:prstGeom>
          <a:solidFill>
            <a:schemeClr val="tx1">
              <a:lumMod val="85000"/>
              <a:lumOff val="15000"/>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spc="300" dirty="0">
                <a:latin typeface="Roboto Condensed Light" panose="02000000000000000000" pitchFamily="2" charset="0"/>
                <a:ea typeface="Roboto Condensed Light" panose="02000000000000000000" pitchFamily="2" charset="0"/>
                <a:cs typeface="Roboto Condensed Light" panose="02000000000000000000" pitchFamily="2" charset="0"/>
              </a:rPr>
              <a:t>PHASE-WISE APPROACH</a:t>
            </a:r>
            <a:endParaRPr lang="en-IN" sz="2400" spc="3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5" name="TextBox 14"/>
          <p:cNvSpPr txBox="1"/>
          <p:nvPr/>
        </p:nvSpPr>
        <p:spPr>
          <a:xfrm>
            <a:off x="1843314" y="954708"/>
            <a:ext cx="1153886" cy="338554"/>
          </a:xfrm>
          <a:prstGeom prst="rect">
            <a:avLst/>
          </a:prstGeom>
          <a:noFill/>
        </p:spPr>
        <p:txBody>
          <a:bodyPr wrap="square" rtlCol="0">
            <a:spAutoFit/>
          </a:bodyPr>
          <a:lstStyle/>
          <a:p>
            <a:pPr algn="r"/>
            <a:r>
              <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PHASE I</a:t>
            </a:r>
            <a:endPar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6" name="TextBox 15"/>
          <p:cNvSpPr txBox="1"/>
          <p:nvPr/>
        </p:nvSpPr>
        <p:spPr>
          <a:xfrm>
            <a:off x="4840514" y="954708"/>
            <a:ext cx="1153886" cy="338554"/>
          </a:xfrm>
          <a:prstGeom prst="rect">
            <a:avLst/>
          </a:prstGeom>
          <a:noFill/>
        </p:spPr>
        <p:txBody>
          <a:bodyPr wrap="square" rtlCol="0">
            <a:spAutoFit/>
          </a:bodyPr>
          <a:lstStyle/>
          <a:p>
            <a:pPr algn="r"/>
            <a:r>
              <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PHASE II</a:t>
            </a:r>
            <a:endPar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7" name="TextBox 16"/>
          <p:cNvSpPr txBox="1"/>
          <p:nvPr/>
        </p:nvSpPr>
        <p:spPr>
          <a:xfrm>
            <a:off x="7837714" y="954708"/>
            <a:ext cx="1153886" cy="338554"/>
          </a:xfrm>
          <a:prstGeom prst="rect">
            <a:avLst/>
          </a:prstGeom>
          <a:noFill/>
        </p:spPr>
        <p:txBody>
          <a:bodyPr wrap="square" rtlCol="0">
            <a:spAutoFit/>
          </a:bodyPr>
          <a:lstStyle/>
          <a:p>
            <a:pPr algn="r"/>
            <a:r>
              <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PHASE III</a:t>
            </a:r>
            <a:endPar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18" name="TextBox 17"/>
          <p:cNvSpPr txBox="1"/>
          <p:nvPr/>
        </p:nvSpPr>
        <p:spPr>
          <a:xfrm>
            <a:off x="10965543" y="954708"/>
            <a:ext cx="1153886" cy="338554"/>
          </a:xfrm>
          <a:prstGeom prst="rect">
            <a:avLst/>
          </a:prstGeom>
          <a:noFill/>
        </p:spPr>
        <p:txBody>
          <a:bodyPr wrap="square" rtlCol="0">
            <a:spAutoFit/>
          </a:bodyPr>
          <a:lstStyle/>
          <a:p>
            <a:pPr algn="r"/>
            <a:r>
              <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PHASE IV</a:t>
            </a:r>
            <a:endPar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pic>
        <p:nvPicPr>
          <p:cNvPr id="20" name="Graphic 19" descr="Lapt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686" y="840346"/>
            <a:ext cx="540000" cy="540000"/>
          </a:xfrm>
          <a:prstGeom prst="rect">
            <a:avLst/>
          </a:prstGeom>
        </p:spPr>
      </p:pic>
      <p:pic>
        <p:nvPicPr>
          <p:cNvPr id="22" name="Graphic 21" descr="Smart Pho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4286" y="840346"/>
            <a:ext cx="540000" cy="540000"/>
          </a:xfrm>
          <a:prstGeom prst="rect">
            <a:avLst/>
          </a:prstGeom>
        </p:spPr>
      </p:pic>
      <p:pic>
        <p:nvPicPr>
          <p:cNvPr id="24" name="Graphic 23" descr="Table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429" y="840346"/>
            <a:ext cx="540000" cy="540000"/>
          </a:xfrm>
          <a:prstGeom prst="rect">
            <a:avLst/>
          </a:prstGeom>
        </p:spPr>
      </p:pic>
      <p:pic>
        <p:nvPicPr>
          <p:cNvPr id="26" name="Graphic 25" descr="Televisi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57" y="840346"/>
            <a:ext cx="540000" cy="5400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753980" y="1074821"/>
            <a:ext cx="2290058" cy="4940969"/>
            <a:chOff x="1219198" y="1074821"/>
            <a:chExt cx="2290058" cy="4940969"/>
          </a:xfrm>
        </p:grpSpPr>
        <p:grpSp>
          <p:nvGrpSpPr>
            <p:cNvPr id="45" name="Group 44"/>
            <p:cNvGrpSpPr/>
            <p:nvPr/>
          </p:nvGrpSpPr>
          <p:grpSpPr>
            <a:xfrm>
              <a:off x="1219198" y="1074821"/>
              <a:ext cx="2290058" cy="4940969"/>
              <a:chOff x="1315451" y="657726"/>
              <a:chExt cx="2646950" cy="5710991"/>
            </a:xfrm>
          </p:grpSpPr>
          <p:sp>
            <p:nvSpPr>
              <p:cNvPr id="36" name="Freeform: Shape 35"/>
              <p:cNvSpPr/>
              <p:nvPr/>
            </p:nvSpPr>
            <p:spPr>
              <a:xfrm rot="5400000">
                <a:off x="208548" y="2614864"/>
                <a:ext cx="4860756" cy="2646949"/>
              </a:xfrm>
              <a:custGeom>
                <a:avLst/>
                <a:gdLst>
                  <a:gd name="connsiteX0" fmla="*/ 2598821 w 3593431"/>
                  <a:gd name="connsiteY0" fmla="*/ 0 h 2598822"/>
                  <a:gd name="connsiteX1" fmla="*/ 3593431 w 3593431"/>
                  <a:gd name="connsiteY1" fmla="*/ 2598821 h 2598822"/>
                  <a:gd name="connsiteX2" fmla="*/ 2598821 w 3593431"/>
                  <a:gd name="connsiteY2" fmla="*/ 2598821 h 2598822"/>
                  <a:gd name="connsiteX3" fmla="*/ 2598821 w 3593431"/>
                  <a:gd name="connsiteY3" fmla="*/ 2598822 h 2598822"/>
                  <a:gd name="connsiteX4" fmla="*/ 0 w 3593431"/>
                  <a:gd name="connsiteY4" fmla="*/ 2598822 h 2598822"/>
                  <a:gd name="connsiteX5" fmla="*/ 0 w 3593431"/>
                  <a:gd name="connsiteY5" fmla="*/ 1 h 2598822"/>
                  <a:gd name="connsiteX6" fmla="*/ 2598821 w 3593431"/>
                  <a:gd name="connsiteY6" fmla="*/ 1 h 259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431" h="2598822">
                    <a:moveTo>
                      <a:pt x="2598821" y="0"/>
                    </a:moveTo>
                    <a:lnTo>
                      <a:pt x="3593431" y="2598821"/>
                    </a:lnTo>
                    <a:lnTo>
                      <a:pt x="2598821" y="2598821"/>
                    </a:lnTo>
                    <a:lnTo>
                      <a:pt x="2598821" y="2598822"/>
                    </a:lnTo>
                    <a:lnTo>
                      <a:pt x="0" y="2598822"/>
                    </a:lnTo>
                    <a:lnTo>
                      <a:pt x="0" y="1"/>
                    </a:lnTo>
                    <a:lnTo>
                      <a:pt x="2598821" y="1"/>
                    </a:lnTo>
                    <a:close/>
                  </a:path>
                </a:pathLst>
              </a:custGeom>
              <a:gradFill flip="none" rotWithShape="1">
                <a:gsLst>
                  <a:gs pos="0">
                    <a:srgbClr val="EABD00"/>
                  </a:gs>
                  <a:gs pos="100000">
                    <a:srgbClr val="FFF647"/>
                  </a:gs>
                </a:gsLst>
                <a:lin ang="0" scaled="1"/>
                <a:tileRect/>
              </a:gradFill>
              <a:ln>
                <a:noFill/>
              </a:ln>
              <a:effectLst>
                <a:outerShdw blurRad="381000" dist="38100" dir="2700000" algn="tl" rotWithShape="0">
                  <a:srgbClr val="FFFF00">
                    <a:alpha val="40000"/>
                  </a:srgbClr>
                </a:outerShdw>
                <a:reflection blurRad="6350" stA="52000" endA="3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Isosceles Triangle 36"/>
              <p:cNvSpPr/>
              <p:nvPr/>
            </p:nvSpPr>
            <p:spPr>
              <a:xfrm flipV="1">
                <a:off x="1315451" y="657726"/>
                <a:ext cx="2646950" cy="1620252"/>
              </a:xfrm>
              <a:prstGeom prst="triangle">
                <a:avLst>
                  <a:gd name="adj" fmla="val 0"/>
                </a:avLst>
              </a:prstGeom>
              <a:gradFill flip="none" rotWithShape="1">
                <a:gsLst>
                  <a:gs pos="100000">
                    <a:schemeClr val="bg1"/>
                  </a:gs>
                  <a:gs pos="5000">
                    <a:schemeClr val="bg1">
                      <a:lumMod val="75000"/>
                    </a:schemeClr>
                  </a:gs>
                  <a:gs pos="0">
                    <a:schemeClr val="bg1"/>
                  </a:gs>
                </a:gsLst>
                <a:lin ang="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40"/>
              <p:cNvSpPr/>
              <p:nvPr/>
            </p:nvSpPr>
            <p:spPr>
              <a:xfrm>
                <a:off x="1443790" y="2398296"/>
                <a:ext cx="256673" cy="2759242"/>
              </a:xfrm>
              <a:prstGeom prst="roundRect">
                <a:avLst>
                  <a:gd name="adj" fmla="val 50000"/>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reeform: Shape 43"/>
              <p:cNvSpPr/>
              <p:nvPr/>
            </p:nvSpPr>
            <p:spPr>
              <a:xfrm rot="5400000">
                <a:off x="1645903" y="2781721"/>
                <a:ext cx="3590257" cy="1042738"/>
              </a:xfrm>
              <a:custGeom>
                <a:avLst/>
                <a:gdLst>
                  <a:gd name="connsiteX0" fmla="*/ 0 w 3590257"/>
                  <a:gd name="connsiteY0" fmla="*/ 490696 h 490696"/>
                  <a:gd name="connsiteX1" fmla="*/ 0 w 3590257"/>
                  <a:gd name="connsiteY1" fmla="*/ 1 h 490696"/>
                  <a:gd name="connsiteX2" fmla="*/ 3515369 w 3590257"/>
                  <a:gd name="connsiteY2" fmla="*/ 1 h 490696"/>
                  <a:gd name="connsiteX3" fmla="*/ 3515369 w 3590257"/>
                  <a:gd name="connsiteY3" fmla="*/ 0 h 490696"/>
                  <a:gd name="connsiteX4" fmla="*/ 3590257 w 3590257"/>
                  <a:gd name="connsiteY4" fmla="*/ 147337 h 490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0257" h="490696">
                    <a:moveTo>
                      <a:pt x="0" y="490696"/>
                    </a:moveTo>
                    <a:lnTo>
                      <a:pt x="0" y="1"/>
                    </a:lnTo>
                    <a:lnTo>
                      <a:pt x="3515369" y="1"/>
                    </a:lnTo>
                    <a:lnTo>
                      <a:pt x="3515369" y="0"/>
                    </a:lnTo>
                    <a:lnTo>
                      <a:pt x="3590257" y="147337"/>
                    </a:lnTo>
                    <a:close/>
                  </a:path>
                </a:pathLst>
              </a:custGeom>
              <a:solidFill>
                <a:schemeClr val="bg1">
                  <a:alpha val="32000"/>
                </a:schemeClr>
              </a:solidFill>
              <a:ln>
                <a:noFill/>
              </a:ln>
              <a:effectLst>
                <a:outerShdw blurRad="381000" dist="38100" dir="2700000" algn="tl" rotWithShape="0">
                  <a:srgbClr val="FFFF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1" name="TextBox 50"/>
            <p:cNvSpPr txBox="1"/>
            <p:nvPr/>
          </p:nvSpPr>
          <p:spPr>
            <a:xfrm>
              <a:off x="2023198" y="1256418"/>
              <a:ext cx="682057" cy="369332"/>
            </a:xfrm>
            <a:prstGeom prst="rect">
              <a:avLst/>
            </a:prstGeom>
            <a:noFill/>
          </p:spPr>
          <p:txBody>
            <a:bodyPr wrap="square" rtlCol="0">
              <a:spAutoFit/>
            </a:bodyPr>
            <a:lstStyle/>
            <a:p>
              <a:r>
                <a:rPr lang="en-IN" dirty="0">
                  <a:solidFill>
                    <a:schemeClr val="tx1">
                      <a:alpha val="12000"/>
                    </a:schemeClr>
                  </a:solidFill>
                  <a:latin typeface="Eurostile BQ" pitchFamily="50" charset="0"/>
                </a:rPr>
                <a:t>01</a:t>
              </a:r>
              <a:endParaRPr lang="en-IN" dirty="0">
                <a:solidFill>
                  <a:schemeClr val="tx1">
                    <a:alpha val="12000"/>
                  </a:schemeClr>
                </a:solidFill>
                <a:latin typeface="Eurostile BQ" pitchFamily="50" charset="0"/>
              </a:endParaRPr>
            </a:p>
          </p:txBody>
        </p:sp>
        <p:sp>
          <p:nvSpPr>
            <p:cNvPr id="52" name="TextBox 51"/>
            <p:cNvSpPr txBox="1"/>
            <p:nvPr/>
          </p:nvSpPr>
          <p:spPr>
            <a:xfrm>
              <a:off x="1612906" y="2779988"/>
              <a:ext cx="1835742" cy="246221"/>
            </a:xfrm>
            <a:prstGeom prst="rect">
              <a:avLst/>
            </a:prstGeom>
            <a:noFill/>
          </p:spPr>
          <p:txBody>
            <a:bodyPr wrap="square" rtlCol="0">
              <a:spAutoFit/>
            </a:bodyPr>
            <a:lstStyle/>
            <a:p>
              <a:r>
                <a:rPr lang="en-IN" sz="1000" spc="300" dirty="0">
                  <a:solidFill>
                    <a:schemeClr val="tx1">
                      <a:alpha val="48000"/>
                    </a:schemeClr>
                  </a:solidFill>
                  <a:latin typeface="Nexa Bold" panose="02000000000000000000" pitchFamily="50" charset="0"/>
                </a:rPr>
                <a:t>CREATIVE VENUS</a:t>
              </a:r>
              <a:endParaRPr lang="en-IN" sz="1000" spc="300" dirty="0">
                <a:solidFill>
                  <a:schemeClr val="tx1">
                    <a:alpha val="48000"/>
                  </a:schemeClr>
                </a:solidFill>
                <a:latin typeface="Nexa Bold" panose="02000000000000000000" pitchFamily="50" charset="0"/>
              </a:endParaRPr>
            </a:p>
          </p:txBody>
        </p:sp>
        <p:sp>
          <p:nvSpPr>
            <p:cNvPr id="53" name="TextBox 52"/>
            <p:cNvSpPr txBox="1"/>
            <p:nvPr/>
          </p:nvSpPr>
          <p:spPr>
            <a:xfrm>
              <a:off x="1612906" y="3329585"/>
              <a:ext cx="1311578" cy="861774"/>
            </a:xfrm>
            <a:prstGeom prst="rect">
              <a:avLst/>
            </a:prstGeom>
            <a:noFill/>
          </p:spPr>
          <p:txBody>
            <a:bodyPr wrap="square" rtlCol="0">
              <a:spAutoFit/>
            </a:bodyPr>
            <a:lstStyle/>
            <a:p>
              <a:pPr algn="just"/>
              <a:r>
                <a:rPr lang="en-IN" sz="1000" dirty="0">
                  <a:solidFill>
                    <a:schemeClr val="tx1">
                      <a:alpha val="48000"/>
                    </a:schemeClr>
                  </a:solidFill>
                  <a:latin typeface="Nexa Light" panose="02000000000000000000" pitchFamily="50" charset="0"/>
                </a:rPr>
                <a:t>Add your text here. Subscribe to our channel to watch more such videos.</a:t>
              </a:r>
              <a:endParaRPr lang="en-IN" sz="1000" dirty="0">
                <a:solidFill>
                  <a:schemeClr val="tx1">
                    <a:alpha val="48000"/>
                  </a:schemeClr>
                </a:solidFill>
                <a:latin typeface="Nexa Light" panose="02000000000000000000" pitchFamily="50" charset="0"/>
              </a:endParaRPr>
            </a:p>
          </p:txBody>
        </p:sp>
      </p:grpSp>
      <p:grpSp>
        <p:nvGrpSpPr>
          <p:cNvPr id="55" name="Group 54"/>
          <p:cNvGrpSpPr/>
          <p:nvPr/>
        </p:nvGrpSpPr>
        <p:grpSpPr>
          <a:xfrm>
            <a:off x="3552739" y="1074821"/>
            <a:ext cx="2290058" cy="4940969"/>
            <a:chOff x="1219198" y="1074821"/>
            <a:chExt cx="2290058" cy="4940969"/>
          </a:xfrm>
        </p:grpSpPr>
        <p:grpSp>
          <p:nvGrpSpPr>
            <p:cNvPr id="56" name="Group 55"/>
            <p:cNvGrpSpPr/>
            <p:nvPr/>
          </p:nvGrpSpPr>
          <p:grpSpPr>
            <a:xfrm>
              <a:off x="1219198" y="1074821"/>
              <a:ext cx="2290058" cy="4940969"/>
              <a:chOff x="1315451" y="657726"/>
              <a:chExt cx="2646950" cy="5710991"/>
            </a:xfrm>
          </p:grpSpPr>
          <p:sp>
            <p:nvSpPr>
              <p:cNvPr id="60" name="Freeform: Shape 59"/>
              <p:cNvSpPr/>
              <p:nvPr/>
            </p:nvSpPr>
            <p:spPr>
              <a:xfrm rot="5400000">
                <a:off x="208548" y="2614864"/>
                <a:ext cx="4860756" cy="2646949"/>
              </a:xfrm>
              <a:custGeom>
                <a:avLst/>
                <a:gdLst>
                  <a:gd name="connsiteX0" fmla="*/ 2598821 w 3593431"/>
                  <a:gd name="connsiteY0" fmla="*/ 0 h 2598822"/>
                  <a:gd name="connsiteX1" fmla="*/ 3593431 w 3593431"/>
                  <a:gd name="connsiteY1" fmla="*/ 2598821 h 2598822"/>
                  <a:gd name="connsiteX2" fmla="*/ 2598821 w 3593431"/>
                  <a:gd name="connsiteY2" fmla="*/ 2598821 h 2598822"/>
                  <a:gd name="connsiteX3" fmla="*/ 2598821 w 3593431"/>
                  <a:gd name="connsiteY3" fmla="*/ 2598822 h 2598822"/>
                  <a:gd name="connsiteX4" fmla="*/ 0 w 3593431"/>
                  <a:gd name="connsiteY4" fmla="*/ 2598822 h 2598822"/>
                  <a:gd name="connsiteX5" fmla="*/ 0 w 3593431"/>
                  <a:gd name="connsiteY5" fmla="*/ 1 h 2598822"/>
                  <a:gd name="connsiteX6" fmla="*/ 2598821 w 3593431"/>
                  <a:gd name="connsiteY6" fmla="*/ 1 h 259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431" h="2598822">
                    <a:moveTo>
                      <a:pt x="2598821" y="0"/>
                    </a:moveTo>
                    <a:lnTo>
                      <a:pt x="3593431" y="2598821"/>
                    </a:lnTo>
                    <a:lnTo>
                      <a:pt x="2598821" y="2598821"/>
                    </a:lnTo>
                    <a:lnTo>
                      <a:pt x="2598821" y="2598822"/>
                    </a:lnTo>
                    <a:lnTo>
                      <a:pt x="0" y="2598822"/>
                    </a:lnTo>
                    <a:lnTo>
                      <a:pt x="0" y="1"/>
                    </a:lnTo>
                    <a:lnTo>
                      <a:pt x="2598821" y="1"/>
                    </a:lnTo>
                    <a:close/>
                  </a:path>
                </a:pathLst>
              </a:custGeom>
              <a:gradFill flip="none" rotWithShape="1">
                <a:gsLst>
                  <a:gs pos="0">
                    <a:srgbClr val="009FC4"/>
                  </a:gs>
                  <a:gs pos="100000">
                    <a:srgbClr val="00D7D2"/>
                  </a:gs>
                </a:gsLst>
                <a:lin ang="0" scaled="1"/>
                <a:tileRect/>
              </a:gradFill>
              <a:ln>
                <a:noFill/>
              </a:ln>
              <a:effectLst>
                <a:outerShdw blurRad="381000" dist="38100" dir="2700000" algn="tl" rotWithShape="0">
                  <a:srgbClr val="00D7D2">
                    <a:alpha val="40000"/>
                  </a:srgbClr>
                </a:outerShdw>
                <a:reflection blurRad="6350" stA="52000" endA="3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Isosceles Triangle 60"/>
              <p:cNvSpPr/>
              <p:nvPr/>
            </p:nvSpPr>
            <p:spPr>
              <a:xfrm flipV="1">
                <a:off x="1315451" y="657726"/>
                <a:ext cx="2646950" cy="1620252"/>
              </a:xfrm>
              <a:prstGeom prst="triangle">
                <a:avLst>
                  <a:gd name="adj" fmla="val 0"/>
                </a:avLst>
              </a:prstGeom>
              <a:gradFill flip="none" rotWithShape="1">
                <a:gsLst>
                  <a:gs pos="100000">
                    <a:schemeClr val="bg1"/>
                  </a:gs>
                  <a:gs pos="5000">
                    <a:schemeClr val="bg1">
                      <a:lumMod val="75000"/>
                    </a:schemeClr>
                  </a:gs>
                  <a:gs pos="0">
                    <a:schemeClr val="bg1"/>
                  </a:gs>
                </a:gsLst>
                <a:lin ang="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Rounded Corners 61"/>
              <p:cNvSpPr/>
              <p:nvPr/>
            </p:nvSpPr>
            <p:spPr>
              <a:xfrm>
                <a:off x="1443790" y="2398296"/>
                <a:ext cx="256673" cy="2759242"/>
              </a:xfrm>
              <a:prstGeom prst="roundRect">
                <a:avLst>
                  <a:gd name="adj" fmla="val 50000"/>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reeform: Shape 62"/>
              <p:cNvSpPr/>
              <p:nvPr/>
            </p:nvSpPr>
            <p:spPr>
              <a:xfrm rot="5400000">
                <a:off x="1645903" y="2781721"/>
                <a:ext cx="3590257" cy="1042738"/>
              </a:xfrm>
              <a:custGeom>
                <a:avLst/>
                <a:gdLst>
                  <a:gd name="connsiteX0" fmla="*/ 0 w 3590257"/>
                  <a:gd name="connsiteY0" fmla="*/ 490696 h 490696"/>
                  <a:gd name="connsiteX1" fmla="*/ 0 w 3590257"/>
                  <a:gd name="connsiteY1" fmla="*/ 1 h 490696"/>
                  <a:gd name="connsiteX2" fmla="*/ 3515369 w 3590257"/>
                  <a:gd name="connsiteY2" fmla="*/ 1 h 490696"/>
                  <a:gd name="connsiteX3" fmla="*/ 3515369 w 3590257"/>
                  <a:gd name="connsiteY3" fmla="*/ 0 h 490696"/>
                  <a:gd name="connsiteX4" fmla="*/ 3590257 w 3590257"/>
                  <a:gd name="connsiteY4" fmla="*/ 147337 h 490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0257" h="490696">
                    <a:moveTo>
                      <a:pt x="0" y="490696"/>
                    </a:moveTo>
                    <a:lnTo>
                      <a:pt x="0" y="1"/>
                    </a:lnTo>
                    <a:lnTo>
                      <a:pt x="3515369" y="1"/>
                    </a:lnTo>
                    <a:lnTo>
                      <a:pt x="3515369" y="0"/>
                    </a:lnTo>
                    <a:lnTo>
                      <a:pt x="3590257" y="147337"/>
                    </a:lnTo>
                    <a:close/>
                  </a:path>
                </a:pathLst>
              </a:custGeom>
              <a:solidFill>
                <a:schemeClr val="bg1">
                  <a:alpha val="32000"/>
                </a:schemeClr>
              </a:solidFill>
              <a:ln>
                <a:noFill/>
              </a:ln>
              <a:effectLst>
                <a:outerShdw blurRad="381000" dist="38100" dir="2700000" algn="tl" rotWithShape="0">
                  <a:srgbClr val="FFFF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TextBox 56"/>
            <p:cNvSpPr txBox="1"/>
            <p:nvPr/>
          </p:nvSpPr>
          <p:spPr>
            <a:xfrm>
              <a:off x="2023198" y="1256418"/>
              <a:ext cx="682057" cy="369332"/>
            </a:xfrm>
            <a:prstGeom prst="rect">
              <a:avLst/>
            </a:prstGeom>
            <a:noFill/>
          </p:spPr>
          <p:txBody>
            <a:bodyPr wrap="square" rtlCol="0">
              <a:spAutoFit/>
            </a:bodyPr>
            <a:lstStyle/>
            <a:p>
              <a:r>
                <a:rPr lang="en-IN" dirty="0">
                  <a:solidFill>
                    <a:schemeClr val="tx1">
                      <a:alpha val="12000"/>
                    </a:schemeClr>
                  </a:solidFill>
                  <a:latin typeface="Eurostile BQ" pitchFamily="50" charset="0"/>
                </a:rPr>
                <a:t>02</a:t>
              </a:r>
              <a:endParaRPr lang="en-IN" dirty="0">
                <a:solidFill>
                  <a:schemeClr val="tx1">
                    <a:alpha val="12000"/>
                  </a:schemeClr>
                </a:solidFill>
                <a:latin typeface="Eurostile BQ" pitchFamily="50" charset="0"/>
              </a:endParaRPr>
            </a:p>
          </p:txBody>
        </p:sp>
        <p:sp>
          <p:nvSpPr>
            <p:cNvPr id="58" name="TextBox 57"/>
            <p:cNvSpPr txBox="1"/>
            <p:nvPr/>
          </p:nvSpPr>
          <p:spPr>
            <a:xfrm>
              <a:off x="1612906" y="2779988"/>
              <a:ext cx="1835742" cy="246221"/>
            </a:xfrm>
            <a:prstGeom prst="rect">
              <a:avLst/>
            </a:prstGeom>
            <a:noFill/>
          </p:spPr>
          <p:txBody>
            <a:bodyPr wrap="square" rtlCol="0">
              <a:spAutoFit/>
            </a:bodyPr>
            <a:lstStyle/>
            <a:p>
              <a:r>
                <a:rPr lang="en-IN" sz="1000" spc="300" dirty="0">
                  <a:solidFill>
                    <a:schemeClr val="tx1">
                      <a:alpha val="48000"/>
                    </a:schemeClr>
                  </a:solidFill>
                  <a:latin typeface="Nexa Bold" panose="02000000000000000000" pitchFamily="50" charset="0"/>
                </a:rPr>
                <a:t>CREATIVE VENUS</a:t>
              </a:r>
              <a:endParaRPr lang="en-IN" sz="1000" spc="300" dirty="0">
                <a:solidFill>
                  <a:schemeClr val="tx1">
                    <a:alpha val="48000"/>
                  </a:schemeClr>
                </a:solidFill>
                <a:latin typeface="Nexa Bold" panose="02000000000000000000" pitchFamily="50" charset="0"/>
              </a:endParaRPr>
            </a:p>
          </p:txBody>
        </p:sp>
        <p:sp>
          <p:nvSpPr>
            <p:cNvPr id="59" name="TextBox 58"/>
            <p:cNvSpPr txBox="1"/>
            <p:nvPr/>
          </p:nvSpPr>
          <p:spPr>
            <a:xfrm>
              <a:off x="1612906" y="3329585"/>
              <a:ext cx="1311578" cy="861774"/>
            </a:xfrm>
            <a:prstGeom prst="rect">
              <a:avLst/>
            </a:prstGeom>
            <a:noFill/>
          </p:spPr>
          <p:txBody>
            <a:bodyPr wrap="square" rtlCol="0">
              <a:spAutoFit/>
            </a:bodyPr>
            <a:lstStyle/>
            <a:p>
              <a:pPr algn="just"/>
              <a:r>
                <a:rPr lang="en-IN" sz="1000" dirty="0">
                  <a:solidFill>
                    <a:schemeClr val="tx1">
                      <a:alpha val="48000"/>
                    </a:schemeClr>
                  </a:solidFill>
                  <a:latin typeface="Nexa Light" panose="02000000000000000000" pitchFamily="50" charset="0"/>
                </a:rPr>
                <a:t>Add your text here. Subscribe to our channel to watch more such videos.</a:t>
              </a:r>
              <a:endParaRPr lang="en-IN" sz="1000" dirty="0">
                <a:solidFill>
                  <a:schemeClr val="tx1">
                    <a:alpha val="48000"/>
                  </a:schemeClr>
                </a:solidFill>
                <a:latin typeface="Nexa Light" panose="02000000000000000000" pitchFamily="50" charset="0"/>
              </a:endParaRPr>
            </a:p>
          </p:txBody>
        </p:sp>
      </p:grpSp>
      <p:grpSp>
        <p:nvGrpSpPr>
          <p:cNvPr id="64" name="Group 63"/>
          <p:cNvGrpSpPr/>
          <p:nvPr/>
        </p:nvGrpSpPr>
        <p:grpSpPr>
          <a:xfrm>
            <a:off x="6361551" y="1074821"/>
            <a:ext cx="2290058" cy="4940969"/>
            <a:chOff x="1219198" y="1074821"/>
            <a:chExt cx="2290058" cy="4940969"/>
          </a:xfrm>
        </p:grpSpPr>
        <p:grpSp>
          <p:nvGrpSpPr>
            <p:cNvPr id="65" name="Group 64"/>
            <p:cNvGrpSpPr/>
            <p:nvPr/>
          </p:nvGrpSpPr>
          <p:grpSpPr>
            <a:xfrm>
              <a:off x="1219198" y="1074821"/>
              <a:ext cx="2290058" cy="4940969"/>
              <a:chOff x="1315451" y="657726"/>
              <a:chExt cx="2646950" cy="5710991"/>
            </a:xfrm>
          </p:grpSpPr>
          <p:sp>
            <p:nvSpPr>
              <p:cNvPr id="69" name="Freeform: Shape 68"/>
              <p:cNvSpPr/>
              <p:nvPr/>
            </p:nvSpPr>
            <p:spPr>
              <a:xfrm rot="5400000">
                <a:off x="208548" y="2614864"/>
                <a:ext cx="4860756" cy="2646949"/>
              </a:xfrm>
              <a:custGeom>
                <a:avLst/>
                <a:gdLst>
                  <a:gd name="connsiteX0" fmla="*/ 2598821 w 3593431"/>
                  <a:gd name="connsiteY0" fmla="*/ 0 h 2598822"/>
                  <a:gd name="connsiteX1" fmla="*/ 3593431 w 3593431"/>
                  <a:gd name="connsiteY1" fmla="*/ 2598821 h 2598822"/>
                  <a:gd name="connsiteX2" fmla="*/ 2598821 w 3593431"/>
                  <a:gd name="connsiteY2" fmla="*/ 2598821 h 2598822"/>
                  <a:gd name="connsiteX3" fmla="*/ 2598821 w 3593431"/>
                  <a:gd name="connsiteY3" fmla="*/ 2598822 h 2598822"/>
                  <a:gd name="connsiteX4" fmla="*/ 0 w 3593431"/>
                  <a:gd name="connsiteY4" fmla="*/ 2598822 h 2598822"/>
                  <a:gd name="connsiteX5" fmla="*/ 0 w 3593431"/>
                  <a:gd name="connsiteY5" fmla="*/ 1 h 2598822"/>
                  <a:gd name="connsiteX6" fmla="*/ 2598821 w 3593431"/>
                  <a:gd name="connsiteY6" fmla="*/ 1 h 259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431" h="2598822">
                    <a:moveTo>
                      <a:pt x="2598821" y="0"/>
                    </a:moveTo>
                    <a:lnTo>
                      <a:pt x="3593431" y="2598821"/>
                    </a:lnTo>
                    <a:lnTo>
                      <a:pt x="2598821" y="2598821"/>
                    </a:lnTo>
                    <a:lnTo>
                      <a:pt x="2598821" y="2598822"/>
                    </a:lnTo>
                    <a:lnTo>
                      <a:pt x="0" y="2598822"/>
                    </a:lnTo>
                    <a:lnTo>
                      <a:pt x="0" y="1"/>
                    </a:lnTo>
                    <a:lnTo>
                      <a:pt x="2598821" y="1"/>
                    </a:lnTo>
                    <a:close/>
                  </a:path>
                </a:pathLst>
              </a:custGeom>
              <a:gradFill flip="none" rotWithShape="1">
                <a:gsLst>
                  <a:gs pos="0">
                    <a:srgbClr val="88B800"/>
                  </a:gs>
                  <a:gs pos="100000">
                    <a:srgbClr val="00EA00"/>
                  </a:gs>
                </a:gsLst>
                <a:lin ang="0" scaled="1"/>
                <a:tileRect/>
              </a:gradFill>
              <a:ln>
                <a:noFill/>
              </a:ln>
              <a:effectLst>
                <a:outerShdw blurRad="381000" dist="38100" dir="2700000" algn="tl" rotWithShape="0">
                  <a:srgbClr val="00CC00">
                    <a:alpha val="40000"/>
                  </a:srgbClr>
                </a:outerShdw>
                <a:reflection blurRad="6350" stA="52000" endA="3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Isosceles Triangle 69"/>
              <p:cNvSpPr/>
              <p:nvPr/>
            </p:nvSpPr>
            <p:spPr>
              <a:xfrm flipV="1">
                <a:off x="1315451" y="657726"/>
                <a:ext cx="2646950" cy="1620252"/>
              </a:xfrm>
              <a:prstGeom prst="triangle">
                <a:avLst>
                  <a:gd name="adj" fmla="val 0"/>
                </a:avLst>
              </a:prstGeom>
              <a:gradFill flip="none" rotWithShape="1">
                <a:gsLst>
                  <a:gs pos="100000">
                    <a:schemeClr val="bg1"/>
                  </a:gs>
                  <a:gs pos="5000">
                    <a:schemeClr val="bg1">
                      <a:lumMod val="75000"/>
                    </a:schemeClr>
                  </a:gs>
                  <a:gs pos="0">
                    <a:schemeClr val="bg1"/>
                  </a:gs>
                </a:gsLst>
                <a:lin ang="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Rounded Corners 70"/>
              <p:cNvSpPr/>
              <p:nvPr/>
            </p:nvSpPr>
            <p:spPr>
              <a:xfrm>
                <a:off x="1443790" y="2398296"/>
                <a:ext cx="256673" cy="2759242"/>
              </a:xfrm>
              <a:prstGeom prst="roundRect">
                <a:avLst>
                  <a:gd name="adj" fmla="val 50000"/>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Freeform: Shape 71"/>
              <p:cNvSpPr/>
              <p:nvPr/>
            </p:nvSpPr>
            <p:spPr>
              <a:xfrm rot="5400000">
                <a:off x="1645903" y="2781721"/>
                <a:ext cx="3590257" cy="1042738"/>
              </a:xfrm>
              <a:custGeom>
                <a:avLst/>
                <a:gdLst>
                  <a:gd name="connsiteX0" fmla="*/ 0 w 3590257"/>
                  <a:gd name="connsiteY0" fmla="*/ 490696 h 490696"/>
                  <a:gd name="connsiteX1" fmla="*/ 0 w 3590257"/>
                  <a:gd name="connsiteY1" fmla="*/ 1 h 490696"/>
                  <a:gd name="connsiteX2" fmla="*/ 3515369 w 3590257"/>
                  <a:gd name="connsiteY2" fmla="*/ 1 h 490696"/>
                  <a:gd name="connsiteX3" fmla="*/ 3515369 w 3590257"/>
                  <a:gd name="connsiteY3" fmla="*/ 0 h 490696"/>
                  <a:gd name="connsiteX4" fmla="*/ 3590257 w 3590257"/>
                  <a:gd name="connsiteY4" fmla="*/ 147337 h 490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0257" h="490696">
                    <a:moveTo>
                      <a:pt x="0" y="490696"/>
                    </a:moveTo>
                    <a:lnTo>
                      <a:pt x="0" y="1"/>
                    </a:lnTo>
                    <a:lnTo>
                      <a:pt x="3515369" y="1"/>
                    </a:lnTo>
                    <a:lnTo>
                      <a:pt x="3515369" y="0"/>
                    </a:lnTo>
                    <a:lnTo>
                      <a:pt x="3590257" y="147337"/>
                    </a:lnTo>
                    <a:close/>
                  </a:path>
                </a:pathLst>
              </a:custGeom>
              <a:solidFill>
                <a:schemeClr val="bg1">
                  <a:alpha val="32000"/>
                </a:schemeClr>
              </a:solidFill>
              <a:ln>
                <a:noFill/>
              </a:ln>
              <a:effectLst>
                <a:outerShdw blurRad="381000" dist="38100" dir="2700000" algn="tl" rotWithShape="0">
                  <a:srgbClr val="FFFF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6" name="TextBox 65"/>
            <p:cNvSpPr txBox="1"/>
            <p:nvPr/>
          </p:nvSpPr>
          <p:spPr>
            <a:xfrm>
              <a:off x="2023198" y="1256418"/>
              <a:ext cx="682057" cy="369332"/>
            </a:xfrm>
            <a:prstGeom prst="rect">
              <a:avLst/>
            </a:prstGeom>
            <a:noFill/>
          </p:spPr>
          <p:txBody>
            <a:bodyPr wrap="square" rtlCol="0">
              <a:spAutoFit/>
            </a:bodyPr>
            <a:lstStyle/>
            <a:p>
              <a:r>
                <a:rPr lang="en-IN" dirty="0">
                  <a:solidFill>
                    <a:schemeClr val="tx1">
                      <a:alpha val="12000"/>
                    </a:schemeClr>
                  </a:solidFill>
                  <a:latin typeface="Eurostile BQ" pitchFamily="50" charset="0"/>
                </a:rPr>
                <a:t>03</a:t>
              </a:r>
              <a:endParaRPr lang="en-IN" dirty="0">
                <a:solidFill>
                  <a:schemeClr val="tx1">
                    <a:alpha val="12000"/>
                  </a:schemeClr>
                </a:solidFill>
                <a:latin typeface="Eurostile BQ" pitchFamily="50" charset="0"/>
              </a:endParaRPr>
            </a:p>
          </p:txBody>
        </p:sp>
        <p:sp>
          <p:nvSpPr>
            <p:cNvPr id="67" name="TextBox 66"/>
            <p:cNvSpPr txBox="1"/>
            <p:nvPr/>
          </p:nvSpPr>
          <p:spPr>
            <a:xfrm>
              <a:off x="1612906" y="2779988"/>
              <a:ext cx="1835742" cy="246221"/>
            </a:xfrm>
            <a:prstGeom prst="rect">
              <a:avLst/>
            </a:prstGeom>
            <a:noFill/>
          </p:spPr>
          <p:txBody>
            <a:bodyPr wrap="square" rtlCol="0">
              <a:spAutoFit/>
            </a:bodyPr>
            <a:lstStyle/>
            <a:p>
              <a:r>
                <a:rPr lang="en-IN" sz="1000" spc="300" dirty="0">
                  <a:solidFill>
                    <a:schemeClr val="tx1">
                      <a:alpha val="48000"/>
                    </a:schemeClr>
                  </a:solidFill>
                  <a:latin typeface="Nexa Bold" panose="02000000000000000000" pitchFamily="50" charset="0"/>
                </a:rPr>
                <a:t>CREATIVE VENUS</a:t>
              </a:r>
              <a:endParaRPr lang="en-IN" sz="1000" spc="300" dirty="0">
                <a:solidFill>
                  <a:schemeClr val="tx1">
                    <a:alpha val="48000"/>
                  </a:schemeClr>
                </a:solidFill>
                <a:latin typeface="Nexa Bold" panose="02000000000000000000" pitchFamily="50" charset="0"/>
              </a:endParaRPr>
            </a:p>
          </p:txBody>
        </p:sp>
        <p:sp>
          <p:nvSpPr>
            <p:cNvPr id="68" name="TextBox 67"/>
            <p:cNvSpPr txBox="1"/>
            <p:nvPr/>
          </p:nvSpPr>
          <p:spPr>
            <a:xfrm>
              <a:off x="1612906" y="3329585"/>
              <a:ext cx="1311578" cy="861774"/>
            </a:xfrm>
            <a:prstGeom prst="rect">
              <a:avLst/>
            </a:prstGeom>
            <a:noFill/>
          </p:spPr>
          <p:txBody>
            <a:bodyPr wrap="square" rtlCol="0">
              <a:spAutoFit/>
            </a:bodyPr>
            <a:lstStyle/>
            <a:p>
              <a:pPr algn="just"/>
              <a:r>
                <a:rPr lang="en-IN" sz="1000" dirty="0">
                  <a:solidFill>
                    <a:schemeClr val="tx1">
                      <a:alpha val="48000"/>
                    </a:schemeClr>
                  </a:solidFill>
                  <a:latin typeface="Nexa Light" panose="02000000000000000000" pitchFamily="50" charset="0"/>
                </a:rPr>
                <a:t>Add your text here. Subscribe to our channel to watch more such videos.</a:t>
              </a:r>
              <a:endParaRPr lang="en-IN" sz="1000" dirty="0">
                <a:solidFill>
                  <a:schemeClr val="tx1">
                    <a:alpha val="48000"/>
                  </a:schemeClr>
                </a:solidFill>
                <a:latin typeface="Nexa Light" panose="02000000000000000000" pitchFamily="50" charset="0"/>
              </a:endParaRPr>
            </a:p>
          </p:txBody>
        </p:sp>
      </p:grpSp>
      <p:grpSp>
        <p:nvGrpSpPr>
          <p:cNvPr id="73" name="Group 72"/>
          <p:cNvGrpSpPr/>
          <p:nvPr/>
        </p:nvGrpSpPr>
        <p:grpSpPr>
          <a:xfrm>
            <a:off x="9235520" y="1074821"/>
            <a:ext cx="2290058" cy="4940969"/>
            <a:chOff x="1219198" y="1074821"/>
            <a:chExt cx="2290058" cy="4940969"/>
          </a:xfrm>
        </p:grpSpPr>
        <p:grpSp>
          <p:nvGrpSpPr>
            <p:cNvPr id="74" name="Group 73"/>
            <p:cNvGrpSpPr/>
            <p:nvPr/>
          </p:nvGrpSpPr>
          <p:grpSpPr>
            <a:xfrm>
              <a:off x="1219198" y="1074821"/>
              <a:ext cx="2290058" cy="4940969"/>
              <a:chOff x="1315451" y="657726"/>
              <a:chExt cx="2646950" cy="5710991"/>
            </a:xfrm>
          </p:grpSpPr>
          <p:sp>
            <p:nvSpPr>
              <p:cNvPr id="78" name="Freeform: Shape 77"/>
              <p:cNvSpPr/>
              <p:nvPr/>
            </p:nvSpPr>
            <p:spPr>
              <a:xfrm rot="5400000">
                <a:off x="208548" y="2614864"/>
                <a:ext cx="4860756" cy="2646949"/>
              </a:xfrm>
              <a:custGeom>
                <a:avLst/>
                <a:gdLst>
                  <a:gd name="connsiteX0" fmla="*/ 2598821 w 3593431"/>
                  <a:gd name="connsiteY0" fmla="*/ 0 h 2598822"/>
                  <a:gd name="connsiteX1" fmla="*/ 3593431 w 3593431"/>
                  <a:gd name="connsiteY1" fmla="*/ 2598821 h 2598822"/>
                  <a:gd name="connsiteX2" fmla="*/ 2598821 w 3593431"/>
                  <a:gd name="connsiteY2" fmla="*/ 2598821 h 2598822"/>
                  <a:gd name="connsiteX3" fmla="*/ 2598821 w 3593431"/>
                  <a:gd name="connsiteY3" fmla="*/ 2598822 h 2598822"/>
                  <a:gd name="connsiteX4" fmla="*/ 0 w 3593431"/>
                  <a:gd name="connsiteY4" fmla="*/ 2598822 h 2598822"/>
                  <a:gd name="connsiteX5" fmla="*/ 0 w 3593431"/>
                  <a:gd name="connsiteY5" fmla="*/ 1 h 2598822"/>
                  <a:gd name="connsiteX6" fmla="*/ 2598821 w 3593431"/>
                  <a:gd name="connsiteY6" fmla="*/ 1 h 259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431" h="2598822">
                    <a:moveTo>
                      <a:pt x="2598821" y="0"/>
                    </a:moveTo>
                    <a:lnTo>
                      <a:pt x="3593431" y="2598821"/>
                    </a:lnTo>
                    <a:lnTo>
                      <a:pt x="2598821" y="2598821"/>
                    </a:lnTo>
                    <a:lnTo>
                      <a:pt x="2598821" y="2598822"/>
                    </a:lnTo>
                    <a:lnTo>
                      <a:pt x="0" y="2598822"/>
                    </a:lnTo>
                    <a:lnTo>
                      <a:pt x="0" y="1"/>
                    </a:lnTo>
                    <a:lnTo>
                      <a:pt x="2598821" y="1"/>
                    </a:lnTo>
                    <a:close/>
                  </a:path>
                </a:pathLst>
              </a:custGeom>
              <a:gradFill flip="none" rotWithShape="1">
                <a:gsLst>
                  <a:gs pos="0">
                    <a:schemeClr val="accent2">
                      <a:lumMod val="75000"/>
                    </a:schemeClr>
                  </a:gs>
                  <a:gs pos="100000">
                    <a:schemeClr val="accent2">
                      <a:lumMod val="60000"/>
                      <a:lumOff val="40000"/>
                    </a:schemeClr>
                  </a:gs>
                </a:gsLst>
                <a:lin ang="0" scaled="1"/>
                <a:tileRect/>
              </a:gradFill>
              <a:ln>
                <a:noFill/>
              </a:ln>
              <a:effectLst>
                <a:outerShdw blurRad="381000" dist="38100" dir="2700000" algn="tl" rotWithShape="0">
                  <a:srgbClr val="C00000">
                    <a:alpha val="40000"/>
                  </a:srgbClr>
                </a:outerShdw>
                <a:reflection blurRad="6350" stA="52000" endA="3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Isosceles Triangle 78"/>
              <p:cNvSpPr/>
              <p:nvPr/>
            </p:nvSpPr>
            <p:spPr>
              <a:xfrm flipV="1">
                <a:off x="1315451" y="657726"/>
                <a:ext cx="2646950" cy="1620252"/>
              </a:xfrm>
              <a:prstGeom prst="triangle">
                <a:avLst>
                  <a:gd name="adj" fmla="val 0"/>
                </a:avLst>
              </a:prstGeom>
              <a:gradFill flip="none" rotWithShape="1">
                <a:gsLst>
                  <a:gs pos="100000">
                    <a:schemeClr val="bg1"/>
                  </a:gs>
                  <a:gs pos="5000">
                    <a:schemeClr val="bg1">
                      <a:lumMod val="75000"/>
                    </a:schemeClr>
                  </a:gs>
                  <a:gs pos="0">
                    <a:schemeClr val="bg1"/>
                  </a:gs>
                </a:gsLst>
                <a:lin ang="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Rounded Corners 79"/>
              <p:cNvSpPr/>
              <p:nvPr/>
            </p:nvSpPr>
            <p:spPr>
              <a:xfrm>
                <a:off x="1443790" y="2398296"/>
                <a:ext cx="256673" cy="2759242"/>
              </a:xfrm>
              <a:prstGeom prst="roundRect">
                <a:avLst>
                  <a:gd name="adj" fmla="val 50000"/>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Freeform: Shape 80"/>
              <p:cNvSpPr/>
              <p:nvPr/>
            </p:nvSpPr>
            <p:spPr>
              <a:xfrm rot="5400000">
                <a:off x="1645903" y="2781721"/>
                <a:ext cx="3590257" cy="1042738"/>
              </a:xfrm>
              <a:custGeom>
                <a:avLst/>
                <a:gdLst>
                  <a:gd name="connsiteX0" fmla="*/ 0 w 3590257"/>
                  <a:gd name="connsiteY0" fmla="*/ 490696 h 490696"/>
                  <a:gd name="connsiteX1" fmla="*/ 0 w 3590257"/>
                  <a:gd name="connsiteY1" fmla="*/ 1 h 490696"/>
                  <a:gd name="connsiteX2" fmla="*/ 3515369 w 3590257"/>
                  <a:gd name="connsiteY2" fmla="*/ 1 h 490696"/>
                  <a:gd name="connsiteX3" fmla="*/ 3515369 w 3590257"/>
                  <a:gd name="connsiteY3" fmla="*/ 0 h 490696"/>
                  <a:gd name="connsiteX4" fmla="*/ 3590257 w 3590257"/>
                  <a:gd name="connsiteY4" fmla="*/ 147337 h 490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0257" h="490696">
                    <a:moveTo>
                      <a:pt x="0" y="490696"/>
                    </a:moveTo>
                    <a:lnTo>
                      <a:pt x="0" y="1"/>
                    </a:lnTo>
                    <a:lnTo>
                      <a:pt x="3515369" y="1"/>
                    </a:lnTo>
                    <a:lnTo>
                      <a:pt x="3515369" y="0"/>
                    </a:lnTo>
                    <a:lnTo>
                      <a:pt x="3590257" y="147337"/>
                    </a:lnTo>
                    <a:close/>
                  </a:path>
                </a:pathLst>
              </a:custGeom>
              <a:solidFill>
                <a:schemeClr val="bg1">
                  <a:alpha val="32000"/>
                </a:schemeClr>
              </a:solidFill>
              <a:ln>
                <a:noFill/>
              </a:ln>
              <a:effectLst>
                <a:outerShdw blurRad="381000" dist="38100" dir="2700000" algn="tl" rotWithShape="0">
                  <a:srgbClr val="FFFF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5" name="TextBox 74"/>
            <p:cNvSpPr txBox="1"/>
            <p:nvPr/>
          </p:nvSpPr>
          <p:spPr>
            <a:xfrm>
              <a:off x="2023198" y="1256418"/>
              <a:ext cx="682057" cy="369332"/>
            </a:xfrm>
            <a:prstGeom prst="rect">
              <a:avLst/>
            </a:prstGeom>
            <a:noFill/>
          </p:spPr>
          <p:txBody>
            <a:bodyPr wrap="square" rtlCol="0">
              <a:spAutoFit/>
            </a:bodyPr>
            <a:lstStyle/>
            <a:p>
              <a:r>
                <a:rPr lang="en-IN" dirty="0">
                  <a:solidFill>
                    <a:schemeClr val="tx1">
                      <a:alpha val="12000"/>
                    </a:schemeClr>
                  </a:solidFill>
                  <a:latin typeface="Eurostile BQ" pitchFamily="50" charset="0"/>
                </a:rPr>
                <a:t>04</a:t>
              </a:r>
              <a:endParaRPr lang="en-IN" dirty="0">
                <a:solidFill>
                  <a:schemeClr val="tx1">
                    <a:alpha val="12000"/>
                  </a:schemeClr>
                </a:solidFill>
                <a:latin typeface="Eurostile BQ" pitchFamily="50" charset="0"/>
              </a:endParaRPr>
            </a:p>
          </p:txBody>
        </p:sp>
        <p:sp>
          <p:nvSpPr>
            <p:cNvPr id="76" name="TextBox 75"/>
            <p:cNvSpPr txBox="1"/>
            <p:nvPr/>
          </p:nvSpPr>
          <p:spPr>
            <a:xfrm>
              <a:off x="1612906" y="2779988"/>
              <a:ext cx="1835742" cy="246221"/>
            </a:xfrm>
            <a:prstGeom prst="rect">
              <a:avLst/>
            </a:prstGeom>
            <a:noFill/>
          </p:spPr>
          <p:txBody>
            <a:bodyPr wrap="square" rtlCol="0">
              <a:spAutoFit/>
            </a:bodyPr>
            <a:lstStyle/>
            <a:p>
              <a:r>
                <a:rPr lang="en-IN" sz="1000" spc="300" dirty="0">
                  <a:solidFill>
                    <a:schemeClr val="tx1">
                      <a:alpha val="48000"/>
                    </a:schemeClr>
                  </a:solidFill>
                  <a:latin typeface="Nexa Bold" panose="02000000000000000000" pitchFamily="50" charset="0"/>
                </a:rPr>
                <a:t>CREATIVE VENUS</a:t>
              </a:r>
              <a:endParaRPr lang="en-IN" sz="1000" spc="300" dirty="0">
                <a:solidFill>
                  <a:schemeClr val="tx1">
                    <a:alpha val="48000"/>
                  </a:schemeClr>
                </a:solidFill>
                <a:latin typeface="Nexa Bold" panose="02000000000000000000" pitchFamily="50" charset="0"/>
              </a:endParaRPr>
            </a:p>
          </p:txBody>
        </p:sp>
        <p:sp>
          <p:nvSpPr>
            <p:cNvPr id="77" name="TextBox 76"/>
            <p:cNvSpPr txBox="1"/>
            <p:nvPr/>
          </p:nvSpPr>
          <p:spPr>
            <a:xfrm>
              <a:off x="1612906" y="3329585"/>
              <a:ext cx="1311578" cy="861774"/>
            </a:xfrm>
            <a:prstGeom prst="rect">
              <a:avLst/>
            </a:prstGeom>
            <a:noFill/>
          </p:spPr>
          <p:txBody>
            <a:bodyPr wrap="square" rtlCol="0">
              <a:spAutoFit/>
            </a:bodyPr>
            <a:lstStyle/>
            <a:p>
              <a:pPr algn="just"/>
              <a:r>
                <a:rPr lang="en-IN" sz="1000" dirty="0">
                  <a:solidFill>
                    <a:schemeClr val="tx1">
                      <a:alpha val="48000"/>
                    </a:schemeClr>
                  </a:solidFill>
                  <a:latin typeface="Nexa Light" panose="02000000000000000000" pitchFamily="50" charset="0"/>
                </a:rPr>
                <a:t>Add your text here. Subscribe to our channel to watch more such videos.</a:t>
              </a:r>
              <a:endParaRPr lang="en-IN" sz="1000" dirty="0">
                <a:solidFill>
                  <a:schemeClr val="tx1">
                    <a:alpha val="48000"/>
                  </a:schemeClr>
                </a:solidFill>
                <a:latin typeface="Nexa Light" panose="02000000000000000000" pitchFamily="50" charset="0"/>
              </a:endParaRPr>
            </a:p>
          </p:txBody>
        </p:sp>
      </p:grpSp>
      <p:pic>
        <p:nvPicPr>
          <p:cNvPr id="83" name="Graphic 82"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5980" y="1205656"/>
            <a:ext cx="540000" cy="540000"/>
          </a:xfrm>
          <a:prstGeom prst="rect">
            <a:avLst/>
          </a:prstGeom>
        </p:spPr>
      </p:pic>
      <p:pic>
        <p:nvPicPr>
          <p:cNvPr id="85" name="Graphic 84" descr="Monito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21" y="1166819"/>
            <a:ext cx="540000" cy="540000"/>
          </a:xfrm>
          <a:prstGeom prst="rect">
            <a:avLst/>
          </a:prstGeom>
        </p:spPr>
      </p:pic>
      <p:pic>
        <p:nvPicPr>
          <p:cNvPr id="87" name="Graphic 86" descr="Smart Pho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620" y="1205656"/>
            <a:ext cx="540000" cy="540000"/>
          </a:xfrm>
          <a:prstGeom prst="rect">
            <a:avLst/>
          </a:prstGeom>
        </p:spPr>
      </p:pic>
      <p:pic>
        <p:nvPicPr>
          <p:cNvPr id="89" name="Graphic 88" descr="Table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2586" y="1163151"/>
            <a:ext cx="540000" cy="5400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1043066" y="670528"/>
            <a:ext cx="10105869" cy="5876705"/>
            <a:chOff x="1424689" y="1001251"/>
            <a:chExt cx="10105869" cy="5876705"/>
          </a:xfrm>
        </p:grpSpPr>
        <p:grpSp>
          <p:nvGrpSpPr>
            <p:cNvPr id="29" name="Group 28"/>
            <p:cNvGrpSpPr/>
            <p:nvPr/>
          </p:nvGrpSpPr>
          <p:grpSpPr>
            <a:xfrm>
              <a:off x="1424689" y="1514006"/>
              <a:ext cx="2968053" cy="5186238"/>
              <a:chOff x="1424689" y="1514006"/>
              <a:chExt cx="2968053" cy="5186238"/>
            </a:xfrm>
          </p:grpSpPr>
          <p:sp>
            <p:nvSpPr>
              <p:cNvPr id="11" name="Rectangle: Rounded Corners 10"/>
              <p:cNvSpPr/>
              <p:nvPr/>
            </p:nvSpPr>
            <p:spPr>
              <a:xfrm>
                <a:off x="1424689" y="1514006"/>
                <a:ext cx="2968053" cy="4467069"/>
              </a:xfrm>
              <a:prstGeom prst="roundRect">
                <a:avLst>
                  <a:gd name="adj" fmla="val 4773"/>
                </a:avLst>
              </a:prstGeom>
              <a:gradFill flip="none" rotWithShape="1">
                <a:gsLst>
                  <a:gs pos="0">
                    <a:srgbClr val="16DAFF"/>
                  </a:gs>
                  <a:gs pos="100000">
                    <a:srgbClr val="3780D7"/>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13"/>
              <p:cNvSpPr txBox="1"/>
              <p:nvPr/>
            </p:nvSpPr>
            <p:spPr>
              <a:xfrm>
                <a:off x="1545235" y="3545534"/>
                <a:ext cx="1948722" cy="31547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9900" dirty="0">
                    <a:solidFill>
                      <a:schemeClr val="bg1">
                        <a:alpha val="70000"/>
                      </a:schemeClr>
                    </a:solidFill>
                    <a:latin typeface="Eurostile BQ" pitchFamily="50" charset="0"/>
                  </a:rPr>
                  <a:t>4</a:t>
                </a:r>
                <a:endParaRPr lang="en-IN" sz="19900" dirty="0">
                  <a:solidFill>
                    <a:schemeClr val="bg1">
                      <a:alpha val="70000"/>
                    </a:schemeClr>
                  </a:solidFill>
                  <a:latin typeface="Eurostile BQ" pitchFamily="50" charset="0"/>
                </a:endParaRPr>
              </a:p>
            </p:txBody>
          </p:sp>
          <p:sp>
            <p:nvSpPr>
              <p:cNvPr id="23" name="TextBox 22"/>
              <p:cNvSpPr txBox="1"/>
              <p:nvPr/>
            </p:nvSpPr>
            <p:spPr>
              <a:xfrm>
                <a:off x="2054276" y="1678898"/>
                <a:ext cx="1708879" cy="338554"/>
              </a:xfrm>
              <a:prstGeom prst="rect">
                <a:avLst/>
              </a:prstGeom>
              <a:noFill/>
            </p:spPr>
            <p:txBody>
              <a:bodyPr wrap="square" rtlCol="0">
                <a:spAutoFit/>
              </a:bodyPr>
              <a:lstStyle/>
              <a:p>
                <a:pPr algn="ctr"/>
                <a:r>
                  <a:rPr lang="en-IN" sz="1600" spc="600" dirty="0">
                    <a:solidFill>
                      <a:schemeClr val="bg1"/>
                    </a:solidFill>
                    <a:effectLst>
                      <a:outerShdw blurRad="203200" dist="38100" dir="5400000" algn="t" rotWithShape="0">
                        <a:schemeClr val="tx1">
                          <a:lumMod val="85000"/>
                          <a:lumOff val="15000"/>
                          <a:alpha val="40000"/>
                        </a:schemeClr>
                      </a:outerShdw>
                    </a:effectLst>
                    <a:latin typeface="Nexa Bold" panose="02000000000000000000" pitchFamily="50" charset="0"/>
                  </a:rPr>
                  <a:t>CLASSIC</a:t>
                </a:r>
                <a:endParaRPr lang="en-IN" sz="1600" spc="600" dirty="0">
                  <a:solidFill>
                    <a:schemeClr val="bg1"/>
                  </a:solidFill>
                  <a:effectLst>
                    <a:outerShdw blurRad="203200" dist="38100" dir="5400000" algn="t" rotWithShape="0">
                      <a:schemeClr val="tx1">
                        <a:lumMod val="85000"/>
                        <a:lumOff val="15000"/>
                        <a:alpha val="40000"/>
                      </a:schemeClr>
                    </a:outerShdw>
                  </a:effectLst>
                  <a:latin typeface="Nexa Bold" panose="02000000000000000000" pitchFamily="50" charset="0"/>
                </a:endParaRPr>
              </a:p>
            </p:txBody>
          </p:sp>
          <p:sp>
            <p:nvSpPr>
              <p:cNvPr id="24" name="TextBox 23"/>
              <p:cNvSpPr txBox="1"/>
              <p:nvPr/>
            </p:nvSpPr>
            <p:spPr>
              <a:xfrm>
                <a:off x="1424689" y="2364700"/>
                <a:ext cx="2968053" cy="461665"/>
              </a:xfrm>
              <a:prstGeom prst="rect">
                <a:avLst/>
              </a:prstGeom>
              <a:noFill/>
            </p:spPr>
            <p:txBody>
              <a:bodyPr wrap="square" rtlCol="0">
                <a:spAutoFit/>
              </a:bodyPr>
              <a:lstStyle/>
              <a:p>
                <a:pPr algn="ctr"/>
                <a:r>
                  <a:rPr lang="en-IN" sz="2400" spc="600" dirty="0">
                    <a:solidFill>
                      <a:schemeClr val="bg1"/>
                    </a:solidFill>
                    <a:latin typeface="Nexa Light" panose="02000000000000000000" pitchFamily="50" charset="0"/>
                  </a:rPr>
                  <a:t>HEADING A</a:t>
                </a:r>
                <a:endParaRPr lang="en-IN" sz="2400" spc="600" dirty="0">
                  <a:solidFill>
                    <a:schemeClr val="bg1"/>
                  </a:solidFill>
                  <a:latin typeface="Nexa Light" panose="02000000000000000000" pitchFamily="50" charset="0"/>
                </a:endParaRPr>
              </a:p>
            </p:txBody>
          </p:sp>
          <p:sp>
            <p:nvSpPr>
              <p:cNvPr id="25" name="TextBox 24"/>
              <p:cNvSpPr txBox="1"/>
              <p:nvPr/>
            </p:nvSpPr>
            <p:spPr>
              <a:xfrm>
                <a:off x="1679522" y="2748767"/>
                <a:ext cx="2458387" cy="338554"/>
              </a:xfrm>
              <a:prstGeom prst="rect">
                <a:avLst/>
              </a:prstGeom>
              <a:noFill/>
            </p:spPr>
            <p:txBody>
              <a:bodyPr wrap="square" rtlCol="0">
                <a:spAutoFit/>
              </a:bodyPr>
              <a:lstStyle/>
              <a:p>
                <a:pPr algn="ctr"/>
                <a:r>
                  <a:rPr lang="en-IN" sz="1600" spc="600" dirty="0">
                    <a:solidFill>
                      <a:schemeClr val="bg1"/>
                    </a:solidFill>
                    <a:latin typeface="Nexa Light" panose="02000000000000000000" pitchFamily="50" charset="0"/>
                  </a:rPr>
                  <a:t>HEADING B</a:t>
                </a:r>
                <a:endParaRPr lang="en-IN" sz="1600" spc="600" dirty="0">
                  <a:solidFill>
                    <a:schemeClr val="bg1"/>
                  </a:solidFill>
                  <a:latin typeface="Nexa Light" panose="02000000000000000000" pitchFamily="50" charset="0"/>
                </a:endParaRPr>
              </a:p>
            </p:txBody>
          </p:sp>
          <p:sp>
            <p:nvSpPr>
              <p:cNvPr id="26" name="TextBox 25"/>
              <p:cNvSpPr txBox="1"/>
              <p:nvPr/>
            </p:nvSpPr>
            <p:spPr>
              <a:xfrm>
                <a:off x="1582397" y="3087321"/>
                <a:ext cx="2652635" cy="415498"/>
              </a:xfrm>
              <a:prstGeom prst="rect">
                <a:avLst/>
              </a:prstGeom>
              <a:noFill/>
            </p:spPr>
            <p:txBody>
              <a:bodyPr wrap="square" rtlCol="0">
                <a:spAutoFit/>
              </a:bodyPr>
              <a:lstStyle/>
              <a:p>
                <a:pPr algn="ctr"/>
                <a:r>
                  <a:rPr lang="en-IN" sz="1050" spc="300" dirty="0">
                    <a:solidFill>
                      <a:schemeClr val="bg1"/>
                    </a:solidFill>
                    <a:latin typeface="Nexa Light" panose="02000000000000000000" pitchFamily="50" charset="0"/>
                  </a:rPr>
                  <a:t>Subscribe to our channel for creative videos.</a:t>
                </a:r>
                <a:endParaRPr lang="en-IN" sz="1050" spc="300" dirty="0">
                  <a:solidFill>
                    <a:schemeClr val="bg1"/>
                  </a:solidFill>
                  <a:latin typeface="Nexa Light" panose="02000000000000000000" pitchFamily="50" charset="0"/>
                </a:endParaRPr>
              </a:p>
            </p:txBody>
          </p:sp>
        </p:grpSp>
        <p:grpSp>
          <p:nvGrpSpPr>
            <p:cNvPr id="30" name="Group 29"/>
            <p:cNvGrpSpPr/>
            <p:nvPr/>
          </p:nvGrpSpPr>
          <p:grpSpPr>
            <a:xfrm>
              <a:off x="8562505" y="1514006"/>
              <a:ext cx="2968053" cy="5186238"/>
              <a:chOff x="1424689" y="1514006"/>
              <a:chExt cx="2968053" cy="5186238"/>
            </a:xfrm>
          </p:grpSpPr>
          <p:sp>
            <p:nvSpPr>
              <p:cNvPr id="31" name="Rectangle: Rounded Corners 30"/>
              <p:cNvSpPr/>
              <p:nvPr/>
            </p:nvSpPr>
            <p:spPr>
              <a:xfrm>
                <a:off x="1424689" y="1514006"/>
                <a:ext cx="2968053" cy="4467069"/>
              </a:xfrm>
              <a:prstGeom prst="roundRect">
                <a:avLst>
                  <a:gd name="adj" fmla="val 4773"/>
                </a:avLst>
              </a:prstGeom>
              <a:gradFill flip="none" rotWithShape="1">
                <a:gsLst>
                  <a:gs pos="0">
                    <a:srgbClr val="9AF7BE"/>
                  </a:gs>
                  <a:gs pos="100000">
                    <a:srgbClr val="1D9C6E"/>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13"/>
              <p:cNvSpPr txBox="1"/>
              <p:nvPr/>
            </p:nvSpPr>
            <p:spPr>
              <a:xfrm>
                <a:off x="1635175" y="3545534"/>
                <a:ext cx="1948722" cy="31547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9900" dirty="0">
                    <a:solidFill>
                      <a:schemeClr val="bg1">
                        <a:alpha val="70000"/>
                      </a:schemeClr>
                    </a:solidFill>
                    <a:latin typeface="Eurostile BQ" pitchFamily="50" charset="0"/>
                  </a:rPr>
                  <a:t>9</a:t>
                </a:r>
                <a:endParaRPr lang="en-IN" sz="19900" dirty="0">
                  <a:solidFill>
                    <a:schemeClr val="bg1">
                      <a:alpha val="70000"/>
                    </a:schemeClr>
                  </a:solidFill>
                  <a:latin typeface="Eurostile BQ" pitchFamily="50" charset="0"/>
                </a:endParaRPr>
              </a:p>
            </p:txBody>
          </p:sp>
          <p:sp>
            <p:nvSpPr>
              <p:cNvPr id="33" name="TextBox 32"/>
              <p:cNvSpPr txBox="1"/>
              <p:nvPr/>
            </p:nvSpPr>
            <p:spPr>
              <a:xfrm>
                <a:off x="2054276" y="1678898"/>
                <a:ext cx="1708879" cy="338554"/>
              </a:xfrm>
              <a:prstGeom prst="rect">
                <a:avLst/>
              </a:prstGeom>
              <a:noFill/>
            </p:spPr>
            <p:txBody>
              <a:bodyPr wrap="square" rtlCol="0">
                <a:spAutoFit/>
              </a:bodyPr>
              <a:lstStyle/>
              <a:p>
                <a:pPr algn="ctr"/>
                <a:r>
                  <a:rPr lang="en-IN" sz="1600" spc="600" dirty="0">
                    <a:solidFill>
                      <a:schemeClr val="bg1"/>
                    </a:solidFill>
                    <a:effectLst>
                      <a:outerShdw blurRad="203200" dist="38100" dir="5400000" algn="t" rotWithShape="0">
                        <a:schemeClr val="tx1">
                          <a:lumMod val="85000"/>
                          <a:lumOff val="15000"/>
                          <a:alpha val="40000"/>
                        </a:schemeClr>
                      </a:outerShdw>
                    </a:effectLst>
                    <a:latin typeface="Nexa Bold" panose="02000000000000000000" pitchFamily="50" charset="0"/>
                  </a:rPr>
                  <a:t>INFINITE</a:t>
                </a:r>
                <a:endParaRPr lang="en-IN" sz="1600" spc="600" dirty="0">
                  <a:solidFill>
                    <a:schemeClr val="bg1"/>
                  </a:solidFill>
                  <a:effectLst>
                    <a:outerShdw blurRad="203200" dist="38100" dir="5400000" algn="t" rotWithShape="0">
                      <a:schemeClr val="tx1">
                        <a:lumMod val="85000"/>
                        <a:lumOff val="15000"/>
                        <a:alpha val="40000"/>
                      </a:schemeClr>
                    </a:outerShdw>
                  </a:effectLst>
                  <a:latin typeface="Nexa Bold" panose="02000000000000000000" pitchFamily="50" charset="0"/>
                </a:endParaRPr>
              </a:p>
            </p:txBody>
          </p:sp>
          <p:sp>
            <p:nvSpPr>
              <p:cNvPr id="34" name="TextBox 33"/>
              <p:cNvSpPr txBox="1"/>
              <p:nvPr/>
            </p:nvSpPr>
            <p:spPr>
              <a:xfrm>
                <a:off x="1424689" y="2364700"/>
                <a:ext cx="2968053" cy="461665"/>
              </a:xfrm>
              <a:prstGeom prst="rect">
                <a:avLst/>
              </a:prstGeom>
              <a:noFill/>
            </p:spPr>
            <p:txBody>
              <a:bodyPr wrap="square" rtlCol="0">
                <a:spAutoFit/>
              </a:bodyPr>
              <a:lstStyle/>
              <a:p>
                <a:pPr algn="ctr"/>
                <a:r>
                  <a:rPr lang="en-IN" sz="2400" spc="600" dirty="0">
                    <a:solidFill>
                      <a:schemeClr val="bg1"/>
                    </a:solidFill>
                    <a:latin typeface="Nexa Light" panose="02000000000000000000" pitchFamily="50" charset="0"/>
                  </a:rPr>
                  <a:t>HEADING A</a:t>
                </a:r>
                <a:endParaRPr lang="en-IN" sz="2400" spc="600" dirty="0">
                  <a:solidFill>
                    <a:schemeClr val="bg1"/>
                  </a:solidFill>
                  <a:latin typeface="Nexa Light" panose="02000000000000000000" pitchFamily="50" charset="0"/>
                </a:endParaRPr>
              </a:p>
            </p:txBody>
          </p:sp>
          <p:sp>
            <p:nvSpPr>
              <p:cNvPr id="35" name="TextBox 34"/>
              <p:cNvSpPr txBox="1"/>
              <p:nvPr/>
            </p:nvSpPr>
            <p:spPr>
              <a:xfrm>
                <a:off x="1679522" y="2748767"/>
                <a:ext cx="2458387" cy="338554"/>
              </a:xfrm>
              <a:prstGeom prst="rect">
                <a:avLst/>
              </a:prstGeom>
              <a:noFill/>
            </p:spPr>
            <p:txBody>
              <a:bodyPr wrap="square" rtlCol="0">
                <a:spAutoFit/>
              </a:bodyPr>
              <a:lstStyle/>
              <a:p>
                <a:pPr algn="ctr"/>
                <a:r>
                  <a:rPr lang="en-IN" sz="1600" spc="600" dirty="0">
                    <a:solidFill>
                      <a:schemeClr val="bg1"/>
                    </a:solidFill>
                    <a:latin typeface="Nexa Light" panose="02000000000000000000" pitchFamily="50" charset="0"/>
                  </a:rPr>
                  <a:t>HEADING B</a:t>
                </a:r>
                <a:endParaRPr lang="en-IN" sz="1600" spc="600" dirty="0">
                  <a:solidFill>
                    <a:schemeClr val="bg1"/>
                  </a:solidFill>
                  <a:latin typeface="Nexa Light" panose="02000000000000000000" pitchFamily="50" charset="0"/>
                </a:endParaRPr>
              </a:p>
            </p:txBody>
          </p:sp>
          <p:sp>
            <p:nvSpPr>
              <p:cNvPr id="36" name="TextBox 35"/>
              <p:cNvSpPr txBox="1"/>
              <p:nvPr/>
            </p:nvSpPr>
            <p:spPr>
              <a:xfrm>
                <a:off x="1582397" y="3087321"/>
                <a:ext cx="2652635" cy="415498"/>
              </a:xfrm>
              <a:prstGeom prst="rect">
                <a:avLst/>
              </a:prstGeom>
              <a:noFill/>
            </p:spPr>
            <p:txBody>
              <a:bodyPr wrap="square" rtlCol="0">
                <a:spAutoFit/>
              </a:bodyPr>
              <a:lstStyle/>
              <a:p>
                <a:pPr algn="ctr"/>
                <a:r>
                  <a:rPr lang="en-IN" sz="1050" spc="300" dirty="0">
                    <a:solidFill>
                      <a:schemeClr val="bg1"/>
                    </a:solidFill>
                    <a:latin typeface="Nexa Light" panose="02000000000000000000" pitchFamily="50" charset="0"/>
                  </a:rPr>
                  <a:t>Subscribe to our channel for creative videos.</a:t>
                </a:r>
                <a:endParaRPr lang="en-IN" sz="1050" spc="300" dirty="0">
                  <a:solidFill>
                    <a:schemeClr val="bg1"/>
                  </a:solidFill>
                  <a:latin typeface="Nexa Light" panose="02000000000000000000" pitchFamily="50" charset="0"/>
                </a:endParaRPr>
              </a:p>
            </p:txBody>
          </p:sp>
        </p:grpSp>
        <p:grpSp>
          <p:nvGrpSpPr>
            <p:cNvPr id="53" name="Group 52"/>
            <p:cNvGrpSpPr/>
            <p:nvPr/>
          </p:nvGrpSpPr>
          <p:grpSpPr>
            <a:xfrm>
              <a:off x="4859934" y="1001251"/>
              <a:ext cx="3340309" cy="5876705"/>
              <a:chOff x="4859934" y="1001251"/>
              <a:chExt cx="3340309" cy="5876705"/>
            </a:xfrm>
          </p:grpSpPr>
          <p:grpSp>
            <p:nvGrpSpPr>
              <p:cNvPr id="37" name="Group 36"/>
              <p:cNvGrpSpPr/>
              <p:nvPr/>
            </p:nvGrpSpPr>
            <p:grpSpPr>
              <a:xfrm>
                <a:off x="4859934" y="1001251"/>
                <a:ext cx="3340309" cy="5876705"/>
                <a:chOff x="1424689" y="1514006"/>
                <a:chExt cx="2968053" cy="5221786"/>
              </a:xfrm>
            </p:grpSpPr>
            <p:sp>
              <p:nvSpPr>
                <p:cNvPr id="38" name="Rectangle: Rounded Corners 37"/>
                <p:cNvSpPr/>
                <p:nvPr/>
              </p:nvSpPr>
              <p:spPr>
                <a:xfrm>
                  <a:off x="1424689" y="1514006"/>
                  <a:ext cx="2968053" cy="4467069"/>
                </a:xfrm>
                <a:prstGeom prst="roundRect">
                  <a:avLst>
                    <a:gd name="adj" fmla="val 4773"/>
                  </a:avLst>
                </a:prstGeom>
                <a:gradFill flip="none" rotWithShape="1">
                  <a:gsLst>
                    <a:gs pos="100000">
                      <a:srgbClr val="EE3248"/>
                    </a:gs>
                    <a:gs pos="0">
                      <a:srgbClr val="F6725C"/>
                    </a:gs>
                  </a:gsLst>
                  <a:lin ang="5400000" scaled="1"/>
                  <a:tileRect/>
                </a:gradFill>
                <a:ln>
                  <a:noFill/>
                </a:ln>
                <a:effectLst>
                  <a:outerShdw blurRad="381000" dist="38100" dir="5400000" algn="t" rotWithShape="0">
                    <a:prstClr val="black">
                      <a:alpha val="40000"/>
                    </a:prstClr>
                  </a:outerShdw>
                  <a:reflection blurRad="6350" stA="52000" endA="300" endPos="2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13"/>
                <p:cNvSpPr txBox="1"/>
                <p:nvPr/>
              </p:nvSpPr>
              <p:spPr>
                <a:xfrm>
                  <a:off x="1491955" y="3385699"/>
                  <a:ext cx="1948722" cy="335009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3900" dirty="0">
                      <a:solidFill>
                        <a:schemeClr val="bg1">
                          <a:alpha val="70000"/>
                        </a:schemeClr>
                      </a:solidFill>
                      <a:latin typeface="Eurostile BQ" pitchFamily="50" charset="0"/>
                    </a:rPr>
                    <a:t>7</a:t>
                  </a:r>
                  <a:endParaRPr lang="en-IN" sz="23900" dirty="0">
                    <a:solidFill>
                      <a:schemeClr val="bg1">
                        <a:alpha val="70000"/>
                      </a:schemeClr>
                    </a:solidFill>
                    <a:latin typeface="Eurostile BQ" pitchFamily="50" charset="0"/>
                  </a:endParaRPr>
                </a:p>
              </p:txBody>
            </p:sp>
            <p:sp>
              <p:nvSpPr>
                <p:cNvPr id="40" name="TextBox 39"/>
                <p:cNvSpPr txBox="1"/>
                <p:nvPr/>
              </p:nvSpPr>
              <p:spPr>
                <a:xfrm>
                  <a:off x="2054276" y="1678898"/>
                  <a:ext cx="1708879" cy="300824"/>
                </a:xfrm>
                <a:prstGeom prst="rect">
                  <a:avLst/>
                </a:prstGeom>
                <a:noFill/>
              </p:spPr>
              <p:txBody>
                <a:bodyPr wrap="square" rtlCol="0">
                  <a:spAutoFit/>
                </a:bodyPr>
                <a:lstStyle/>
                <a:p>
                  <a:pPr algn="ctr"/>
                  <a:r>
                    <a:rPr lang="en-IN" sz="1600" spc="600" dirty="0">
                      <a:solidFill>
                        <a:schemeClr val="bg1"/>
                      </a:solidFill>
                      <a:effectLst>
                        <a:outerShdw blurRad="203200" dist="38100" dir="5400000" algn="t" rotWithShape="0">
                          <a:schemeClr val="tx1">
                            <a:lumMod val="85000"/>
                            <a:lumOff val="15000"/>
                            <a:alpha val="40000"/>
                          </a:schemeClr>
                        </a:outerShdw>
                      </a:effectLst>
                      <a:latin typeface="Nexa Bold" panose="02000000000000000000" pitchFamily="50" charset="0"/>
                    </a:rPr>
                    <a:t>BUSINESS</a:t>
                  </a:r>
                  <a:endParaRPr lang="en-IN" sz="1600" spc="600" dirty="0">
                    <a:solidFill>
                      <a:schemeClr val="bg1"/>
                    </a:solidFill>
                    <a:effectLst>
                      <a:outerShdw blurRad="203200" dist="38100" dir="5400000" algn="t" rotWithShape="0">
                        <a:schemeClr val="tx1">
                          <a:lumMod val="85000"/>
                          <a:lumOff val="15000"/>
                          <a:alpha val="40000"/>
                        </a:schemeClr>
                      </a:outerShdw>
                    </a:effectLst>
                    <a:latin typeface="Nexa Bold" panose="02000000000000000000" pitchFamily="50" charset="0"/>
                  </a:endParaRPr>
                </a:p>
              </p:txBody>
            </p:sp>
            <p:sp>
              <p:nvSpPr>
                <p:cNvPr id="41" name="TextBox 40"/>
                <p:cNvSpPr txBox="1"/>
                <p:nvPr/>
              </p:nvSpPr>
              <p:spPr>
                <a:xfrm>
                  <a:off x="1424689" y="2364700"/>
                  <a:ext cx="2968053" cy="461665"/>
                </a:xfrm>
                <a:prstGeom prst="rect">
                  <a:avLst/>
                </a:prstGeom>
                <a:noFill/>
              </p:spPr>
              <p:txBody>
                <a:bodyPr wrap="square" rtlCol="0">
                  <a:spAutoFit/>
                </a:bodyPr>
                <a:lstStyle/>
                <a:p>
                  <a:pPr algn="ctr"/>
                  <a:r>
                    <a:rPr lang="en-IN" sz="2800" spc="600" dirty="0">
                      <a:solidFill>
                        <a:schemeClr val="bg1"/>
                      </a:solidFill>
                      <a:latin typeface="Nexa Light" panose="02000000000000000000" pitchFamily="50" charset="0"/>
                    </a:rPr>
                    <a:t>HEADING A</a:t>
                  </a:r>
                  <a:endParaRPr lang="en-IN" sz="2800" spc="600" dirty="0">
                    <a:solidFill>
                      <a:schemeClr val="bg1"/>
                    </a:solidFill>
                    <a:latin typeface="Nexa Light" panose="02000000000000000000" pitchFamily="50" charset="0"/>
                  </a:endParaRPr>
                </a:p>
              </p:txBody>
            </p:sp>
            <p:sp>
              <p:nvSpPr>
                <p:cNvPr id="42" name="TextBox 41"/>
                <p:cNvSpPr txBox="1"/>
                <p:nvPr/>
              </p:nvSpPr>
              <p:spPr>
                <a:xfrm>
                  <a:off x="1679522" y="2748767"/>
                  <a:ext cx="2458387" cy="338554"/>
                </a:xfrm>
                <a:prstGeom prst="rect">
                  <a:avLst/>
                </a:prstGeom>
                <a:noFill/>
              </p:spPr>
              <p:txBody>
                <a:bodyPr wrap="square" rtlCol="0">
                  <a:spAutoFit/>
                </a:bodyPr>
                <a:lstStyle/>
                <a:p>
                  <a:pPr algn="ctr"/>
                  <a:r>
                    <a:rPr lang="en-IN" spc="600" dirty="0">
                      <a:solidFill>
                        <a:schemeClr val="bg1"/>
                      </a:solidFill>
                      <a:latin typeface="Nexa Light" panose="02000000000000000000" pitchFamily="50" charset="0"/>
                    </a:rPr>
                    <a:t>HEADING B</a:t>
                  </a:r>
                  <a:endParaRPr lang="en-IN" spc="600" dirty="0">
                    <a:solidFill>
                      <a:schemeClr val="bg1"/>
                    </a:solidFill>
                    <a:latin typeface="Nexa Light" panose="02000000000000000000" pitchFamily="50" charset="0"/>
                  </a:endParaRPr>
                </a:p>
              </p:txBody>
            </p:sp>
            <p:sp>
              <p:nvSpPr>
                <p:cNvPr id="43" name="TextBox 42"/>
                <p:cNvSpPr txBox="1"/>
                <p:nvPr/>
              </p:nvSpPr>
              <p:spPr>
                <a:xfrm>
                  <a:off x="1582397" y="3087321"/>
                  <a:ext cx="2652635" cy="382868"/>
                </a:xfrm>
                <a:prstGeom prst="rect">
                  <a:avLst/>
                </a:prstGeom>
                <a:noFill/>
              </p:spPr>
              <p:txBody>
                <a:bodyPr wrap="square" rtlCol="0">
                  <a:spAutoFit/>
                </a:bodyPr>
                <a:lstStyle/>
                <a:p>
                  <a:pPr algn="ctr"/>
                  <a:r>
                    <a:rPr lang="en-IN" sz="1100" spc="300" dirty="0">
                      <a:solidFill>
                        <a:schemeClr val="bg1"/>
                      </a:solidFill>
                      <a:latin typeface="Nexa Light" panose="02000000000000000000" pitchFamily="50" charset="0"/>
                    </a:rPr>
                    <a:t>Subscribe to our channel for creative videos.</a:t>
                  </a:r>
                  <a:endParaRPr lang="en-IN" sz="1100" spc="300" dirty="0">
                    <a:solidFill>
                      <a:schemeClr val="bg1"/>
                    </a:solidFill>
                    <a:latin typeface="Nexa Light" panose="02000000000000000000" pitchFamily="50" charset="0"/>
                  </a:endParaRPr>
                </a:p>
              </p:txBody>
            </p:sp>
          </p:grpSp>
          <p:sp>
            <p:nvSpPr>
              <p:cNvPr id="46" name="Rectangle 45"/>
              <p:cNvSpPr/>
              <p:nvPr/>
            </p:nvSpPr>
            <p:spPr>
              <a:xfrm>
                <a:off x="4859934" y="1525377"/>
                <a:ext cx="1840669" cy="288433"/>
              </a:xfrm>
              <a:prstGeom prst="rect">
                <a:avLst/>
              </a:prstGeom>
              <a:solidFill>
                <a:srgbClr val="FFFF00"/>
              </a:solidFill>
              <a:ln>
                <a:noFill/>
              </a:ln>
              <a:effectLst>
                <a:outerShdw blurRad="254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spc="300" dirty="0">
                    <a:solidFill>
                      <a:schemeClr val="tx1">
                        <a:lumMod val="85000"/>
                        <a:lumOff val="15000"/>
                      </a:schemeClr>
                    </a:solidFill>
                  </a:rPr>
                  <a:t>RECOMMENDED</a:t>
                </a:r>
                <a:endParaRPr lang="en-IN" sz="1200" spc="300" dirty="0">
                  <a:solidFill>
                    <a:schemeClr val="tx1">
                      <a:lumMod val="85000"/>
                      <a:lumOff val="15000"/>
                    </a:schemeClr>
                  </a:solidFill>
                </a:endParaRPr>
              </a:p>
            </p:txBody>
          </p:sp>
        </p:grpSp>
      </p:gr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190172" y="1306284"/>
            <a:ext cx="2177142" cy="4586515"/>
            <a:chOff x="1930401" y="1132114"/>
            <a:chExt cx="2177142" cy="4586515"/>
          </a:xfrm>
          <a:effectLst>
            <a:reflection blurRad="76200" stA="52000" endA="300" endPos="18000" dir="5400000" sy="-100000" algn="bl" rotWithShape="0"/>
          </a:effectLst>
        </p:grpSpPr>
        <p:sp>
          <p:nvSpPr>
            <p:cNvPr id="4" name="Rectangle: Rounded Corners 3"/>
            <p:cNvSpPr/>
            <p:nvPr/>
          </p:nvSpPr>
          <p:spPr>
            <a:xfrm>
              <a:off x="1930401" y="1132114"/>
              <a:ext cx="2177142" cy="4586515"/>
            </a:xfrm>
            <a:prstGeom prst="roundRect">
              <a:avLst>
                <a:gd name="adj" fmla="val 27334"/>
              </a:avLst>
            </a:prstGeom>
            <a:gradFill flip="none" rotWithShape="1">
              <a:gsLst>
                <a:gs pos="0">
                  <a:srgbClr val="FFFFFF"/>
                </a:gs>
                <a:gs pos="100000">
                  <a:schemeClr val="bg1">
                    <a:lumMod val="85000"/>
                  </a:schemeClr>
                </a:gs>
              </a:gsLst>
              <a:lin ang="2700000" scaled="1"/>
              <a:tileRect/>
            </a:gradFill>
            <a:ln>
              <a:noFill/>
            </a:ln>
            <a:effectLst>
              <a:outerShdw blurRad="3810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930401" y="1981199"/>
              <a:ext cx="1915885" cy="3149600"/>
            </a:xfrm>
            <a:prstGeom prst="rect">
              <a:avLst/>
            </a:prstGeom>
            <a:gradFill flip="none" rotWithShape="1">
              <a:gsLst>
                <a:gs pos="100000">
                  <a:srgbClr val="B000B0"/>
                </a:gs>
                <a:gs pos="8000">
                  <a:srgbClr val="800080"/>
                </a:gs>
                <a:gs pos="0">
                  <a:srgbClr val="FFD1FF"/>
                </a:gs>
              </a:gsLst>
              <a:lin ang="0" scaled="1"/>
              <a:tileRect/>
            </a:gradFill>
            <a:ln>
              <a:noFill/>
            </a:ln>
            <a:effectLst>
              <a:outerShdw blurRad="381000" dist="38100" dir="2700000" algn="tl" rotWithShape="0">
                <a:srgbClr val="80008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2028372" y="1360846"/>
              <a:ext cx="595085" cy="523220"/>
            </a:xfrm>
            <a:prstGeom prst="rect">
              <a:avLst/>
            </a:prstGeom>
            <a:noFill/>
          </p:spPr>
          <p:txBody>
            <a:bodyPr wrap="square" rtlCol="0">
              <a:spAutoFit/>
            </a:bodyPr>
            <a:lstStyle/>
            <a:p>
              <a:r>
                <a:rPr lang="en-IN" sz="2800" dirty="0">
                  <a:solidFill>
                    <a:schemeClr val="tx1">
                      <a:alpha val="20000"/>
                    </a:schemeClr>
                  </a:solidFill>
                  <a:latin typeface="Eurostile BQ" pitchFamily="50" charset="0"/>
                </a:rPr>
                <a:t>A</a:t>
              </a:r>
              <a:endParaRPr lang="en-IN" sz="2800" dirty="0">
                <a:solidFill>
                  <a:schemeClr val="tx1">
                    <a:alpha val="20000"/>
                  </a:schemeClr>
                </a:solidFill>
                <a:latin typeface="Eurostile BQ" pitchFamily="50" charset="0"/>
              </a:endParaRPr>
            </a:p>
          </p:txBody>
        </p:sp>
        <p:cxnSp>
          <p:nvCxnSpPr>
            <p:cNvPr id="8" name="Straight Connector 7"/>
            <p:cNvCxnSpPr/>
            <p:nvPr/>
          </p:nvCxnSpPr>
          <p:spPr>
            <a:xfrm>
              <a:off x="2598059" y="1407887"/>
              <a:ext cx="0" cy="40011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619830" y="1422401"/>
              <a:ext cx="0" cy="4001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44269" y="2188867"/>
              <a:ext cx="1520372" cy="646331"/>
            </a:xfrm>
            <a:prstGeom prst="rect">
              <a:avLst/>
            </a:prstGeom>
            <a:noFill/>
          </p:spPr>
          <p:txBody>
            <a:bodyPr wrap="square" rtlCol="0">
              <a:spAutoFit/>
            </a:bodyPr>
            <a:lstStyle/>
            <a:p>
              <a:r>
                <a:rPr lang="en-IN" sz="3600" dirty="0">
                  <a:solidFill>
                    <a:schemeClr val="bg1">
                      <a:alpha val="72000"/>
                    </a:schemeClr>
                  </a:solidFill>
                  <a:latin typeface="Eurostile BQ" pitchFamily="50" charset="0"/>
                </a:rPr>
                <a:t>40</a:t>
              </a:r>
              <a:r>
                <a:rPr lang="en-IN" dirty="0">
                  <a:solidFill>
                    <a:schemeClr val="bg1">
                      <a:alpha val="72000"/>
                    </a:schemeClr>
                  </a:solidFill>
                  <a:latin typeface="Eurostile BQ" pitchFamily="50" charset="0"/>
                </a:rPr>
                <a:t>%</a:t>
              </a:r>
              <a:endParaRPr lang="en-IN" sz="3600" dirty="0">
                <a:solidFill>
                  <a:schemeClr val="bg1">
                    <a:alpha val="72000"/>
                  </a:schemeClr>
                </a:solidFill>
                <a:latin typeface="Eurostile BQ" pitchFamily="50" charset="0"/>
              </a:endParaRPr>
            </a:p>
          </p:txBody>
        </p:sp>
        <p:sp>
          <p:nvSpPr>
            <p:cNvPr id="11" name="TextBox 10"/>
            <p:cNvSpPr txBox="1"/>
            <p:nvPr/>
          </p:nvSpPr>
          <p:spPr>
            <a:xfrm>
              <a:off x="2080076" y="3136630"/>
              <a:ext cx="1848757" cy="230832"/>
            </a:xfrm>
            <a:prstGeom prst="rect">
              <a:avLst/>
            </a:prstGeom>
            <a:noFill/>
          </p:spPr>
          <p:txBody>
            <a:bodyPr wrap="square" rtlCol="0">
              <a:spAutoFit/>
            </a:bodyPr>
            <a:lstStyle/>
            <a:p>
              <a:pPr algn="ctr"/>
              <a:r>
                <a:rPr lang="en-IN" sz="900" b="1" spc="300"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900" b="1" spc="300"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p:cNvSpPr txBox="1"/>
            <p:nvPr/>
          </p:nvSpPr>
          <p:spPr>
            <a:xfrm>
              <a:off x="2086884" y="3262095"/>
              <a:ext cx="1848757" cy="215444"/>
            </a:xfrm>
            <a:prstGeom prst="rect">
              <a:avLst/>
            </a:prstGeom>
            <a:noFill/>
          </p:spPr>
          <p:txBody>
            <a:bodyPr wrap="square" rtlCol="0">
              <a:spAutoFit/>
            </a:bodyPr>
            <a:lstStyle/>
            <a:p>
              <a:pPr algn="ctr"/>
              <a:r>
                <a:rPr lang="en-IN" sz="8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POWER OF CREATIVITY</a:t>
              </a:r>
              <a:endParaRPr lang="en-IN" sz="8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p:cNvSpPr txBox="1"/>
            <p:nvPr/>
          </p:nvSpPr>
          <p:spPr>
            <a:xfrm>
              <a:off x="2086884" y="3778594"/>
              <a:ext cx="1684566" cy="630942"/>
            </a:xfrm>
            <a:prstGeom prst="rect">
              <a:avLst/>
            </a:prstGeom>
            <a:noFill/>
          </p:spPr>
          <p:txBody>
            <a:bodyPr wrap="square" rtlCol="0">
              <a:spAutoFit/>
            </a:bodyPr>
            <a:lstStyle/>
            <a:p>
              <a:pPr algn="ctr"/>
              <a:r>
                <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Add your text here. Subscribe to our channel to watch more such videos. </a:t>
              </a: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Thanks for watching.</a:t>
              </a: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2080076" y="5336308"/>
              <a:ext cx="1848757" cy="307777"/>
            </a:xfrm>
            <a:prstGeom prst="rect">
              <a:avLst/>
            </a:prstGeom>
            <a:noFill/>
          </p:spPr>
          <p:txBody>
            <a:bodyPr wrap="square" rtlCol="0">
              <a:spAutoFit/>
            </a:bodyPr>
            <a:lstStyle/>
            <a:p>
              <a:pPr algn="ctr"/>
              <a:r>
                <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rPr>
                <a:t>POWERPOINT</a:t>
              </a:r>
              <a:endPar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rPr>
                <a:t>TEMPLATE</a:t>
              </a:r>
              <a:endPar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Graphic 15" descr="Web cam"/>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8343" y="4579446"/>
              <a:ext cx="360000" cy="360000"/>
            </a:xfrm>
            <a:prstGeom prst="rect">
              <a:avLst/>
            </a:prstGeom>
          </p:spPr>
        </p:pic>
        <p:pic>
          <p:nvPicPr>
            <p:cNvPr id="20" name="Graphic 19" descr="Puzz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6286" y="1439478"/>
              <a:ext cx="360000" cy="360000"/>
            </a:xfrm>
            <a:prstGeom prst="rect">
              <a:avLst/>
            </a:prstGeom>
          </p:spPr>
        </p:pic>
      </p:grpSp>
      <p:grpSp>
        <p:nvGrpSpPr>
          <p:cNvPr id="67" name="Group 66"/>
          <p:cNvGrpSpPr/>
          <p:nvPr/>
        </p:nvGrpSpPr>
        <p:grpSpPr>
          <a:xfrm>
            <a:off x="3699695" y="1306284"/>
            <a:ext cx="2177142" cy="4586515"/>
            <a:chOff x="3699695" y="1306284"/>
            <a:chExt cx="2177142" cy="4586515"/>
          </a:xfrm>
          <a:effectLst>
            <a:reflection blurRad="76200" stA="52000" endA="300" endPos="18000" dir="5400000" sy="-100000" algn="bl" rotWithShape="0"/>
          </a:effectLst>
        </p:grpSpPr>
        <p:grpSp>
          <p:nvGrpSpPr>
            <p:cNvPr id="28" name="Group 27"/>
            <p:cNvGrpSpPr/>
            <p:nvPr/>
          </p:nvGrpSpPr>
          <p:grpSpPr>
            <a:xfrm>
              <a:off x="3699695" y="1306284"/>
              <a:ext cx="2177142" cy="4586515"/>
              <a:chOff x="1930401" y="1132114"/>
              <a:chExt cx="2177142" cy="4586515"/>
            </a:xfrm>
          </p:grpSpPr>
          <p:sp>
            <p:nvSpPr>
              <p:cNvPr id="29" name="Rectangle: Rounded Corners 28"/>
              <p:cNvSpPr/>
              <p:nvPr/>
            </p:nvSpPr>
            <p:spPr>
              <a:xfrm>
                <a:off x="1930401" y="1132114"/>
                <a:ext cx="2177142" cy="4586515"/>
              </a:xfrm>
              <a:prstGeom prst="roundRect">
                <a:avLst>
                  <a:gd name="adj" fmla="val 27334"/>
                </a:avLst>
              </a:prstGeom>
              <a:gradFill flip="none" rotWithShape="1">
                <a:gsLst>
                  <a:gs pos="0">
                    <a:srgbClr val="FFFFFF"/>
                  </a:gs>
                  <a:gs pos="100000">
                    <a:schemeClr val="bg1">
                      <a:lumMod val="85000"/>
                    </a:schemeClr>
                  </a:gs>
                </a:gsLst>
                <a:lin ang="2700000" scaled="1"/>
                <a:tileRect/>
              </a:gradFill>
              <a:ln>
                <a:noFill/>
              </a:ln>
              <a:effectLst>
                <a:outerShdw blurRad="3810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1930401" y="1981199"/>
                <a:ext cx="1915885" cy="3149600"/>
              </a:xfrm>
              <a:prstGeom prst="rect">
                <a:avLst/>
              </a:prstGeom>
              <a:gradFill flip="none" rotWithShape="1">
                <a:gsLst>
                  <a:gs pos="100000">
                    <a:srgbClr val="FF6582"/>
                  </a:gs>
                  <a:gs pos="8000">
                    <a:srgbClr val="A50021"/>
                  </a:gs>
                  <a:gs pos="0">
                    <a:srgbClr val="FFD5DD"/>
                  </a:gs>
                </a:gsLst>
                <a:lin ang="0" scaled="1"/>
                <a:tileRect/>
              </a:gradFill>
              <a:ln>
                <a:noFill/>
              </a:ln>
              <a:effectLst>
                <a:outerShdw blurRad="381000" dist="38100" dir="2700000" algn="tl" rotWithShape="0">
                  <a:srgbClr val="A5002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p:cNvSpPr txBox="1"/>
              <p:nvPr/>
            </p:nvSpPr>
            <p:spPr>
              <a:xfrm>
                <a:off x="2028372" y="1360846"/>
                <a:ext cx="595085" cy="523220"/>
              </a:xfrm>
              <a:prstGeom prst="rect">
                <a:avLst/>
              </a:prstGeom>
              <a:noFill/>
            </p:spPr>
            <p:txBody>
              <a:bodyPr wrap="square" rtlCol="0">
                <a:spAutoFit/>
              </a:bodyPr>
              <a:lstStyle/>
              <a:p>
                <a:r>
                  <a:rPr lang="en-IN" sz="2800" dirty="0">
                    <a:solidFill>
                      <a:schemeClr val="tx1">
                        <a:alpha val="20000"/>
                      </a:schemeClr>
                    </a:solidFill>
                    <a:latin typeface="Eurostile BQ" pitchFamily="50" charset="0"/>
                  </a:rPr>
                  <a:t>B</a:t>
                </a:r>
                <a:endParaRPr lang="en-IN" sz="2800" dirty="0">
                  <a:solidFill>
                    <a:schemeClr val="tx1">
                      <a:alpha val="20000"/>
                    </a:schemeClr>
                  </a:solidFill>
                  <a:latin typeface="Eurostile BQ" pitchFamily="50" charset="0"/>
                </a:endParaRPr>
              </a:p>
            </p:txBody>
          </p:sp>
          <p:cxnSp>
            <p:nvCxnSpPr>
              <p:cNvPr id="32" name="Straight Connector 31"/>
              <p:cNvCxnSpPr/>
              <p:nvPr/>
            </p:nvCxnSpPr>
            <p:spPr>
              <a:xfrm>
                <a:off x="2598059" y="1407887"/>
                <a:ext cx="0" cy="40011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619830" y="1422401"/>
                <a:ext cx="0" cy="4001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244269" y="2188867"/>
                <a:ext cx="1520372" cy="646331"/>
              </a:xfrm>
              <a:prstGeom prst="rect">
                <a:avLst/>
              </a:prstGeom>
              <a:noFill/>
            </p:spPr>
            <p:txBody>
              <a:bodyPr wrap="square" rtlCol="0">
                <a:spAutoFit/>
              </a:bodyPr>
              <a:lstStyle/>
              <a:p>
                <a:r>
                  <a:rPr lang="en-IN" sz="3600" dirty="0">
                    <a:solidFill>
                      <a:schemeClr val="bg1">
                        <a:alpha val="72000"/>
                      </a:schemeClr>
                    </a:solidFill>
                    <a:latin typeface="Eurostile BQ" pitchFamily="50" charset="0"/>
                  </a:rPr>
                  <a:t>50</a:t>
                </a:r>
                <a:r>
                  <a:rPr lang="en-IN" dirty="0">
                    <a:solidFill>
                      <a:schemeClr val="bg1">
                        <a:alpha val="72000"/>
                      </a:schemeClr>
                    </a:solidFill>
                    <a:latin typeface="Eurostile BQ" pitchFamily="50" charset="0"/>
                  </a:rPr>
                  <a:t>%</a:t>
                </a:r>
                <a:endParaRPr lang="en-IN" sz="3600" dirty="0">
                  <a:solidFill>
                    <a:schemeClr val="bg1">
                      <a:alpha val="72000"/>
                    </a:schemeClr>
                  </a:solidFill>
                  <a:latin typeface="Eurostile BQ" pitchFamily="50" charset="0"/>
                </a:endParaRPr>
              </a:p>
            </p:txBody>
          </p:sp>
          <p:sp>
            <p:nvSpPr>
              <p:cNvPr id="35" name="TextBox 34"/>
              <p:cNvSpPr txBox="1"/>
              <p:nvPr/>
            </p:nvSpPr>
            <p:spPr>
              <a:xfrm>
                <a:off x="2080076" y="3136630"/>
                <a:ext cx="1848757" cy="230832"/>
              </a:xfrm>
              <a:prstGeom prst="rect">
                <a:avLst/>
              </a:prstGeom>
              <a:noFill/>
            </p:spPr>
            <p:txBody>
              <a:bodyPr wrap="square" rtlCol="0">
                <a:spAutoFit/>
              </a:bodyPr>
              <a:lstStyle/>
              <a:p>
                <a:pPr algn="ctr"/>
                <a:r>
                  <a:rPr lang="en-IN" sz="900" b="1" spc="300"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900" b="1" spc="300"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TextBox 35"/>
              <p:cNvSpPr txBox="1"/>
              <p:nvPr/>
            </p:nvSpPr>
            <p:spPr>
              <a:xfrm>
                <a:off x="2086884" y="3262095"/>
                <a:ext cx="1848757" cy="215444"/>
              </a:xfrm>
              <a:prstGeom prst="rect">
                <a:avLst/>
              </a:prstGeom>
              <a:noFill/>
            </p:spPr>
            <p:txBody>
              <a:bodyPr wrap="square" rtlCol="0">
                <a:spAutoFit/>
              </a:bodyPr>
              <a:lstStyle/>
              <a:p>
                <a:pPr algn="ctr"/>
                <a:r>
                  <a:rPr lang="en-IN" sz="8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POWER OF CREATIVITY</a:t>
                </a:r>
                <a:endParaRPr lang="en-IN" sz="8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p:cNvSpPr txBox="1"/>
              <p:nvPr/>
            </p:nvSpPr>
            <p:spPr>
              <a:xfrm>
                <a:off x="2086884" y="3778594"/>
                <a:ext cx="1684566" cy="630942"/>
              </a:xfrm>
              <a:prstGeom prst="rect">
                <a:avLst/>
              </a:prstGeom>
              <a:noFill/>
            </p:spPr>
            <p:txBody>
              <a:bodyPr wrap="square" rtlCol="0">
                <a:spAutoFit/>
              </a:bodyPr>
              <a:lstStyle/>
              <a:p>
                <a:pPr algn="ctr"/>
                <a:r>
                  <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Add your text here. Subscribe to our channel to watch more such videos. </a:t>
                </a: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Thanks for watching.</a:t>
                </a: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TextBox 37"/>
              <p:cNvSpPr txBox="1"/>
              <p:nvPr/>
            </p:nvSpPr>
            <p:spPr>
              <a:xfrm>
                <a:off x="2080076" y="5336308"/>
                <a:ext cx="1848757" cy="307777"/>
              </a:xfrm>
              <a:prstGeom prst="rect">
                <a:avLst/>
              </a:prstGeom>
              <a:noFill/>
            </p:spPr>
            <p:txBody>
              <a:bodyPr wrap="square" rtlCol="0">
                <a:spAutoFit/>
              </a:bodyPr>
              <a:lstStyle/>
              <a:p>
                <a:pPr algn="ctr"/>
                <a:r>
                  <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rPr>
                  <a:t>POWERPOINT</a:t>
                </a:r>
                <a:endPar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rPr>
                  <a:t>TEMPLATE</a:t>
                </a:r>
                <a:endPar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9" name="Graphic 38" descr="Web cam"/>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8343" y="4579446"/>
                <a:ext cx="360000" cy="360000"/>
              </a:xfrm>
              <a:prstGeom prst="rect">
                <a:avLst/>
              </a:prstGeom>
            </p:spPr>
          </p:pic>
        </p:grpSp>
        <p:pic>
          <p:nvPicPr>
            <p:cNvPr id="26" name="Graphic 25" descr="Hour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763" y="1613648"/>
              <a:ext cx="360000" cy="360000"/>
            </a:xfrm>
            <a:prstGeom prst="rect">
              <a:avLst/>
            </a:prstGeom>
          </p:spPr>
        </p:pic>
      </p:grpSp>
      <p:grpSp>
        <p:nvGrpSpPr>
          <p:cNvPr id="68" name="Group 67"/>
          <p:cNvGrpSpPr/>
          <p:nvPr/>
        </p:nvGrpSpPr>
        <p:grpSpPr>
          <a:xfrm>
            <a:off x="6209218" y="1306284"/>
            <a:ext cx="2177142" cy="4586515"/>
            <a:chOff x="6209218" y="1306284"/>
            <a:chExt cx="2177142" cy="4586515"/>
          </a:xfrm>
          <a:effectLst>
            <a:reflection blurRad="76200" stA="52000" endA="300" endPos="18000" dir="5400000" sy="-100000" algn="bl" rotWithShape="0"/>
          </a:effectLst>
        </p:grpSpPr>
        <p:grpSp>
          <p:nvGrpSpPr>
            <p:cNvPr id="41" name="Group 40"/>
            <p:cNvGrpSpPr/>
            <p:nvPr/>
          </p:nvGrpSpPr>
          <p:grpSpPr>
            <a:xfrm>
              <a:off x="6209218" y="1306284"/>
              <a:ext cx="2177142" cy="4586515"/>
              <a:chOff x="1930401" y="1132114"/>
              <a:chExt cx="2177142" cy="4586515"/>
            </a:xfrm>
          </p:grpSpPr>
          <p:sp>
            <p:nvSpPr>
              <p:cNvPr id="42" name="Rectangle: Rounded Corners 41"/>
              <p:cNvSpPr/>
              <p:nvPr/>
            </p:nvSpPr>
            <p:spPr>
              <a:xfrm>
                <a:off x="1930401" y="1132114"/>
                <a:ext cx="2177142" cy="4586515"/>
              </a:xfrm>
              <a:prstGeom prst="roundRect">
                <a:avLst>
                  <a:gd name="adj" fmla="val 27334"/>
                </a:avLst>
              </a:prstGeom>
              <a:gradFill flip="none" rotWithShape="1">
                <a:gsLst>
                  <a:gs pos="0">
                    <a:srgbClr val="FFFFFF"/>
                  </a:gs>
                  <a:gs pos="100000">
                    <a:schemeClr val="bg1">
                      <a:lumMod val="85000"/>
                    </a:schemeClr>
                  </a:gs>
                </a:gsLst>
                <a:lin ang="2700000" scaled="1"/>
                <a:tileRect/>
              </a:gradFill>
              <a:ln>
                <a:noFill/>
              </a:ln>
              <a:effectLst>
                <a:outerShdw blurRad="3810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1930401" y="1981199"/>
                <a:ext cx="1915885" cy="3149600"/>
              </a:xfrm>
              <a:prstGeom prst="rect">
                <a:avLst/>
              </a:prstGeom>
              <a:gradFill flip="none" rotWithShape="1">
                <a:gsLst>
                  <a:gs pos="100000">
                    <a:srgbClr val="4F4FFF"/>
                  </a:gs>
                  <a:gs pos="8000">
                    <a:srgbClr val="000066"/>
                  </a:gs>
                  <a:gs pos="0">
                    <a:srgbClr val="C9C9FF"/>
                  </a:gs>
                </a:gsLst>
                <a:lin ang="0" scaled="1"/>
                <a:tileRect/>
              </a:gradFill>
              <a:ln>
                <a:noFill/>
              </a:ln>
              <a:effectLst>
                <a:outerShdw blurRad="381000" dist="38100" dir="2700000" algn="tl" rotWithShape="0">
                  <a:srgbClr val="4F4F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p:cNvSpPr txBox="1"/>
              <p:nvPr/>
            </p:nvSpPr>
            <p:spPr>
              <a:xfrm>
                <a:off x="2028372" y="1360846"/>
                <a:ext cx="595085" cy="523220"/>
              </a:xfrm>
              <a:prstGeom prst="rect">
                <a:avLst/>
              </a:prstGeom>
              <a:noFill/>
            </p:spPr>
            <p:txBody>
              <a:bodyPr wrap="square" rtlCol="0">
                <a:spAutoFit/>
              </a:bodyPr>
              <a:lstStyle/>
              <a:p>
                <a:r>
                  <a:rPr lang="en-IN" sz="2800" dirty="0">
                    <a:solidFill>
                      <a:schemeClr val="tx1">
                        <a:alpha val="20000"/>
                      </a:schemeClr>
                    </a:solidFill>
                    <a:latin typeface="Eurostile BQ" pitchFamily="50" charset="0"/>
                  </a:rPr>
                  <a:t>C</a:t>
                </a:r>
                <a:endParaRPr lang="en-IN" sz="2800" dirty="0">
                  <a:solidFill>
                    <a:schemeClr val="tx1">
                      <a:alpha val="20000"/>
                    </a:schemeClr>
                  </a:solidFill>
                  <a:latin typeface="Eurostile BQ" pitchFamily="50" charset="0"/>
                </a:endParaRPr>
              </a:p>
            </p:txBody>
          </p:sp>
          <p:cxnSp>
            <p:nvCxnSpPr>
              <p:cNvPr id="45" name="Straight Connector 44"/>
              <p:cNvCxnSpPr/>
              <p:nvPr/>
            </p:nvCxnSpPr>
            <p:spPr>
              <a:xfrm>
                <a:off x="2598059" y="1407887"/>
                <a:ext cx="0" cy="40011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619830" y="1422401"/>
                <a:ext cx="0" cy="4001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244269" y="2188867"/>
                <a:ext cx="1520372" cy="646331"/>
              </a:xfrm>
              <a:prstGeom prst="rect">
                <a:avLst/>
              </a:prstGeom>
              <a:noFill/>
            </p:spPr>
            <p:txBody>
              <a:bodyPr wrap="square" rtlCol="0">
                <a:spAutoFit/>
              </a:bodyPr>
              <a:lstStyle/>
              <a:p>
                <a:r>
                  <a:rPr lang="en-IN" sz="3600" dirty="0">
                    <a:solidFill>
                      <a:schemeClr val="bg1">
                        <a:alpha val="72000"/>
                      </a:schemeClr>
                    </a:solidFill>
                    <a:latin typeface="Eurostile BQ" pitchFamily="50" charset="0"/>
                  </a:rPr>
                  <a:t>60</a:t>
                </a:r>
                <a:r>
                  <a:rPr lang="en-IN" dirty="0">
                    <a:solidFill>
                      <a:schemeClr val="bg1">
                        <a:alpha val="72000"/>
                      </a:schemeClr>
                    </a:solidFill>
                    <a:latin typeface="Eurostile BQ" pitchFamily="50" charset="0"/>
                  </a:rPr>
                  <a:t>%</a:t>
                </a:r>
                <a:endParaRPr lang="en-IN" sz="3600" dirty="0">
                  <a:solidFill>
                    <a:schemeClr val="bg1">
                      <a:alpha val="72000"/>
                    </a:schemeClr>
                  </a:solidFill>
                  <a:latin typeface="Eurostile BQ" pitchFamily="50" charset="0"/>
                </a:endParaRPr>
              </a:p>
            </p:txBody>
          </p:sp>
          <p:sp>
            <p:nvSpPr>
              <p:cNvPr id="48" name="TextBox 47"/>
              <p:cNvSpPr txBox="1"/>
              <p:nvPr/>
            </p:nvSpPr>
            <p:spPr>
              <a:xfrm>
                <a:off x="2080076" y="3136630"/>
                <a:ext cx="1848757" cy="230832"/>
              </a:xfrm>
              <a:prstGeom prst="rect">
                <a:avLst/>
              </a:prstGeom>
              <a:noFill/>
            </p:spPr>
            <p:txBody>
              <a:bodyPr wrap="square" rtlCol="0">
                <a:spAutoFit/>
              </a:bodyPr>
              <a:lstStyle/>
              <a:p>
                <a:pPr algn="ctr"/>
                <a:r>
                  <a:rPr lang="en-IN" sz="900" b="1" spc="300"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900" b="1" spc="300"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48"/>
              <p:cNvSpPr txBox="1"/>
              <p:nvPr/>
            </p:nvSpPr>
            <p:spPr>
              <a:xfrm>
                <a:off x="2086884" y="3262095"/>
                <a:ext cx="1848757" cy="215444"/>
              </a:xfrm>
              <a:prstGeom prst="rect">
                <a:avLst/>
              </a:prstGeom>
              <a:noFill/>
            </p:spPr>
            <p:txBody>
              <a:bodyPr wrap="square" rtlCol="0">
                <a:spAutoFit/>
              </a:bodyPr>
              <a:lstStyle/>
              <a:p>
                <a:pPr algn="ctr"/>
                <a:r>
                  <a:rPr lang="en-IN" sz="8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POWER OF CREATIVITY</a:t>
                </a:r>
                <a:endParaRPr lang="en-IN" sz="8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p:cNvSpPr txBox="1"/>
              <p:nvPr/>
            </p:nvSpPr>
            <p:spPr>
              <a:xfrm>
                <a:off x="2086884" y="3778594"/>
                <a:ext cx="1684566" cy="630942"/>
              </a:xfrm>
              <a:prstGeom prst="rect">
                <a:avLst/>
              </a:prstGeom>
              <a:noFill/>
            </p:spPr>
            <p:txBody>
              <a:bodyPr wrap="square" rtlCol="0">
                <a:spAutoFit/>
              </a:bodyPr>
              <a:lstStyle/>
              <a:p>
                <a:pPr algn="ctr"/>
                <a:r>
                  <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Add your text here. Subscribe to our channel to watch more such videos. </a:t>
                </a: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Thanks for watching.</a:t>
                </a: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p:cNvSpPr txBox="1"/>
              <p:nvPr/>
            </p:nvSpPr>
            <p:spPr>
              <a:xfrm>
                <a:off x="2080076" y="5336308"/>
                <a:ext cx="1848757" cy="307777"/>
              </a:xfrm>
              <a:prstGeom prst="rect">
                <a:avLst/>
              </a:prstGeom>
              <a:noFill/>
            </p:spPr>
            <p:txBody>
              <a:bodyPr wrap="square" rtlCol="0">
                <a:spAutoFit/>
              </a:bodyPr>
              <a:lstStyle/>
              <a:p>
                <a:pPr algn="ctr"/>
                <a:r>
                  <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rPr>
                  <a:t>POWERPOINT</a:t>
                </a:r>
                <a:endPar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rPr>
                  <a:t>TEMPLATE</a:t>
                </a:r>
                <a:endPar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2" name="Graphic 51" descr="Web cam"/>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8343" y="4579446"/>
                <a:ext cx="360000" cy="360000"/>
              </a:xfrm>
              <a:prstGeom prst="rect">
                <a:avLst/>
              </a:prstGeom>
            </p:spPr>
          </p:pic>
        </p:grpSp>
        <p:pic>
          <p:nvPicPr>
            <p:cNvPr id="22" name="Graphic 21" descr="Databas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5298" y="1622167"/>
              <a:ext cx="360000" cy="360000"/>
            </a:xfrm>
            <a:prstGeom prst="rect">
              <a:avLst/>
            </a:prstGeom>
          </p:spPr>
        </p:pic>
      </p:grpSp>
      <p:grpSp>
        <p:nvGrpSpPr>
          <p:cNvPr id="69" name="Group 68"/>
          <p:cNvGrpSpPr/>
          <p:nvPr/>
        </p:nvGrpSpPr>
        <p:grpSpPr>
          <a:xfrm>
            <a:off x="8718741" y="1306284"/>
            <a:ext cx="2177142" cy="4586515"/>
            <a:chOff x="8718741" y="1306284"/>
            <a:chExt cx="2177142" cy="4586515"/>
          </a:xfrm>
          <a:effectLst>
            <a:reflection blurRad="76200" stA="52000" endA="300" endPos="18000" dir="5400000" sy="-100000" algn="bl" rotWithShape="0"/>
          </a:effectLst>
        </p:grpSpPr>
        <p:grpSp>
          <p:nvGrpSpPr>
            <p:cNvPr id="54" name="Group 53"/>
            <p:cNvGrpSpPr/>
            <p:nvPr/>
          </p:nvGrpSpPr>
          <p:grpSpPr>
            <a:xfrm>
              <a:off x="8718741" y="1306284"/>
              <a:ext cx="2177142" cy="4586515"/>
              <a:chOff x="1930401" y="1132114"/>
              <a:chExt cx="2177142" cy="4586515"/>
            </a:xfrm>
          </p:grpSpPr>
          <p:sp>
            <p:nvSpPr>
              <p:cNvPr id="55" name="Rectangle: Rounded Corners 54"/>
              <p:cNvSpPr/>
              <p:nvPr/>
            </p:nvSpPr>
            <p:spPr>
              <a:xfrm>
                <a:off x="1930401" y="1132114"/>
                <a:ext cx="2177142" cy="4586515"/>
              </a:xfrm>
              <a:prstGeom prst="roundRect">
                <a:avLst>
                  <a:gd name="adj" fmla="val 27334"/>
                </a:avLst>
              </a:prstGeom>
              <a:gradFill flip="none" rotWithShape="1">
                <a:gsLst>
                  <a:gs pos="0">
                    <a:srgbClr val="FFFFFF"/>
                  </a:gs>
                  <a:gs pos="100000">
                    <a:schemeClr val="bg1">
                      <a:lumMod val="85000"/>
                    </a:schemeClr>
                  </a:gs>
                </a:gsLst>
                <a:lin ang="2700000" scaled="1"/>
                <a:tileRect/>
              </a:gradFill>
              <a:ln>
                <a:noFill/>
              </a:ln>
              <a:effectLst>
                <a:outerShdw blurRad="3810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p:cNvSpPr/>
              <p:nvPr/>
            </p:nvSpPr>
            <p:spPr>
              <a:xfrm>
                <a:off x="1930401" y="1981199"/>
                <a:ext cx="1915885" cy="3149600"/>
              </a:xfrm>
              <a:prstGeom prst="rect">
                <a:avLst/>
              </a:prstGeom>
              <a:gradFill flip="none" rotWithShape="1">
                <a:gsLst>
                  <a:gs pos="100000">
                    <a:srgbClr val="00B800"/>
                  </a:gs>
                  <a:gs pos="8000">
                    <a:srgbClr val="008000"/>
                  </a:gs>
                  <a:gs pos="0">
                    <a:srgbClr val="D1FFD1"/>
                  </a:gs>
                </a:gsLst>
                <a:lin ang="0" scaled="1"/>
                <a:tileRect/>
              </a:gradFill>
              <a:ln>
                <a:noFill/>
              </a:ln>
              <a:effectLst>
                <a:outerShdw blurRad="381000" dist="38100" dir="2700000" algn="tl" rotWithShape="0">
                  <a:srgbClr val="00B8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p:cNvSpPr txBox="1"/>
              <p:nvPr/>
            </p:nvSpPr>
            <p:spPr>
              <a:xfrm>
                <a:off x="2028372" y="1360846"/>
                <a:ext cx="595085" cy="523220"/>
              </a:xfrm>
              <a:prstGeom prst="rect">
                <a:avLst/>
              </a:prstGeom>
              <a:noFill/>
            </p:spPr>
            <p:txBody>
              <a:bodyPr wrap="square" rtlCol="0">
                <a:spAutoFit/>
              </a:bodyPr>
              <a:lstStyle/>
              <a:p>
                <a:r>
                  <a:rPr lang="en-IN" sz="2800" dirty="0">
                    <a:solidFill>
                      <a:schemeClr val="tx1">
                        <a:alpha val="20000"/>
                      </a:schemeClr>
                    </a:solidFill>
                    <a:latin typeface="Eurostile BQ" pitchFamily="50" charset="0"/>
                  </a:rPr>
                  <a:t>D</a:t>
                </a:r>
                <a:endParaRPr lang="en-IN" sz="2800" dirty="0">
                  <a:solidFill>
                    <a:schemeClr val="tx1">
                      <a:alpha val="20000"/>
                    </a:schemeClr>
                  </a:solidFill>
                  <a:latin typeface="Eurostile BQ" pitchFamily="50" charset="0"/>
                </a:endParaRPr>
              </a:p>
            </p:txBody>
          </p:sp>
          <p:cxnSp>
            <p:nvCxnSpPr>
              <p:cNvPr id="58" name="Straight Connector 57"/>
              <p:cNvCxnSpPr/>
              <p:nvPr/>
            </p:nvCxnSpPr>
            <p:spPr>
              <a:xfrm>
                <a:off x="2598059" y="1407887"/>
                <a:ext cx="0" cy="40011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619830" y="1422401"/>
                <a:ext cx="0" cy="4001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244269" y="2188867"/>
                <a:ext cx="1520372" cy="646331"/>
              </a:xfrm>
              <a:prstGeom prst="rect">
                <a:avLst/>
              </a:prstGeom>
              <a:noFill/>
            </p:spPr>
            <p:txBody>
              <a:bodyPr wrap="square" rtlCol="0">
                <a:spAutoFit/>
              </a:bodyPr>
              <a:lstStyle/>
              <a:p>
                <a:r>
                  <a:rPr lang="en-IN" sz="3600" dirty="0">
                    <a:solidFill>
                      <a:schemeClr val="bg1">
                        <a:alpha val="72000"/>
                      </a:schemeClr>
                    </a:solidFill>
                    <a:latin typeface="Eurostile BQ" pitchFamily="50" charset="0"/>
                  </a:rPr>
                  <a:t>70</a:t>
                </a:r>
                <a:r>
                  <a:rPr lang="en-IN" dirty="0">
                    <a:solidFill>
                      <a:schemeClr val="bg1">
                        <a:alpha val="72000"/>
                      </a:schemeClr>
                    </a:solidFill>
                    <a:latin typeface="Eurostile BQ" pitchFamily="50" charset="0"/>
                  </a:rPr>
                  <a:t>%</a:t>
                </a:r>
                <a:endParaRPr lang="en-IN" sz="3600" dirty="0">
                  <a:solidFill>
                    <a:schemeClr val="bg1">
                      <a:alpha val="72000"/>
                    </a:schemeClr>
                  </a:solidFill>
                  <a:latin typeface="Eurostile BQ" pitchFamily="50" charset="0"/>
                </a:endParaRPr>
              </a:p>
            </p:txBody>
          </p:sp>
          <p:sp>
            <p:nvSpPr>
              <p:cNvPr id="61" name="TextBox 60"/>
              <p:cNvSpPr txBox="1"/>
              <p:nvPr/>
            </p:nvSpPr>
            <p:spPr>
              <a:xfrm>
                <a:off x="2080076" y="3136630"/>
                <a:ext cx="1848757" cy="230832"/>
              </a:xfrm>
              <a:prstGeom prst="rect">
                <a:avLst/>
              </a:prstGeom>
              <a:noFill/>
            </p:spPr>
            <p:txBody>
              <a:bodyPr wrap="square" rtlCol="0">
                <a:spAutoFit/>
              </a:bodyPr>
              <a:lstStyle/>
              <a:p>
                <a:pPr algn="ctr"/>
                <a:r>
                  <a:rPr lang="en-IN" sz="900" b="1" spc="300"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900" b="1" spc="300"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TextBox 61"/>
              <p:cNvSpPr txBox="1"/>
              <p:nvPr/>
            </p:nvSpPr>
            <p:spPr>
              <a:xfrm>
                <a:off x="2086884" y="3262095"/>
                <a:ext cx="1848757" cy="215444"/>
              </a:xfrm>
              <a:prstGeom prst="rect">
                <a:avLst/>
              </a:prstGeom>
              <a:noFill/>
            </p:spPr>
            <p:txBody>
              <a:bodyPr wrap="square" rtlCol="0">
                <a:spAutoFit/>
              </a:bodyPr>
              <a:lstStyle/>
              <a:p>
                <a:pPr algn="ctr"/>
                <a:r>
                  <a:rPr lang="en-IN" sz="8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POWER OF CREATIVITY</a:t>
                </a:r>
                <a:endParaRPr lang="en-IN" sz="8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p:cNvSpPr txBox="1"/>
              <p:nvPr/>
            </p:nvSpPr>
            <p:spPr>
              <a:xfrm>
                <a:off x="2086884" y="3778594"/>
                <a:ext cx="1684566" cy="630942"/>
              </a:xfrm>
              <a:prstGeom prst="rect">
                <a:avLst/>
              </a:prstGeom>
              <a:noFill/>
            </p:spPr>
            <p:txBody>
              <a:bodyPr wrap="square" rtlCol="0">
                <a:spAutoFit/>
              </a:bodyPr>
              <a:lstStyle/>
              <a:p>
                <a:pPr algn="ctr"/>
                <a:r>
                  <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Add your text here. Subscribe to our channel to watch more such videos. </a:t>
                </a: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rPr>
                  <a:t>Thanks for watching.</a:t>
                </a:r>
                <a:endParaRPr lang="en-IN" sz="700" b="1" dirty="0">
                  <a:solidFill>
                    <a:schemeClr val="bg1">
                      <a:alpha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TextBox 63"/>
              <p:cNvSpPr txBox="1"/>
              <p:nvPr/>
            </p:nvSpPr>
            <p:spPr>
              <a:xfrm>
                <a:off x="2080076" y="5336308"/>
                <a:ext cx="1848757" cy="307777"/>
              </a:xfrm>
              <a:prstGeom prst="rect">
                <a:avLst/>
              </a:prstGeom>
              <a:noFill/>
            </p:spPr>
            <p:txBody>
              <a:bodyPr wrap="square" rtlCol="0">
                <a:spAutoFit/>
              </a:bodyPr>
              <a:lstStyle/>
              <a:p>
                <a:pPr algn="ctr"/>
                <a:r>
                  <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rPr>
                  <a:t>POWERPOINT</a:t>
                </a:r>
                <a:endPar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endParaRPr>
              </a:p>
              <a:p>
                <a:pPr algn="ctr"/>
                <a:r>
                  <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rPr>
                  <a:t>TEMPLATE</a:t>
                </a:r>
                <a:endParaRPr lang="en-IN" sz="700" b="1" spc="300" dirty="0">
                  <a:solidFill>
                    <a:schemeClr val="tx1">
                      <a:alpha val="17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5" name="Graphic 64" descr="Web cam"/>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8343" y="4579446"/>
                <a:ext cx="360000" cy="360000"/>
              </a:xfrm>
              <a:prstGeom prst="rect">
                <a:avLst/>
              </a:prstGeom>
            </p:spPr>
          </p:pic>
        </p:grpSp>
        <p:pic>
          <p:nvPicPr>
            <p:cNvPr id="18" name="Graphic 17" descr="Magnifying glas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74626" y="1622167"/>
              <a:ext cx="360000" cy="360000"/>
            </a:xfrm>
            <a:prstGeom prst="rect">
              <a:avLst/>
            </a:prstGeom>
          </p:spPr>
        </p:pic>
      </p:gr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hidden="1"/>
          <p:cNvCxnSpPr/>
          <p:nvPr/>
        </p:nvCxnSpPr>
        <p:spPr>
          <a:xfrm rot="3600000">
            <a:off x="6866021"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rot="18000000" flipV="1">
            <a:off x="6866019" y="4794086"/>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a:off x="4555958" y="792939"/>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a:off x="4555956" y="6127802"/>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18000000" flipH="1">
            <a:off x="2245894"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rot="3600000" flipH="1" flipV="1">
            <a:off x="2245894" y="4794086"/>
            <a:ext cx="308008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756225" y="347230"/>
            <a:ext cx="8646622" cy="6242251"/>
            <a:chOff x="1756225" y="347230"/>
            <a:chExt cx="8646622" cy="6242251"/>
          </a:xfrm>
        </p:grpSpPr>
        <p:sp>
          <p:nvSpPr>
            <p:cNvPr id="12" name="Freeform: Shape 11"/>
            <p:cNvSpPr/>
            <p:nvPr/>
          </p:nvSpPr>
          <p:spPr>
            <a:xfrm flipV="1">
              <a:off x="1759536" y="6044643"/>
              <a:ext cx="8640000" cy="544838"/>
            </a:xfrm>
            <a:custGeom>
              <a:avLst/>
              <a:gdLst>
                <a:gd name="connsiteX0" fmla="*/ 392592 w 6342744"/>
                <a:gd name="connsiteY0" fmla="*/ 0 h 392591"/>
                <a:gd name="connsiteX1" fmla="*/ 5950152 w 6342744"/>
                <a:gd name="connsiteY1" fmla="*/ 0 h 392591"/>
                <a:gd name="connsiteX2" fmla="*/ 6311892 w 6342744"/>
                <a:gd name="connsiteY2" fmla="*/ 239777 h 392591"/>
                <a:gd name="connsiteX3" fmla="*/ 6342744 w 6342744"/>
                <a:gd name="connsiteY3" fmla="*/ 392591 h 392591"/>
                <a:gd name="connsiteX4" fmla="*/ 0 w 6342744"/>
                <a:gd name="connsiteY4" fmla="*/ 392591 h 392591"/>
                <a:gd name="connsiteX5" fmla="*/ 30852 w 6342744"/>
                <a:gd name="connsiteY5" fmla="*/ 239777 h 392591"/>
                <a:gd name="connsiteX6" fmla="*/ 392592 w 6342744"/>
                <a:gd name="connsiteY6" fmla="*/ 0 h 3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2744" h="392591">
                  <a:moveTo>
                    <a:pt x="392592" y="0"/>
                  </a:moveTo>
                  <a:lnTo>
                    <a:pt x="5950152" y="0"/>
                  </a:lnTo>
                  <a:cubicBezTo>
                    <a:pt x="6112769" y="0"/>
                    <a:pt x="6252294" y="98870"/>
                    <a:pt x="6311892" y="239777"/>
                  </a:cubicBezTo>
                  <a:lnTo>
                    <a:pt x="6342744" y="392591"/>
                  </a:lnTo>
                  <a:lnTo>
                    <a:pt x="0" y="392591"/>
                  </a:lnTo>
                  <a:lnTo>
                    <a:pt x="30852" y="239777"/>
                  </a:lnTo>
                  <a:cubicBezTo>
                    <a:pt x="90451" y="98870"/>
                    <a:pt x="229975" y="0"/>
                    <a:pt x="392592" y="0"/>
                  </a:cubicBezTo>
                  <a:close/>
                </a:path>
              </a:pathLst>
            </a:custGeom>
            <a:solidFill>
              <a:srgbClr val="DEDEDE"/>
            </a:solidFill>
            <a:ln>
              <a:noFill/>
            </a:ln>
            <a:effectLst>
              <a:outerShdw blurRad="152400" dist="38100" dir="2700000" algn="tl" rotWithShape="0">
                <a:schemeClr val="tx1">
                  <a:lumMod val="75000"/>
                  <a:lumOff val="25000"/>
                  <a:alpha val="40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1756225" y="892069"/>
              <a:ext cx="8646622" cy="5152575"/>
              <a:chOff x="1814282" y="1306283"/>
              <a:chExt cx="8646622" cy="5152575"/>
            </a:xfrm>
          </p:grpSpPr>
          <p:grpSp>
            <p:nvGrpSpPr>
              <p:cNvPr id="55" name="Group 54"/>
              <p:cNvGrpSpPr/>
              <p:nvPr/>
            </p:nvGrpSpPr>
            <p:grpSpPr>
              <a:xfrm>
                <a:off x="8300904" y="1306283"/>
                <a:ext cx="2160000" cy="5152574"/>
                <a:chOff x="8300904" y="1306283"/>
                <a:chExt cx="2160000" cy="5152574"/>
              </a:xfrm>
            </p:grpSpPr>
            <p:sp>
              <p:nvSpPr>
                <p:cNvPr id="65" name="Rectangle 64"/>
                <p:cNvSpPr/>
                <p:nvPr/>
              </p:nvSpPr>
              <p:spPr>
                <a:xfrm>
                  <a:off x="8300904" y="2844799"/>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66" name="Rectangle 65"/>
                <p:cNvSpPr/>
                <p:nvPr/>
              </p:nvSpPr>
              <p:spPr>
                <a:xfrm>
                  <a:off x="8300904" y="1306283"/>
                  <a:ext cx="2160000" cy="1538515"/>
                </a:xfrm>
                <a:prstGeom prst="rect">
                  <a:avLst/>
                </a:prstGeom>
                <a:gradFill>
                  <a:gsLst>
                    <a:gs pos="0">
                      <a:srgbClr val="C64C98"/>
                    </a:gs>
                    <a:gs pos="100000">
                      <a:srgbClr val="9C2B79"/>
                    </a:gs>
                  </a:gsLst>
                  <a:lin ang="108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56" name="Group 55"/>
              <p:cNvGrpSpPr/>
              <p:nvPr/>
            </p:nvGrpSpPr>
            <p:grpSpPr>
              <a:xfrm>
                <a:off x="6137593" y="1306283"/>
                <a:ext cx="2160000" cy="5152574"/>
                <a:chOff x="6137593" y="1306283"/>
                <a:chExt cx="2160000" cy="5152574"/>
              </a:xfrm>
            </p:grpSpPr>
            <p:sp>
              <p:nvSpPr>
                <p:cNvPr id="63" name="Rectangle 62"/>
                <p:cNvSpPr/>
                <p:nvPr/>
              </p:nvSpPr>
              <p:spPr>
                <a:xfrm>
                  <a:off x="6137593" y="2844799"/>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a:outerShdw blurRad="254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p:cNvSpPr/>
                <p:nvPr/>
              </p:nvSpPr>
              <p:spPr>
                <a:xfrm>
                  <a:off x="6137593" y="1306283"/>
                  <a:ext cx="2160000" cy="1538515"/>
                </a:xfrm>
                <a:prstGeom prst="rect">
                  <a:avLst/>
                </a:prstGeom>
                <a:gradFill>
                  <a:gsLst>
                    <a:gs pos="0">
                      <a:srgbClr val="04AAC4"/>
                    </a:gs>
                    <a:gs pos="100000">
                      <a:srgbClr val="0097A4"/>
                    </a:gs>
                  </a:gsLst>
                  <a:lin ang="10800000" scaled="1"/>
                </a:gradFill>
                <a:ln>
                  <a:noFill/>
                </a:ln>
                <a:effectLst>
                  <a:outerShdw blurRad="381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7" name="Group 56"/>
              <p:cNvGrpSpPr/>
              <p:nvPr/>
            </p:nvGrpSpPr>
            <p:grpSpPr>
              <a:xfrm>
                <a:off x="3974282" y="1306283"/>
                <a:ext cx="2160000" cy="5152575"/>
                <a:chOff x="3974282" y="1306283"/>
                <a:chExt cx="2160000" cy="5152575"/>
              </a:xfrm>
            </p:grpSpPr>
            <p:sp>
              <p:nvSpPr>
                <p:cNvPr id="61" name="Rectangle 60"/>
                <p:cNvSpPr/>
                <p:nvPr/>
              </p:nvSpPr>
              <p:spPr>
                <a:xfrm>
                  <a:off x="3974282" y="2844800"/>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a:outerShdw blurRad="254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p:cNvSpPr/>
                <p:nvPr/>
              </p:nvSpPr>
              <p:spPr>
                <a:xfrm>
                  <a:off x="3974282" y="1306283"/>
                  <a:ext cx="2160000" cy="1538515"/>
                </a:xfrm>
                <a:prstGeom prst="rect">
                  <a:avLst/>
                </a:prstGeom>
                <a:gradFill>
                  <a:gsLst>
                    <a:gs pos="0">
                      <a:srgbClr val="6553A0"/>
                    </a:gs>
                    <a:gs pos="100000">
                      <a:srgbClr val="4B3B82"/>
                    </a:gs>
                  </a:gsLst>
                  <a:lin ang="10800000" scaled="1"/>
                </a:gradFill>
                <a:ln>
                  <a:noFill/>
                </a:ln>
                <a:effectLst>
                  <a:outerShdw blurRad="381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p:cNvGrpSpPr/>
              <p:nvPr/>
            </p:nvGrpSpPr>
            <p:grpSpPr>
              <a:xfrm>
                <a:off x="1814282" y="1306284"/>
                <a:ext cx="2160000" cy="5152574"/>
                <a:chOff x="1814282" y="1306284"/>
                <a:chExt cx="2160000" cy="5152574"/>
              </a:xfrm>
            </p:grpSpPr>
            <p:sp>
              <p:nvSpPr>
                <p:cNvPr id="59" name="Rectangle 58"/>
                <p:cNvSpPr/>
                <p:nvPr/>
              </p:nvSpPr>
              <p:spPr>
                <a:xfrm>
                  <a:off x="1814282" y="2844800"/>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a:outerShdw blurRad="254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p:cNvSpPr/>
                <p:nvPr/>
              </p:nvSpPr>
              <p:spPr>
                <a:xfrm>
                  <a:off x="1814282" y="1306284"/>
                  <a:ext cx="2160000" cy="1538515"/>
                </a:xfrm>
                <a:prstGeom prst="rect">
                  <a:avLst/>
                </a:prstGeom>
                <a:gradFill flip="none" rotWithShape="1">
                  <a:gsLst>
                    <a:gs pos="0">
                      <a:srgbClr val="E99B18"/>
                    </a:gs>
                    <a:gs pos="100000">
                      <a:srgbClr val="F37721"/>
                    </a:gs>
                  </a:gsLst>
                  <a:lin ang="10800000" scaled="1"/>
                  <a:tileRect/>
                </a:gradFill>
                <a:ln>
                  <a:noFill/>
                </a:ln>
                <a:effectLst>
                  <a:outerShdw blurRad="381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4" name="Freeform: Shape 13"/>
            <p:cNvSpPr/>
            <p:nvPr/>
          </p:nvSpPr>
          <p:spPr>
            <a:xfrm>
              <a:off x="1759536" y="347230"/>
              <a:ext cx="8640000" cy="544838"/>
            </a:xfrm>
            <a:custGeom>
              <a:avLst/>
              <a:gdLst>
                <a:gd name="connsiteX0" fmla="*/ 392592 w 6342744"/>
                <a:gd name="connsiteY0" fmla="*/ 0 h 392591"/>
                <a:gd name="connsiteX1" fmla="*/ 5950152 w 6342744"/>
                <a:gd name="connsiteY1" fmla="*/ 0 h 392591"/>
                <a:gd name="connsiteX2" fmla="*/ 6311892 w 6342744"/>
                <a:gd name="connsiteY2" fmla="*/ 239777 h 392591"/>
                <a:gd name="connsiteX3" fmla="*/ 6342744 w 6342744"/>
                <a:gd name="connsiteY3" fmla="*/ 392591 h 392591"/>
                <a:gd name="connsiteX4" fmla="*/ 0 w 6342744"/>
                <a:gd name="connsiteY4" fmla="*/ 392591 h 392591"/>
                <a:gd name="connsiteX5" fmla="*/ 30852 w 6342744"/>
                <a:gd name="connsiteY5" fmla="*/ 239777 h 392591"/>
                <a:gd name="connsiteX6" fmla="*/ 392592 w 6342744"/>
                <a:gd name="connsiteY6" fmla="*/ 0 h 3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2744" h="392591">
                  <a:moveTo>
                    <a:pt x="392592" y="0"/>
                  </a:moveTo>
                  <a:lnTo>
                    <a:pt x="5950152" y="0"/>
                  </a:lnTo>
                  <a:cubicBezTo>
                    <a:pt x="6112769" y="0"/>
                    <a:pt x="6252294" y="98870"/>
                    <a:pt x="6311892" y="239777"/>
                  </a:cubicBezTo>
                  <a:lnTo>
                    <a:pt x="6342744" y="392591"/>
                  </a:lnTo>
                  <a:lnTo>
                    <a:pt x="0" y="392591"/>
                  </a:lnTo>
                  <a:lnTo>
                    <a:pt x="30852" y="239777"/>
                  </a:lnTo>
                  <a:cubicBezTo>
                    <a:pt x="90451" y="98870"/>
                    <a:pt x="229975" y="0"/>
                    <a:pt x="392592" y="0"/>
                  </a:cubicBezTo>
                  <a:close/>
                </a:path>
              </a:pathLst>
            </a:custGeom>
            <a:solidFill>
              <a:schemeClr val="bg1"/>
            </a:solidFill>
            <a:ln>
              <a:noFill/>
            </a:ln>
            <a:effectLst>
              <a:outerShdw blurRad="1143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4756750" y="5499805"/>
              <a:ext cx="471734" cy="471734"/>
              <a:chOff x="4637315" y="5287907"/>
              <a:chExt cx="705298" cy="705298"/>
            </a:xfrm>
          </p:grpSpPr>
          <p:sp>
            <p:nvSpPr>
              <p:cNvPr id="53" name="Oval 52"/>
              <p:cNvSpPr/>
              <p:nvPr/>
            </p:nvSpPr>
            <p:spPr>
              <a:xfrm>
                <a:off x="4637315" y="5287907"/>
                <a:ext cx="705298" cy="705298"/>
              </a:xfrm>
              <a:prstGeom prst="ellipse">
                <a:avLst/>
              </a:prstGeom>
              <a:gradFill>
                <a:gsLst>
                  <a:gs pos="0">
                    <a:srgbClr val="6553A0"/>
                  </a:gs>
                  <a:gs pos="100000">
                    <a:srgbClr val="4B3B82"/>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Graphic 53"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04269" y="5464269"/>
                <a:ext cx="360000" cy="360000"/>
              </a:xfrm>
              <a:prstGeom prst="rect">
                <a:avLst/>
              </a:prstGeom>
            </p:spPr>
          </p:pic>
        </p:grpSp>
        <p:grpSp>
          <p:nvGrpSpPr>
            <p:cNvPr id="16" name="Group 15"/>
            <p:cNvGrpSpPr/>
            <p:nvPr/>
          </p:nvGrpSpPr>
          <p:grpSpPr>
            <a:xfrm>
              <a:off x="9159244" y="5499805"/>
              <a:ext cx="471734" cy="471734"/>
              <a:chOff x="8973509" y="5287906"/>
              <a:chExt cx="705298" cy="705298"/>
            </a:xfrm>
          </p:grpSpPr>
          <p:sp>
            <p:nvSpPr>
              <p:cNvPr id="51" name="Oval 50"/>
              <p:cNvSpPr/>
              <p:nvPr/>
            </p:nvSpPr>
            <p:spPr>
              <a:xfrm>
                <a:off x="8973509" y="5287906"/>
                <a:ext cx="705298" cy="705298"/>
              </a:xfrm>
              <a:prstGeom prst="ellipse">
                <a:avLst/>
              </a:prstGeom>
              <a:gradFill>
                <a:gsLst>
                  <a:gs pos="0">
                    <a:srgbClr val="C64C98"/>
                  </a:gs>
                  <a:gs pos="100000">
                    <a:srgbClr val="9C2B79"/>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descr="Smart Pho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2847" y="5460555"/>
                <a:ext cx="360000" cy="360000"/>
              </a:xfrm>
              <a:prstGeom prst="rect">
                <a:avLst/>
              </a:prstGeom>
            </p:spPr>
          </p:pic>
        </p:grpSp>
        <p:grpSp>
          <p:nvGrpSpPr>
            <p:cNvPr id="17" name="Group 16"/>
            <p:cNvGrpSpPr/>
            <p:nvPr/>
          </p:nvGrpSpPr>
          <p:grpSpPr>
            <a:xfrm>
              <a:off x="6952977" y="5499805"/>
              <a:ext cx="471734" cy="471734"/>
              <a:chOff x="6806887" y="5287906"/>
              <a:chExt cx="705298" cy="705298"/>
            </a:xfrm>
          </p:grpSpPr>
          <p:sp>
            <p:nvSpPr>
              <p:cNvPr id="49" name="Oval 48"/>
              <p:cNvSpPr/>
              <p:nvPr/>
            </p:nvSpPr>
            <p:spPr>
              <a:xfrm>
                <a:off x="6806887" y="5287906"/>
                <a:ext cx="705298" cy="705298"/>
              </a:xfrm>
              <a:prstGeom prst="ellipse">
                <a:avLst/>
              </a:prstGeom>
              <a:gradFill>
                <a:gsLst>
                  <a:gs pos="0">
                    <a:srgbClr val="04AAC4"/>
                  </a:gs>
                  <a:gs pos="100000">
                    <a:srgbClr val="0097A4"/>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Graphic 49" descr="Tabl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976" y="5456843"/>
                <a:ext cx="360000" cy="360000"/>
              </a:xfrm>
              <a:prstGeom prst="rect">
                <a:avLst/>
              </a:prstGeom>
            </p:spPr>
          </p:pic>
        </p:grpSp>
        <p:grpSp>
          <p:nvGrpSpPr>
            <p:cNvPr id="18" name="Group 17"/>
            <p:cNvGrpSpPr/>
            <p:nvPr/>
          </p:nvGrpSpPr>
          <p:grpSpPr>
            <a:xfrm>
              <a:off x="2596750" y="5499805"/>
              <a:ext cx="471734" cy="471734"/>
              <a:chOff x="2489838" y="5287907"/>
              <a:chExt cx="705298" cy="705298"/>
            </a:xfrm>
          </p:grpSpPr>
          <p:sp>
            <p:nvSpPr>
              <p:cNvPr id="47" name="Oval 46"/>
              <p:cNvSpPr/>
              <p:nvPr/>
            </p:nvSpPr>
            <p:spPr>
              <a:xfrm>
                <a:off x="2489838" y="5287907"/>
                <a:ext cx="705298" cy="705298"/>
              </a:xfrm>
              <a:prstGeom prst="ellipse">
                <a:avLst/>
              </a:prstGeom>
              <a:gradFill>
                <a:gsLst>
                  <a:gs pos="0">
                    <a:srgbClr val="E99B18"/>
                  </a:gs>
                  <a:gs pos="100000">
                    <a:srgbClr val="F37821"/>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8" name="Graphic 47" descr="Compu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6792" y="5460555"/>
                <a:ext cx="360000" cy="360000"/>
              </a:xfrm>
              <a:prstGeom prst="rect">
                <a:avLst/>
              </a:prstGeom>
            </p:spPr>
          </p:pic>
        </p:grpSp>
        <p:sp>
          <p:nvSpPr>
            <p:cNvPr id="19" name="TextBox 18"/>
            <p:cNvSpPr txBox="1"/>
            <p:nvPr/>
          </p:nvSpPr>
          <p:spPr>
            <a:xfrm>
              <a:off x="3047473" y="471298"/>
              <a:ext cx="6064127" cy="307777"/>
            </a:xfrm>
            <a:prstGeom prst="rect">
              <a:avLst/>
            </a:prstGeom>
            <a:noFill/>
          </p:spPr>
          <p:txBody>
            <a:bodyPr wrap="square" rtlCol="0">
              <a:spAutoFit/>
            </a:bodyPr>
            <a:lstStyle/>
            <a:p>
              <a:pPr algn="ctr"/>
              <a:r>
                <a:rPr lang="en-IN" sz="1400" b="1" spc="600" dirty="0">
                  <a:solidFill>
                    <a:schemeClr val="bg1">
                      <a:lumMod val="75000"/>
                    </a:schemeClr>
                  </a:solidFill>
                  <a:latin typeface="Orator Std" panose="020D0509020203030204" pitchFamily="49" charset="0"/>
                </a:rPr>
                <a:t>CREATIVE INFOGRAPHIC</a:t>
              </a:r>
              <a:endParaRPr lang="en-IN" sz="1400" b="1" spc="600" dirty="0">
                <a:solidFill>
                  <a:schemeClr val="bg1">
                    <a:lumMod val="75000"/>
                  </a:schemeClr>
                </a:solidFill>
                <a:latin typeface="Orator Std" panose="020D0509020203030204" pitchFamily="49" charset="0"/>
              </a:endParaRPr>
            </a:p>
          </p:txBody>
        </p:sp>
        <p:sp>
          <p:nvSpPr>
            <p:cNvPr id="20" name="TextBox 19"/>
            <p:cNvSpPr txBox="1"/>
            <p:nvPr/>
          </p:nvSpPr>
          <p:spPr>
            <a:xfrm>
              <a:off x="1903350" y="1256309"/>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1" name="TextBox 20"/>
            <p:cNvSpPr txBox="1"/>
            <p:nvPr/>
          </p:nvSpPr>
          <p:spPr>
            <a:xfrm>
              <a:off x="1949617" y="1477986"/>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01</a:t>
              </a:r>
              <a:endParaRPr lang="en-IN" sz="4400" spc="600" dirty="0">
                <a:solidFill>
                  <a:schemeClr val="bg1"/>
                </a:solidFill>
                <a:latin typeface="Eurostile BQ" pitchFamily="50" charset="0"/>
              </a:endParaRPr>
            </a:p>
          </p:txBody>
        </p:sp>
        <p:sp>
          <p:nvSpPr>
            <p:cNvPr id="22" name="TextBox 21"/>
            <p:cNvSpPr txBox="1"/>
            <p:nvPr/>
          </p:nvSpPr>
          <p:spPr>
            <a:xfrm>
              <a:off x="4095969" y="1260747"/>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3" name="TextBox 22"/>
            <p:cNvSpPr txBox="1"/>
            <p:nvPr/>
          </p:nvSpPr>
          <p:spPr>
            <a:xfrm>
              <a:off x="4142236" y="1482424"/>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02</a:t>
              </a:r>
              <a:endParaRPr lang="en-IN" sz="4400" spc="600" dirty="0">
                <a:solidFill>
                  <a:schemeClr val="bg1"/>
                </a:solidFill>
                <a:latin typeface="Eurostile BQ" pitchFamily="50" charset="0"/>
              </a:endParaRPr>
            </a:p>
          </p:txBody>
        </p:sp>
        <p:sp>
          <p:nvSpPr>
            <p:cNvPr id="24" name="TextBox 23"/>
            <p:cNvSpPr txBox="1"/>
            <p:nvPr/>
          </p:nvSpPr>
          <p:spPr>
            <a:xfrm>
              <a:off x="6255969" y="1263106"/>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5" name="TextBox 24"/>
            <p:cNvSpPr txBox="1"/>
            <p:nvPr/>
          </p:nvSpPr>
          <p:spPr>
            <a:xfrm>
              <a:off x="6302236" y="1484783"/>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03</a:t>
              </a:r>
              <a:endParaRPr lang="en-IN" sz="4400" spc="600" dirty="0">
                <a:solidFill>
                  <a:schemeClr val="bg1"/>
                </a:solidFill>
                <a:latin typeface="Eurostile BQ" pitchFamily="50" charset="0"/>
              </a:endParaRPr>
            </a:p>
          </p:txBody>
        </p:sp>
        <p:sp>
          <p:nvSpPr>
            <p:cNvPr id="26" name="TextBox 25"/>
            <p:cNvSpPr txBox="1"/>
            <p:nvPr/>
          </p:nvSpPr>
          <p:spPr>
            <a:xfrm>
              <a:off x="8415969" y="1256309"/>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7" name="TextBox 26"/>
            <p:cNvSpPr txBox="1"/>
            <p:nvPr/>
          </p:nvSpPr>
          <p:spPr>
            <a:xfrm>
              <a:off x="8462236" y="1477986"/>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04</a:t>
              </a:r>
              <a:endParaRPr lang="en-IN" sz="4400" spc="600" dirty="0">
                <a:solidFill>
                  <a:schemeClr val="bg1"/>
                </a:solidFill>
                <a:latin typeface="Eurostile BQ" pitchFamily="50" charset="0"/>
              </a:endParaRPr>
            </a:p>
          </p:txBody>
        </p:sp>
        <p:sp>
          <p:nvSpPr>
            <p:cNvPr id="28" name="TextBox 27"/>
            <p:cNvSpPr txBox="1"/>
            <p:nvPr/>
          </p:nvSpPr>
          <p:spPr>
            <a:xfrm>
              <a:off x="2882492" y="6163173"/>
              <a:ext cx="6064127" cy="307777"/>
            </a:xfrm>
            <a:prstGeom prst="rect">
              <a:avLst/>
            </a:prstGeom>
            <a:noFill/>
          </p:spPr>
          <p:txBody>
            <a:bodyPr wrap="square" rtlCol="0">
              <a:spAutoFit/>
            </a:bodyPr>
            <a:lstStyle/>
            <a:p>
              <a:pPr algn="ctr"/>
              <a:r>
                <a:rPr lang="en-IN" sz="1400" b="1" spc="600" dirty="0">
                  <a:solidFill>
                    <a:schemeClr val="bg1">
                      <a:lumMod val="75000"/>
                    </a:schemeClr>
                  </a:solidFill>
                  <a:latin typeface="Orator Std" panose="020D0509020203030204" pitchFamily="49" charset="0"/>
                </a:rPr>
                <a:t>Corporate presentation</a:t>
              </a:r>
              <a:endParaRPr lang="en-IN" sz="1400" b="1" spc="600" dirty="0">
                <a:solidFill>
                  <a:schemeClr val="bg1">
                    <a:lumMod val="75000"/>
                  </a:schemeClr>
                </a:solidFill>
                <a:latin typeface="Orator Std" panose="020D0509020203030204" pitchFamily="49" charset="0"/>
              </a:endParaRPr>
            </a:p>
          </p:txBody>
        </p:sp>
        <p:grpSp>
          <p:nvGrpSpPr>
            <p:cNvPr id="29" name="Group 28"/>
            <p:cNvGrpSpPr/>
            <p:nvPr/>
          </p:nvGrpSpPr>
          <p:grpSpPr>
            <a:xfrm>
              <a:off x="1811229" y="3269837"/>
              <a:ext cx="2042574" cy="1638917"/>
              <a:chOff x="1811229" y="3269837"/>
              <a:chExt cx="2042574" cy="1638917"/>
            </a:xfrm>
          </p:grpSpPr>
          <p:sp>
            <p:nvSpPr>
              <p:cNvPr id="45" name="TextBox 44"/>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F37A21"/>
                    </a:solidFill>
                    <a:latin typeface="Nexa Bold" panose="02000000000000000000" pitchFamily="50" charset="0"/>
                  </a:rPr>
                  <a:t>CREATIVE VENUS</a:t>
                </a:r>
                <a:endParaRPr lang="en-IN" sz="1100" spc="300" dirty="0">
                  <a:solidFill>
                    <a:srgbClr val="F37A21"/>
                  </a:solidFill>
                  <a:latin typeface="Nexa Bold" panose="02000000000000000000" pitchFamily="50" charset="0"/>
                </a:endParaRPr>
              </a:p>
            </p:txBody>
          </p:sp>
          <p:sp>
            <p:nvSpPr>
              <p:cNvPr id="46" name="TextBox 45"/>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nvGrpSpPr>
            <p:cNvPr id="30" name="Group 29"/>
            <p:cNvGrpSpPr/>
            <p:nvPr/>
          </p:nvGrpSpPr>
          <p:grpSpPr>
            <a:xfrm>
              <a:off x="4007557" y="3269837"/>
              <a:ext cx="2042574" cy="1638917"/>
              <a:chOff x="1811229" y="3269837"/>
              <a:chExt cx="2042574" cy="1638917"/>
            </a:xfrm>
          </p:grpSpPr>
          <p:sp>
            <p:nvSpPr>
              <p:cNvPr id="38" name="TextBox 37"/>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4E3E86"/>
                    </a:solidFill>
                    <a:latin typeface="Nexa Bold" panose="02000000000000000000" pitchFamily="50" charset="0"/>
                  </a:rPr>
                  <a:t>CREATIVE VENUS</a:t>
                </a:r>
                <a:endParaRPr lang="en-IN" sz="1100" spc="300" dirty="0">
                  <a:solidFill>
                    <a:srgbClr val="4E3E86"/>
                  </a:solidFill>
                  <a:latin typeface="Nexa Bold" panose="02000000000000000000" pitchFamily="50" charset="0"/>
                </a:endParaRPr>
              </a:p>
            </p:txBody>
          </p:sp>
          <p:sp>
            <p:nvSpPr>
              <p:cNvPr id="44" name="TextBox 43"/>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nvGrpSpPr>
            <p:cNvPr id="31" name="Group 30"/>
            <p:cNvGrpSpPr/>
            <p:nvPr/>
          </p:nvGrpSpPr>
          <p:grpSpPr>
            <a:xfrm>
              <a:off x="6138249" y="3269837"/>
              <a:ext cx="2042574" cy="1638917"/>
              <a:chOff x="1811229" y="3269837"/>
              <a:chExt cx="2042574" cy="1638917"/>
            </a:xfrm>
          </p:grpSpPr>
          <p:sp>
            <p:nvSpPr>
              <p:cNvPr id="35" name="TextBox 34"/>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0099A8"/>
                    </a:solidFill>
                    <a:latin typeface="Nexa Bold" panose="02000000000000000000" pitchFamily="50" charset="0"/>
                  </a:rPr>
                  <a:t>CREATIVE VENUS</a:t>
                </a:r>
                <a:endParaRPr lang="en-IN" sz="1100" spc="300" dirty="0">
                  <a:solidFill>
                    <a:srgbClr val="0099A8"/>
                  </a:solidFill>
                  <a:latin typeface="Nexa Bold" panose="02000000000000000000" pitchFamily="50" charset="0"/>
                </a:endParaRPr>
              </a:p>
            </p:txBody>
          </p:sp>
          <p:sp>
            <p:nvSpPr>
              <p:cNvPr id="36" name="TextBox 35"/>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nvGrpSpPr>
            <p:cNvPr id="32" name="Group 31"/>
            <p:cNvGrpSpPr/>
            <p:nvPr/>
          </p:nvGrpSpPr>
          <p:grpSpPr>
            <a:xfrm>
              <a:off x="8285412" y="3269837"/>
              <a:ext cx="2042574" cy="1638917"/>
              <a:chOff x="1811229" y="3269837"/>
              <a:chExt cx="2042574" cy="1638917"/>
            </a:xfrm>
          </p:grpSpPr>
          <p:sp>
            <p:nvSpPr>
              <p:cNvPr id="33" name="TextBox 32"/>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A12F7C"/>
                    </a:solidFill>
                    <a:latin typeface="Nexa Bold" panose="02000000000000000000" pitchFamily="50" charset="0"/>
                  </a:rPr>
                  <a:t>CREATIVE VENUS</a:t>
                </a:r>
                <a:endParaRPr lang="en-IN" sz="1100" spc="300" dirty="0">
                  <a:solidFill>
                    <a:srgbClr val="A12F7C"/>
                  </a:solidFill>
                  <a:latin typeface="Nexa Bold" panose="02000000000000000000" pitchFamily="50" charset="0"/>
                </a:endParaRPr>
              </a:p>
            </p:txBody>
          </p:sp>
          <p:sp>
            <p:nvSpPr>
              <p:cNvPr id="34" name="TextBox 33"/>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hidden="1"/>
          <p:cNvCxnSpPr/>
          <p:nvPr/>
        </p:nvCxnSpPr>
        <p:spPr>
          <a:xfrm rot="3600000">
            <a:off x="6866021"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rot="18000000" flipV="1">
            <a:off x="6866019" y="4794086"/>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a:off x="4555958" y="792939"/>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a:off x="4555956" y="6127802"/>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18000000" flipH="1">
            <a:off x="2245894"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rot="3600000" flipH="1" flipV="1">
            <a:off x="2245894" y="4794086"/>
            <a:ext cx="308008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756225" y="347230"/>
            <a:ext cx="8646622" cy="6242251"/>
            <a:chOff x="1756225" y="347230"/>
            <a:chExt cx="8646622" cy="6242251"/>
          </a:xfrm>
        </p:grpSpPr>
        <p:sp>
          <p:nvSpPr>
            <p:cNvPr id="12" name="Freeform: Shape 11"/>
            <p:cNvSpPr/>
            <p:nvPr/>
          </p:nvSpPr>
          <p:spPr>
            <a:xfrm flipV="1">
              <a:off x="1759536" y="6044643"/>
              <a:ext cx="8640000" cy="544838"/>
            </a:xfrm>
            <a:custGeom>
              <a:avLst/>
              <a:gdLst>
                <a:gd name="connsiteX0" fmla="*/ 392592 w 6342744"/>
                <a:gd name="connsiteY0" fmla="*/ 0 h 392591"/>
                <a:gd name="connsiteX1" fmla="*/ 5950152 w 6342744"/>
                <a:gd name="connsiteY1" fmla="*/ 0 h 392591"/>
                <a:gd name="connsiteX2" fmla="*/ 6311892 w 6342744"/>
                <a:gd name="connsiteY2" fmla="*/ 239777 h 392591"/>
                <a:gd name="connsiteX3" fmla="*/ 6342744 w 6342744"/>
                <a:gd name="connsiteY3" fmla="*/ 392591 h 392591"/>
                <a:gd name="connsiteX4" fmla="*/ 0 w 6342744"/>
                <a:gd name="connsiteY4" fmla="*/ 392591 h 392591"/>
                <a:gd name="connsiteX5" fmla="*/ 30852 w 6342744"/>
                <a:gd name="connsiteY5" fmla="*/ 239777 h 392591"/>
                <a:gd name="connsiteX6" fmla="*/ 392592 w 6342744"/>
                <a:gd name="connsiteY6" fmla="*/ 0 h 3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2744" h="392591">
                  <a:moveTo>
                    <a:pt x="392592" y="0"/>
                  </a:moveTo>
                  <a:lnTo>
                    <a:pt x="5950152" y="0"/>
                  </a:lnTo>
                  <a:cubicBezTo>
                    <a:pt x="6112769" y="0"/>
                    <a:pt x="6252294" y="98870"/>
                    <a:pt x="6311892" y="239777"/>
                  </a:cubicBezTo>
                  <a:lnTo>
                    <a:pt x="6342744" y="392591"/>
                  </a:lnTo>
                  <a:lnTo>
                    <a:pt x="0" y="392591"/>
                  </a:lnTo>
                  <a:lnTo>
                    <a:pt x="30852" y="239777"/>
                  </a:lnTo>
                  <a:cubicBezTo>
                    <a:pt x="90451" y="98870"/>
                    <a:pt x="229975" y="0"/>
                    <a:pt x="392592" y="0"/>
                  </a:cubicBezTo>
                  <a:close/>
                </a:path>
              </a:pathLst>
            </a:custGeom>
            <a:solidFill>
              <a:srgbClr val="DEDEDE"/>
            </a:solidFill>
            <a:ln>
              <a:noFill/>
            </a:ln>
            <a:effectLst>
              <a:outerShdw blurRad="152400" dist="38100" dir="2700000" algn="tl" rotWithShape="0">
                <a:schemeClr val="tx1">
                  <a:lumMod val="75000"/>
                  <a:lumOff val="25000"/>
                  <a:alpha val="40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1756225" y="892069"/>
              <a:ext cx="8646622" cy="5152575"/>
              <a:chOff x="1814282" y="1306283"/>
              <a:chExt cx="8646622" cy="5152575"/>
            </a:xfrm>
          </p:grpSpPr>
          <p:grpSp>
            <p:nvGrpSpPr>
              <p:cNvPr id="55" name="Group 54"/>
              <p:cNvGrpSpPr/>
              <p:nvPr/>
            </p:nvGrpSpPr>
            <p:grpSpPr>
              <a:xfrm>
                <a:off x="8300904" y="1306283"/>
                <a:ext cx="2160000" cy="5152574"/>
                <a:chOff x="8300904" y="1306283"/>
                <a:chExt cx="2160000" cy="5152574"/>
              </a:xfrm>
            </p:grpSpPr>
            <p:sp>
              <p:nvSpPr>
                <p:cNvPr id="65" name="Rectangle 64"/>
                <p:cNvSpPr/>
                <p:nvPr/>
              </p:nvSpPr>
              <p:spPr>
                <a:xfrm>
                  <a:off x="8300904" y="2844799"/>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66" name="Rectangle 65"/>
                <p:cNvSpPr/>
                <p:nvPr/>
              </p:nvSpPr>
              <p:spPr>
                <a:xfrm>
                  <a:off x="8300904" y="1306283"/>
                  <a:ext cx="2160000" cy="1538515"/>
                </a:xfrm>
                <a:prstGeom prst="rect">
                  <a:avLst/>
                </a:prstGeom>
                <a:gradFill>
                  <a:gsLst>
                    <a:gs pos="0">
                      <a:srgbClr val="C64C98"/>
                    </a:gs>
                    <a:gs pos="100000">
                      <a:srgbClr val="9C2B79"/>
                    </a:gs>
                  </a:gsLst>
                  <a:lin ang="108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56" name="Group 55"/>
              <p:cNvGrpSpPr/>
              <p:nvPr/>
            </p:nvGrpSpPr>
            <p:grpSpPr>
              <a:xfrm>
                <a:off x="6137593" y="1306283"/>
                <a:ext cx="2160000" cy="5152574"/>
                <a:chOff x="6137593" y="1306283"/>
                <a:chExt cx="2160000" cy="5152574"/>
              </a:xfrm>
            </p:grpSpPr>
            <p:sp>
              <p:nvSpPr>
                <p:cNvPr id="63" name="Rectangle 62"/>
                <p:cNvSpPr/>
                <p:nvPr/>
              </p:nvSpPr>
              <p:spPr>
                <a:xfrm>
                  <a:off x="6137593" y="2844799"/>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a:outerShdw blurRad="254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p:cNvSpPr/>
                <p:nvPr/>
              </p:nvSpPr>
              <p:spPr>
                <a:xfrm>
                  <a:off x="6137593" y="1306283"/>
                  <a:ext cx="2160000" cy="1538515"/>
                </a:xfrm>
                <a:prstGeom prst="rect">
                  <a:avLst/>
                </a:prstGeom>
                <a:gradFill>
                  <a:gsLst>
                    <a:gs pos="0">
                      <a:srgbClr val="04AAC4"/>
                    </a:gs>
                    <a:gs pos="100000">
                      <a:srgbClr val="0097A4"/>
                    </a:gs>
                  </a:gsLst>
                  <a:lin ang="10800000" scaled="1"/>
                </a:gradFill>
                <a:ln>
                  <a:noFill/>
                </a:ln>
                <a:effectLst>
                  <a:outerShdw blurRad="381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7" name="Group 56"/>
              <p:cNvGrpSpPr/>
              <p:nvPr/>
            </p:nvGrpSpPr>
            <p:grpSpPr>
              <a:xfrm>
                <a:off x="3974282" y="1306283"/>
                <a:ext cx="2160000" cy="5152575"/>
                <a:chOff x="3974282" y="1306283"/>
                <a:chExt cx="2160000" cy="5152575"/>
              </a:xfrm>
            </p:grpSpPr>
            <p:sp>
              <p:nvSpPr>
                <p:cNvPr id="61" name="Rectangle 60"/>
                <p:cNvSpPr/>
                <p:nvPr/>
              </p:nvSpPr>
              <p:spPr>
                <a:xfrm>
                  <a:off x="3974282" y="2844800"/>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a:outerShdw blurRad="254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p:cNvSpPr/>
                <p:nvPr/>
              </p:nvSpPr>
              <p:spPr>
                <a:xfrm>
                  <a:off x="3974282" y="1306283"/>
                  <a:ext cx="2160000" cy="1538515"/>
                </a:xfrm>
                <a:prstGeom prst="rect">
                  <a:avLst/>
                </a:prstGeom>
                <a:gradFill>
                  <a:gsLst>
                    <a:gs pos="0">
                      <a:srgbClr val="6553A0"/>
                    </a:gs>
                    <a:gs pos="100000">
                      <a:srgbClr val="4B3B82"/>
                    </a:gs>
                  </a:gsLst>
                  <a:lin ang="10800000" scaled="1"/>
                </a:gradFill>
                <a:ln>
                  <a:noFill/>
                </a:ln>
                <a:effectLst>
                  <a:outerShdw blurRad="381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p:cNvGrpSpPr/>
              <p:nvPr/>
            </p:nvGrpSpPr>
            <p:grpSpPr>
              <a:xfrm>
                <a:off x="1814282" y="1306284"/>
                <a:ext cx="2160000" cy="5152574"/>
                <a:chOff x="1814282" y="1306284"/>
                <a:chExt cx="2160000" cy="5152574"/>
              </a:xfrm>
            </p:grpSpPr>
            <p:sp>
              <p:nvSpPr>
                <p:cNvPr id="59" name="Rectangle 58"/>
                <p:cNvSpPr/>
                <p:nvPr/>
              </p:nvSpPr>
              <p:spPr>
                <a:xfrm>
                  <a:off x="1814282" y="2844800"/>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a:outerShdw blurRad="254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p:cNvSpPr/>
                <p:nvPr/>
              </p:nvSpPr>
              <p:spPr>
                <a:xfrm>
                  <a:off x="1814282" y="1306284"/>
                  <a:ext cx="2160000" cy="1538515"/>
                </a:xfrm>
                <a:prstGeom prst="rect">
                  <a:avLst/>
                </a:prstGeom>
                <a:gradFill flip="none" rotWithShape="1">
                  <a:gsLst>
                    <a:gs pos="0">
                      <a:srgbClr val="E99B18"/>
                    </a:gs>
                    <a:gs pos="100000">
                      <a:srgbClr val="F37721"/>
                    </a:gs>
                  </a:gsLst>
                  <a:lin ang="10800000" scaled="1"/>
                  <a:tileRect/>
                </a:gradFill>
                <a:ln>
                  <a:noFill/>
                </a:ln>
                <a:effectLst>
                  <a:outerShdw blurRad="381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4" name="Freeform: Shape 13"/>
            <p:cNvSpPr/>
            <p:nvPr/>
          </p:nvSpPr>
          <p:spPr>
            <a:xfrm>
              <a:off x="1759536" y="347230"/>
              <a:ext cx="8640000" cy="544838"/>
            </a:xfrm>
            <a:custGeom>
              <a:avLst/>
              <a:gdLst>
                <a:gd name="connsiteX0" fmla="*/ 392592 w 6342744"/>
                <a:gd name="connsiteY0" fmla="*/ 0 h 392591"/>
                <a:gd name="connsiteX1" fmla="*/ 5950152 w 6342744"/>
                <a:gd name="connsiteY1" fmla="*/ 0 h 392591"/>
                <a:gd name="connsiteX2" fmla="*/ 6311892 w 6342744"/>
                <a:gd name="connsiteY2" fmla="*/ 239777 h 392591"/>
                <a:gd name="connsiteX3" fmla="*/ 6342744 w 6342744"/>
                <a:gd name="connsiteY3" fmla="*/ 392591 h 392591"/>
                <a:gd name="connsiteX4" fmla="*/ 0 w 6342744"/>
                <a:gd name="connsiteY4" fmla="*/ 392591 h 392591"/>
                <a:gd name="connsiteX5" fmla="*/ 30852 w 6342744"/>
                <a:gd name="connsiteY5" fmla="*/ 239777 h 392591"/>
                <a:gd name="connsiteX6" fmla="*/ 392592 w 6342744"/>
                <a:gd name="connsiteY6" fmla="*/ 0 h 3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2744" h="392591">
                  <a:moveTo>
                    <a:pt x="392592" y="0"/>
                  </a:moveTo>
                  <a:lnTo>
                    <a:pt x="5950152" y="0"/>
                  </a:lnTo>
                  <a:cubicBezTo>
                    <a:pt x="6112769" y="0"/>
                    <a:pt x="6252294" y="98870"/>
                    <a:pt x="6311892" y="239777"/>
                  </a:cubicBezTo>
                  <a:lnTo>
                    <a:pt x="6342744" y="392591"/>
                  </a:lnTo>
                  <a:lnTo>
                    <a:pt x="0" y="392591"/>
                  </a:lnTo>
                  <a:lnTo>
                    <a:pt x="30852" y="239777"/>
                  </a:lnTo>
                  <a:cubicBezTo>
                    <a:pt x="90451" y="98870"/>
                    <a:pt x="229975" y="0"/>
                    <a:pt x="392592" y="0"/>
                  </a:cubicBezTo>
                  <a:close/>
                </a:path>
              </a:pathLst>
            </a:custGeom>
            <a:solidFill>
              <a:schemeClr val="bg1"/>
            </a:solidFill>
            <a:ln>
              <a:noFill/>
            </a:ln>
            <a:effectLst>
              <a:outerShdw blurRad="1143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4756750" y="5499805"/>
              <a:ext cx="471734" cy="471734"/>
              <a:chOff x="4637315" y="5287907"/>
              <a:chExt cx="705298" cy="705298"/>
            </a:xfrm>
          </p:grpSpPr>
          <p:sp>
            <p:nvSpPr>
              <p:cNvPr id="53" name="Oval 52"/>
              <p:cNvSpPr/>
              <p:nvPr/>
            </p:nvSpPr>
            <p:spPr>
              <a:xfrm>
                <a:off x="4637315" y="5287907"/>
                <a:ext cx="705298" cy="705298"/>
              </a:xfrm>
              <a:prstGeom prst="ellipse">
                <a:avLst/>
              </a:prstGeom>
              <a:gradFill>
                <a:gsLst>
                  <a:gs pos="0">
                    <a:srgbClr val="6553A0"/>
                  </a:gs>
                  <a:gs pos="100000">
                    <a:srgbClr val="4B3B82"/>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Graphic 53"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04269" y="5464269"/>
                <a:ext cx="360000" cy="360000"/>
              </a:xfrm>
              <a:prstGeom prst="rect">
                <a:avLst/>
              </a:prstGeom>
            </p:spPr>
          </p:pic>
        </p:grpSp>
        <p:grpSp>
          <p:nvGrpSpPr>
            <p:cNvPr id="16" name="Group 15"/>
            <p:cNvGrpSpPr/>
            <p:nvPr/>
          </p:nvGrpSpPr>
          <p:grpSpPr>
            <a:xfrm>
              <a:off x="9159244" y="5499805"/>
              <a:ext cx="471734" cy="471734"/>
              <a:chOff x="8973509" y="5287906"/>
              <a:chExt cx="705298" cy="705298"/>
            </a:xfrm>
          </p:grpSpPr>
          <p:sp>
            <p:nvSpPr>
              <p:cNvPr id="51" name="Oval 50"/>
              <p:cNvSpPr/>
              <p:nvPr/>
            </p:nvSpPr>
            <p:spPr>
              <a:xfrm>
                <a:off x="8973509" y="5287906"/>
                <a:ext cx="705298" cy="705298"/>
              </a:xfrm>
              <a:prstGeom prst="ellipse">
                <a:avLst/>
              </a:prstGeom>
              <a:gradFill>
                <a:gsLst>
                  <a:gs pos="0">
                    <a:srgbClr val="C64C98"/>
                  </a:gs>
                  <a:gs pos="100000">
                    <a:srgbClr val="9C2B79"/>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descr="Smart Pho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2847" y="5460555"/>
                <a:ext cx="360000" cy="360000"/>
              </a:xfrm>
              <a:prstGeom prst="rect">
                <a:avLst/>
              </a:prstGeom>
            </p:spPr>
          </p:pic>
        </p:grpSp>
        <p:grpSp>
          <p:nvGrpSpPr>
            <p:cNvPr id="17" name="Group 16"/>
            <p:cNvGrpSpPr/>
            <p:nvPr/>
          </p:nvGrpSpPr>
          <p:grpSpPr>
            <a:xfrm>
              <a:off x="6952977" y="5499805"/>
              <a:ext cx="471734" cy="471734"/>
              <a:chOff x="6806887" y="5287906"/>
              <a:chExt cx="705298" cy="705298"/>
            </a:xfrm>
          </p:grpSpPr>
          <p:sp>
            <p:nvSpPr>
              <p:cNvPr id="49" name="Oval 48"/>
              <p:cNvSpPr/>
              <p:nvPr/>
            </p:nvSpPr>
            <p:spPr>
              <a:xfrm>
                <a:off x="6806887" y="5287906"/>
                <a:ext cx="705298" cy="705298"/>
              </a:xfrm>
              <a:prstGeom prst="ellipse">
                <a:avLst/>
              </a:prstGeom>
              <a:gradFill>
                <a:gsLst>
                  <a:gs pos="0">
                    <a:srgbClr val="04AAC4"/>
                  </a:gs>
                  <a:gs pos="100000">
                    <a:srgbClr val="0097A4"/>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Graphic 49" descr="Tabl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976" y="5456843"/>
                <a:ext cx="360000" cy="360000"/>
              </a:xfrm>
              <a:prstGeom prst="rect">
                <a:avLst/>
              </a:prstGeom>
            </p:spPr>
          </p:pic>
        </p:grpSp>
        <p:grpSp>
          <p:nvGrpSpPr>
            <p:cNvPr id="18" name="Group 17"/>
            <p:cNvGrpSpPr/>
            <p:nvPr/>
          </p:nvGrpSpPr>
          <p:grpSpPr>
            <a:xfrm>
              <a:off x="2596750" y="5499805"/>
              <a:ext cx="471734" cy="471734"/>
              <a:chOff x="2489838" y="5287907"/>
              <a:chExt cx="705298" cy="705298"/>
            </a:xfrm>
          </p:grpSpPr>
          <p:sp>
            <p:nvSpPr>
              <p:cNvPr id="47" name="Oval 46"/>
              <p:cNvSpPr/>
              <p:nvPr/>
            </p:nvSpPr>
            <p:spPr>
              <a:xfrm>
                <a:off x="2489838" y="5287907"/>
                <a:ext cx="705298" cy="705298"/>
              </a:xfrm>
              <a:prstGeom prst="ellipse">
                <a:avLst/>
              </a:prstGeom>
              <a:gradFill>
                <a:gsLst>
                  <a:gs pos="0">
                    <a:srgbClr val="E99B18"/>
                  </a:gs>
                  <a:gs pos="100000">
                    <a:srgbClr val="F37821"/>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8" name="Graphic 47" descr="Compu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6792" y="5460555"/>
                <a:ext cx="360000" cy="360000"/>
              </a:xfrm>
              <a:prstGeom prst="rect">
                <a:avLst/>
              </a:prstGeom>
            </p:spPr>
          </p:pic>
        </p:grpSp>
        <p:sp>
          <p:nvSpPr>
            <p:cNvPr id="19" name="TextBox 18"/>
            <p:cNvSpPr txBox="1"/>
            <p:nvPr/>
          </p:nvSpPr>
          <p:spPr>
            <a:xfrm>
              <a:off x="3047473" y="471298"/>
              <a:ext cx="6064127" cy="307777"/>
            </a:xfrm>
            <a:prstGeom prst="rect">
              <a:avLst/>
            </a:prstGeom>
            <a:noFill/>
          </p:spPr>
          <p:txBody>
            <a:bodyPr wrap="square" rtlCol="0">
              <a:spAutoFit/>
            </a:bodyPr>
            <a:lstStyle/>
            <a:p>
              <a:pPr algn="ctr"/>
              <a:r>
                <a:rPr lang="en-IN" sz="1400" b="1" spc="600" dirty="0">
                  <a:solidFill>
                    <a:schemeClr val="bg1">
                      <a:lumMod val="75000"/>
                    </a:schemeClr>
                  </a:solidFill>
                  <a:latin typeface="Orator Std" panose="020D0509020203030204" pitchFamily="49" charset="0"/>
                </a:rPr>
                <a:t>CREATIVE INFOGRAPHIC</a:t>
              </a:r>
              <a:endParaRPr lang="en-IN" sz="1400" b="1" spc="600" dirty="0">
                <a:solidFill>
                  <a:schemeClr val="bg1">
                    <a:lumMod val="75000"/>
                  </a:schemeClr>
                </a:solidFill>
                <a:latin typeface="Orator Std" panose="020D0509020203030204" pitchFamily="49" charset="0"/>
              </a:endParaRPr>
            </a:p>
          </p:txBody>
        </p:sp>
        <p:sp>
          <p:nvSpPr>
            <p:cNvPr id="20" name="TextBox 19"/>
            <p:cNvSpPr txBox="1"/>
            <p:nvPr/>
          </p:nvSpPr>
          <p:spPr>
            <a:xfrm>
              <a:off x="1903350" y="1256309"/>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1" name="TextBox 20"/>
            <p:cNvSpPr txBox="1"/>
            <p:nvPr/>
          </p:nvSpPr>
          <p:spPr>
            <a:xfrm>
              <a:off x="1949617" y="1477986"/>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01</a:t>
              </a:r>
              <a:endParaRPr lang="en-IN" sz="4400" spc="600" dirty="0">
                <a:solidFill>
                  <a:schemeClr val="bg1"/>
                </a:solidFill>
                <a:latin typeface="Eurostile BQ" pitchFamily="50" charset="0"/>
              </a:endParaRPr>
            </a:p>
          </p:txBody>
        </p:sp>
        <p:sp>
          <p:nvSpPr>
            <p:cNvPr id="22" name="TextBox 21"/>
            <p:cNvSpPr txBox="1"/>
            <p:nvPr/>
          </p:nvSpPr>
          <p:spPr>
            <a:xfrm>
              <a:off x="4095969" y="1260747"/>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3" name="TextBox 22"/>
            <p:cNvSpPr txBox="1"/>
            <p:nvPr/>
          </p:nvSpPr>
          <p:spPr>
            <a:xfrm>
              <a:off x="4142236" y="1482424"/>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02</a:t>
              </a:r>
              <a:endParaRPr lang="en-IN" sz="4400" spc="600" dirty="0">
                <a:solidFill>
                  <a:schemeClr val="bg1"/>
                </a:solidFill>
                <a:latin typeface="Eurostile BQ" pitchFamily="50" charset="0"/>
              </a:endParaRPr>
            </a:p>
          </p:txBody>
        </p:sp>
        <p:sp>
          <p:nvSpPr>
            <p:cNvPr id="24" name="TextBox 23"/>
            <p:cNvSpPr txBox="1"/>
            <p:nvPr/>
          </p:nvSpPr>
          <p:spPr>
            <a:xfrm>
              <a:off x="6255969" y="1263106"/>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5" name="TextBox 24"/>
            <p:cNvSpPr txBox="1"/>
            <p:nvPr/>
          </p:nvSpPr>
          <p:spPr>
            <a:xfrm>
              <a:off x="6302236" y="1484783"/>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03</a:t>
              </a:r>
              <a:endParaRPr lang="en-IN" sz="4400" spc="600" dirty="0">
                <a:solidFill>
                  <a:schemeClr val="bg1"/>
                </a:solidFill>
                <a:latin typeface="Eurostile BQ" pitchFamily="50" charset="0"/>
              </a:endParaRPr>
            </a:p>
          </p:txBody>
        </p:sp>
        <p:sp>
          <p:nvSpPr>
            <p:cNvPr id="26" name="TextBox 25"/>
            <p:cNvSpPr txBox="1"/>
            <p:nvPr/>
          </p:nvSpPr>
          <p:spPr>
            <a:xfrm>
              <a:off x="8415969" y="1256309"/>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7" name="TextBox 26"/>
            <p:cNvSpPr txBox="1"/>
            <p:nvPr/>
          </p:nvSpPr>
          <p:spPr>
            <a:xfrm>
              <a:off x="8462236" y="1477986"/>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04</a:t>
              </a:r>
              <a:endParaRPr lang="en-IN" sz="4400" spc="600" dirty="0">
                <a:solidFill>
                  <a:schemeClr val="bg1"/>
                </a:solidFill>
                <a:latin typeface="Eurostile BQ" pitchFamily="50" charset="0"/>
              </a:endParaRPr>
            </a:p>
          </p:txBody>
        </p:sp>
        <p:sp>
          <p:nvSpPr>
            <p:cNvPr id="28" name="TextBox 27"/>
            <p:cNvSpPr txBox="1"/>
            <p:nvPr/>
          </p:nvSpPr>
          <p:spPr>
            <a:xfrm>
              <a:off x="2882492" y="6163173"/>
              <a:ext cx="6064127" cy="307777"/>
            </a:xfrm>
            <a:prstGeom prst="rect">
              <a:avLst/>
            </a:prstGeom>
            <a:noFill/>
          </p:spPr>
          <p:txBody>
            <a:bodyPr wrap="square" rtlCol="0">
              <a:spAutoFit/>
            </a:bodyPr>
            <a:lstStyle/>
            <a:p>
              <a:pPr algn="ctr"/>
              <a:r>
                <a:rPr lang="en-IN" sz="1400" b="1" spc="600" dirty="0">
                  <a:solidFill>
                    <a:schemeClr val="bg1">
                      <a:lumMod val="75000"/>
                    </a:schemeClr>
                  </a:solidFill>
                  <a:latin typeface="Orator Std" panose="020D0509020203030204" pitchFamily="49" charset="0"/>
                </a:rPr>
                <a:t>Corporate presentation</a:t>
              </a:r>
              <a:endParaRPr lang="en-IN" sz="1400" b="1" spc="600" dirty="0">
                <a:solidFill>
                  <a:schemeClr val="bg1">
                    <a:lumMod val="75000"/>
                  </a:schemeClr>
                </a:solidFill>
                <a:latin typeface="Orator Std" panose="020D0509020203030204" pitchFamily="49" charset="0"/>
              </a:endParaRPr>
            </a:p>
          </p:txBody>
        </p:sp>
        <p:grpSp>
          <p:nvGrpSpPr>
            <p:cNvPr id="29" name="Group 28"/>
            <p:cNvGrpSpPr/>
            <p:nvPr/>
          </p:nvGrpSpPr>
          <p:grpSpPr>
            <a:xfrm>
              <a:off x="1811229" y="3269837"/>
              <a:ext cx="2042574" cy="1638917"/>
              <a:chOff x="1811229" y="3269837"/>
              <a:chExt cx="2042574" cy="1638917"/>
            </a:xfrm>
          </p:grpSpPr>
          <p:sp>
            <p:nvSpPr>
              <p:cNvPr id="45" name="TextBox 44"/>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F37A21"/>
                    </a:solidFill>
                    <a:latin typeface="Nexa Bold" panose="02000000000000000000" pitchFamily="50" charset="0"/>
                  </a:rPr>
                  <a:t>CREATIVE VENUS</a:t>
                </a:r>
                <a:endParaRPr lang="en-IN" sz="1100" spc="300" dirty="0">
                  <a:solidFill>
                    <a:srgbClr val="F37A21"/>
                  </a:solidFill>
                  <a:latin typeface="Nexa Bold" panose="02000000000000000000" pitchFamily="50" charset="0"/>
                </a:endParaRPr>
              </a:p>
            </p:txBody>
          </p:sp>
          <p:sp>
            <p:nvSpPr>
              <p:cNvPr id="46" name="TextBox 45"/>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nvGrpSpPr>
            <p:cNvPr id="30" name="Group 29"/>
            <p:cNvGrpSpPr/>
            <p:nvPr/>
          </p:nvGrpSpPr>
          <p:grpSpPr>
            <a:xfrm>
              <a:off x="4007557" y="3269837"/>
              <a:ext cx="2042574" cy="1638917"/>
              <a:chOff x="1811229" y="3269837"/>
              <a:chExt cx="2042574" cy="1638917"/>
            </a:xfrm>
          </p:grpSpPr>
          <p:sp>
            <p:nvSpPr>
              <p:cNvPr id="38" name="TextBox 37"/>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4E3E86"/>
                    </a:solidFill>
                    <a:latin typeface="Nexa Bold" panose="02000000000000000000" pitchFamily="50" charset="0"/>
                  </a:rPr>
                  <a:t>CREATIVE VENUS</a:t>
                </a:r>
                <a:endParaRPr lang="en-IN" sz="1100" spc="300" dirty="0">
                  <a:solidFill>
                    <a:srgbClr val="4E3E86"/>
                  </a:solidFill>
                  <a:latin typeface="Nexa Bold" panose="02000000000000000000" pitchFamily="50" charset="0"/>
                </a:endParaRPr>
              </a:p>
            </p:txBody>
          </p:sp>
          <p:sp>
            <p:nvSpPr>
              <p:cNvPr id="44" name="TextBox 43"/>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nvGrpSpPr>
            <p:cNvPr id="31" name="Group 30"/>
            <p:cNvGrpSpPr/>
            <p:nvPr/>
          </p:nvGrpSpPr>
          <p:grpSpPr>
            <a:xfrm>
              <a:off x="6138249" y="3269837"/>
              <a:ext cx="2042574" cy="1638917"/>
              <a:chOff x="1811229" y="3269837"/>
              <a:chExt cx="2042574" cy="1638917"/>
            </a:xfrm>
          </p:grpSpPr>
          <p:sp>
            <p:nvSpPr>
              <p:cNvPr id="35" name="TextBox 34"/>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0099A8"/>
                    </a:solidFill>
                    <a:latin typeface="Nexa Bold" panose="02000000000000000000" pitchFamily="50" charset="0"/>
                  </a:rPr>
                  <a:t>CREATIVE VENUS</a:t>
                </a:r>
                <a:endParaRPr lang="en-IN" sz="1100" spc="300" dirty="0">
                  <a:solidFill>
                    <a:srgbClr val="0099A8"/>
                  </a:solidFill>
                  <a:latin typeface="Nexa Bold" panose="02000000000000000000" pitchFamily="50" charset="0"/>
                </a:endParaRPr>
              </a:p>
            </p:txBody>
          </p:sp>
          <p:sp>
            <p:nvSpPr>
              <p:cNvPr id="36" name="TextBox 35"/>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nvGrpSpPr>
            <p:cNvPr id="32" name="Group 31"/>
            <p:cNvGrpSpPr/>
            <p:nvPr/>
          </p:nvGrpSpPr>
          <p:grpSpPr>
            <a:xfrm>
              <a:off x="8285412" y="3269837"/>
              <a:ext cx="2042574" cy="1638917"/>
              <a:chOff x="1811229" y="3269837"/>
              <a:chExt cx="2042574" cy="1638917"/>
            </a:xfrm>
          </p:grpSpPr>
          <p:sp>
            <p:nvSpPr>
              <p:cNvPr id="33" name="TextBox 32"/>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A12F7C"/>
                    </a:solidFill>
                    <a:latin typeface="Nexa Bold" panose="02000000000000000000" pitchFamily="50" charset="0"/>
                  </a:rPr>
                  <a:t>CREATIVE VENUS</a:t>
                </a:r>
                <a:endParaRPr lang="en-IN" sz="1100" spc="300" dirty="0">
                  <a:solidFill>
                    <a:srgbClr val="A12F7C"/>
                  </a:solidFill>
                  <a:latin typeface="Nexa Bold" panose="02000000000000000000" pitchFamily="50" charset="0"/>
                </a:endParaRPr>
              </a:p>
            </p:txBody>
          </p:sp>
          <p:sp>
            <p:nvSpPr>
              <p:cNvPr id="34" name="TextBox 33"/>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hidden="1"/>
          <p:cNvCxnSpPr/>
          <p:nvPr/>
        </p:nvCxnSpPr>
        <p:spPr>
          <a:xfrm rot="3600000">
            <a:off x="6866021"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rot="18000000" flipV="1">
            <a:off x="6866019" y="4794086"/>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a:off x="4555958" y="792939"/>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a:off x="4555956" y="6127802"/>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18000000" flipH="1">
            <a:off x="2245894"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rot="3600000" flipH="1" flipV="1">
            <a:off x="2245894" y="4794086"/>
            <a:ext cx="308008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1756225" y="347230"/>
            <a:ext cx="8646622" cy="6242251"/>
            <a:chOff x="1756225" y="347230"/>
            <a:chExt cx="8646622" cy="6242251"/>
          </a:xfrm>
        </p:grpSpPr>
        <p:sp>
          <p:nvSpPr>
            <p:cNvPr id="12" name="Freeform: Shape 11"/>
            <p:cNvSpPr/>
            <p:nvPr/>
          </p:nvSpPr>
          <p:spPr>
            <a:xfrm flipV="1">
              <a:off x="1759536" y="6044643"/>
              <a:ext cx="8640000" cy="544838"/>
            </a:xfrm>
            <a:custGeom>
              <a:avLst/>
              <a:gdLst>
                <a:gd name="connsiteX0" fmla="*/ 392592 w 6342744"/>
                <a:gd name="connsiteY0" fmla="*/ 0 h 392591"/>
                <a:gd name="connsiteX1" fmla="*/ 5950152 w 6342744"/>
                <a:gd name="connsiteY1" fmla="*/ 0 h 392591"/>
                <a:gd name="connsiteX2" fmla="*/ 6311892 w 6342744"/>
                <a:gd name="connsiteY2" fmla="*/ 239777 h 392591"/>
                <a:gd name="connsiteX3" fmla="*/ 6342744 w 6342744"/>
                <a:gd name="connsiteY3" fmla="*/ 392591 h 392591"/>
                <a:gd name="connsiteX4" fmla="*/ 0 w 6342744"/>
                <a:gd name="connsiteY4" fmla="*/ 392591 h 392591"/>
                <a:gd name="connsiteX5" fmla="*/ 30852 w 6342744"/>
                <a:gd name="connsiteY5" fmla="*/ 239777 h 392591"/>
                <a:gd name="connsiteX6" fmla="*/ 392592 w 6342744"/>
                <a:gd name="connsiteY6" fmla="*/ 0 h 3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2744" h="392591">
                  <a:moveTo>
                    <a:pt x="392592" y="0"/>
                  </a:moveTo>
                  <a:lnTo>
                    <a:pt x="5950152" y="0"/>
                  </a:lnTo>
                  <a:cubicBezTo>
                    <a:pt x="6112769" y="0"/>
                    <a:pt x="6252294" y="98870"/>
                    <a:pt x="6311892" y="239777"/>
                  </a:cubicBezTo>
                  <a:lnTo>
                    <a:pt x="6342744" y="392591"/>
                  </a:lnTo>
                  <a:lnTo>
                    <a:pt x="0" y="392591"/>
                  </a:lnTo>
                  <a:lnTo>
                    <a:pt x="30852" y="239777"/>
                  </a:lnTo>
                  <a:cubicBezTo>
                    <a:pt x="90451" y="98870"/>
                    <a:pt x="229975" y="0"/>
                    <a:pt x="392592" y="0"/>
                  </a:cubicBezTo>
                  <a:close/>
                </a:path>
              </a:pathLst>
            </a:custGeom>
            <a:solidFill>
              <a:srgbClr val="DEDEDE"/>
            </a:solidFill>
            <a:ln>
              <a:noFill/>
            </a:ln>
            <a:effectLst>
              <a:outerShdw blurRad="152400" dist="38100" dir="2700000" algn="tl" rotWithShape="0">
                <a:schemeClr val="tx1">
                  <a:lumMod val="75000"/>
                  <a:lumOff val="25000"/>
                  <a:alpha val="40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1756225" y="892069"/>
              <a:ext cx="8646622" cy="5152575"/>
              <a:chOff x="1814282" y="1306283"/>
              <a:chExt cx="8646622" cy="5152575"/>
            </a:xfrm>
          </p:grpSpPr>
          <p:grpSp>
            <p:nvGrpSpPr>
              <p:cNvPr id="55" name="Group 54"/>
              <p:cNvGrpSpPr/>
              <p:nvPr/>
            </p:nvGrpSpPr>
            <p:grpSpPr>
              <a:xfrm>
                <a:off x="8300904" y="1306283"/>
                <a:ext cx="2160000" cy="5152574"/>
                <a:chOff x="8300904" y="1306283"/>
                <a:chExt cx="2160000" cy="5152574"/>
              </a:xfrm>
            </p:grpSpPr>
            <p:sp>
              <p:nvSpPr>
                <p:cNvPr id="65" name="Rectangle 64"/>
                <p:cNvSpPr/>
                <p:nvPr/>
              </p:nvSpPr>
              <p:spPr>
                <a:xfrm>
                  <a:off x="8300904" y="2844799"/>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66" name="Rectangle 65"/>
                <p:cNvSpPr/>
                <p:nvPr/>
              </p:nvSpPr>
              <p:spPr>
                <a:xfrm>
                  <a:off x="8300904" y="1306283"/>
                  <a:ext cx="2160000" cy="1538515"/>
                </a:xfrm>
                <a:prstGeom prst="rect">
                  <a:avLst/>
                </a:prstGeom>
                <a:gradFill>
                  <a:gsLst>
                    <a:gs pos="0">
                      <a:srgbClr val="C64C98"/>
                    </a:gs>
                    <a:gs pos="100000">
                      <a:srgbClr val="9C2B79"/>
                    </a:gs>
                  </a:gsLst>
                  <a:lin ang="108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56" name="Group 55"/>
              <p:cNvGrpSpPr/>
              <p:nvPr/>
            </p:nvGrpSpPr>
            <p:grpSpPr>
              <a:xfrm>
                <a:off x="6137593" y="1306283"/>
                <a:ext cx="2160000" cy="5152574"/>
                <a:chOff x="6137593" y="1306283"/>
                <a:chExt cx="2160000" cy="5152574"/>
              </a:xfrm>
            </p:grpSpPr>
            <p:sp>
              <p:nvSpPr>
                <p:cNvPr id="63" name="Rectangle 62"/>
                <p:cNvSpPr/>
                <p:nvPr/>
              </p:nvSpPr>
              <p:spPr>
                <a:xfrm>
                  <a:off x="6137593" y="2844799"/>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a:outerShdw blurRad="254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p:cNvSpPr/>
                <p:nvPr/>
              </p:nvSpPr>
              <p:spPr>
                <a:xfrm>
                  <a:off x="6137593" y="1306283"/>
                  <a:ext cx="2160000" cy="1538515"/>
                </a:xfrm>
                <a:prstGeom prst="rect">
                  <a:avLst/>
                </a:prstGeom>
                <a:gradFill>
                  <a:gsLst>
                    <a:gs pos="0">
                      <a:srgbClr val="04AAC4"/>
                    </a:gs>
                    <a:gs pos="100000">
                      <a:srgbClr val="0097A4"/>
                    </a:gs>
                  </a:gsLst>
                  <a:lin ang="10800000" scaled="1"/>
                </a:gradFill>
                <a:ln>
                  <a:noFill/>
                </a:ln>
                <a:effectLst>
                  <a:outerShdw blurRad="381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7" name="Group 56"/>
              <p:cNvGrpSpPr/>
              <p:nvPr/>
            </p:nvGrpSpPr>
            <p:grpSpPr>
              <a:xfrm>
                <a:off x="3974282" y="1306283"/>
                <a:ext cx="2160000" cy="5152575"/>
                <a:chOff x="3974282" y="1306283"/>
                <a:chExt cx="2160000" cy="5152575"/>
              </a:xfrm>
            </p:grpSpPr>
            <p:sp>
              <p:nvSpPr>
                <p:cNvPr id="61" name="Rectangle 60"/>
                <p:cNvSpPr/>
                <p:nvPr/>
              </p:nvSpPr>
              <p:spPr>
                <a:xfrm>
                  <a:off x="3974282" y="2844800"/>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a:outerShdw blurRad="254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p:cNvSpPr/>
                <p:nvPr/>
              </p:nvSpPr>
              <p:spPr>
                <a:xfrm>
                  <a:off x="3974282" y="1306283"/>
                  <a:ext cx="2160000" cy="1538515"/>
                </a:xfrm>
                <a:prstGeom prst="rect">
                  <a:avLst/>
                </a:prstGeom>
                <a:gradFill>
                  <a:gsLst>
                    <a:gs pos="0">
                      <a:srgbClr val="6553A0"/>
                    </a:gs>
                    <a:gs pos="100000">
                      <a:srgbClr val="4B3B82"/>
                    </a:gs>
                  </a:gsLst>
                  <a:lin ang="10800000" scaled="1"/>
                </a:gradFill>
                <a:ln>
                  <a:noFill/>
                </a:ln>
                <a:effectLst>
                  <a:outerShdw blurRad="381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 name="Group 57"/>
              <p:cNvGrpSpPr/>
              <p:nvPr/>
            </p:nvGrpSpPr>
            <p:grpSpPr>
              <a:xfrm>
                <a:off x="1814282" y="1306284"/>
                <a:ext cx="2160000" cy="5152574"/>
                <a:chOff x="1814282" y="1306284"/>
                <a:chExt cx="2160000" cy="5152574"/>
              </a:xfrm>
            </p:grpSpPr>
            <p:sp>
              <p:nvSpPr>
                <p:cNvPr id="59" name="Rectangle 58"/>
                <p:cNvSpPr/>
                <p:nvPr/>
              </p:nvSpPr>
              <p:spPr>
                <a:xfrm>
                  <a:off x="1814282" y="2844800"/>
                  <a:ext cx="2160000" cy="3614058"/>
                </a:xfrm>
                <a:prstGeom prst="rect">
                  <a:avLst/>
                </a:prstGeom>
                <a:gradFill flip="none" rotWithShape="1">
                  <a:gsLst>
                    <a:gs pos="0">
                      <a:schemeClr val="bg1"/>
                    </a:gs>
                    <a:gs pos="100000">
                      <a:schemeClr val="bg1">
                        <a:lumMod val="95000"/>
                      </a:schemeClr>
                    </a:gs>
                  </a:gsLst>
                  <a:lin ang="5400000" scaled="1"/>
                  <a:tileRect/>
                </a:gradFill>
                <a:ln>
                  <a:noFill/>
                </a:ln>
                <a:effectLst>
                  <a:outerShdw blurRad="254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p:cNvSpPr/>
                <p:nvPr/>
              </p:nvSpPr>
              <p:spPr>
                <a:xfrm>
                  <a:off x="1814282" y="1306284"/>
                  <a:ext cx="2160000" cy="1538515"/>
                </a:xfrm>
                <a:prstGeom prst="rect">
                  <a:avLst/>
                </a:prstGeom>
                <a:gradFill flip="none" rotWithShape="1">
                  <a:gsLst>
                    <a:gs pos="0">
                      <a:srgbClr val="E99B18"/>
                    </a:gs>
                    <a:gs pos="100000">
                      <a:srgbClr val="F37721"/>
                    </a:gs>
                  </a:gsLst>
                  <a:lin ang="10800000" scaled="1"/>
                  <a:tileRect/>
                </a:gradFill>
                <a:ln>
                  <a:noFill/>
                </a:ln>
                <a:effectLst>
                  <a:outerShdw blurRad="38100" dist="25400" algn="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4" name="Freeform: Shape 13"/>
            <p:cNvSpPr/>
            <p:nvPr/>
          </p:nvSpPr>
          <p:spPr>
            <a:xfrm>
              <a:off x="1759536" y="347230"/>
              <a:ext cx="8640000" cy="544838"/>
            </a:xfrm>
            <a:custGeom>
              <a:avLst/>
              <a:gdLst>
                <a:gd name="connsiteX0" fmla="*/ 392592 w 6342744"/>
                <a:gd name="connsiteY0" fmla="*/ 0 h 392591"/>
                <a:gd name="connsiteX1" fmla="*/ 5950152 w 6342744"/>
                <a:gd name="connsiteY1" fmla="*/ 0 h 392591"/>
                <a:gd name="connsiteX2" fmla="*/ 6311892 w 6342744"/>
                <a:gd name="connsiteY2" fmla="*/ 239777 h 392591"/>
                <a:gd name="connsiteX3" fmla="*/ 6342744 w 6342744"/>
                <a:gd name="connsiteY3" fmla="*/ 392591 h 392591"/>
                <a:gd name="connsiteX4" fmla="*/ 0 w 6342744"/>
                <a:gd name="connsiteY4" fmla="*/ 392591 h 392591"/>
                <a:gd name="connsiteX5" fmla="*/ 30852 w 6342744"/>
                <a:gd name="connsiteY5" fmla="*/ 239777 h 392591"/>
                <a:gd name="connsiteX6" fmla="*/ 392592 w 6342744"/>
                <a:gd name="connsiteY6" fmla="*/ 0 h 39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42744" h="392591">
                  <a:moveTo>
                    <a:pt x="392592" y="0"/>
                  </a:moveTo>
                  <a:lnTo>
                    <a:pt x="5950152" y="0"/>
                  </a:lnTo>
                  <a:cubicBezTo>
                    <a:pt x="6112769" y="0"/>
                    <a:pt x="6252294" y="98870"/>
                    <a:pt x="6311892" y="239777"/>
                  </a:cubicBezTo>
                  <a:lnTo>
                    <a:pt x="6342744" y="392591"/>
                  </a:lnTo>
                  <a:lnTo>
                    <a:pt x="0" y="392591"/>
                  </a:lnTo>
                  <a:lnTo>
                    <a:pt x="30852" y="239777"/>
                  </a:lnTo>
                  <a:cubicBezTo>
                    <a:pt x="90451" y="98870"/>
                    <a:pt x="229975" y="0"/>
                    <a:pt x="392592" y="0"/>
                  </a:cubicBezTo>
                  <a:close/>
                </a:path>
              </a:pathLst>
            </a:custGeom>
            <a:solidFill>
              <a:schemeClr val="bg1"/>
            </a:solidFill>
            <a:ln>
              <a:noFill/>
            </a:ln>
            <a:effectLst>
              <a:outerShdw blurRad="1143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4756750" y="5499805"/>
              <a:ext cx="471734" cy="471734"/>
              <a:chOff x="4637315" y="5287907"/>
              <a:chExt cx="705298" cy="705298"/>
            </a:xfrm>
          </p:grpSpPr>
          <p:sp>
            <p:nvSpPr>
              <p:cNvPr id="53" name="Oval 52"/>
              <p:cNvSpPr/>
              <p:nvPr/>
            </p:nvSpPr>
            <p:spPr>
              <a:xfrm>
                <a:off x="4637315" y="5287907"/>
                <a:ext cx="705298" cy="705298"/>
              </a:xfrm>
              <a:prstGeom prst="ellipse">
                <a:avLst/>
              </a:prstGeom>
              <a:gradFill>
                <a:gsLst>
                  <a:gs pos="0">
                    <a:srgbClr val="6553A0"/>
                  </a:gs>
                  <a:gs pos="100000">
                    <a:srgbClr val="4B3B82"/>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Graphic 53"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04269" y="5464269"/>
                <a:ext cx="360000" cy="360000"/>
              </a:xfrm>
              <a:prstGeom prst="rect">
                <a:avLst/>
              </a:prstGeom>
            </p:spPr>
          </p:pic>
        </p:grpSp>
        <p:grpSp>
          <p:nvGrpSpPr>
            <p:cNvPr id="16" name="Group 15"/>
            <p:cNvGrpSpPr/>
            <p:nvPr/>
          </p:nvGrpSpPr>
          <p:grpSpPr>
            <a:xfrm>
              <a:off x="9159244" y="5499805"/>
              <a:ext cx="471734" cy="471734"/>
              <a:chOff x="8973509" y="5287906"/>
              <a:chExt cx="705298" cy="705298"/>
            </a:xfrm>
          </p:grpSpPr>
          <p:sp>
            <p:nvSpPr>
              <p:cNvPr id="51" name="Oval 50"/>
              <p:cNvSpPr/>
              <p:nvPr/>
            </p:nvSpPr>
            <p:spPr>
              <a:xfrm>
                <a:off x="8973509" y="5287906"/>
                <a:ext cx="705298" cy="705298"/>
              </a:xfrm>
              <a:prstGeom prst="ellipse">
                <a:avLst/>
              </a:prstGeom>
              <a:gradFill>
                <a:gsLst>
                  <a:gs pos="0">
                    <a:srgbClr val="C64C98"/>
                  </a:gs>
                  <a:gs pos="100000">
                    <a:srgbClr val="9C2B79"/>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Graphic 51" descr="Smart Pho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2847" y="5460555"/>
                <a:ext cx="360000" cy="360000"/>
              </a:xfrm>
              <a:prstGeom prst="rect">
                <a:avLst/>
              </a:prstGeom>
            </p:spPr>
          </p:pic>
        </p:grpSp>
        <p:grpSp>
          <p:nvGrpSpPr>
            <p:cNvPr id="17" name="Group 16"/>
            <p:cNvGrpSpPr/>
            <p:nvPr/>
          </p:nvGrpSpPr>
          <p:grpSpPr>
            <a:xfrm>
              <a:off x="6952977" y="5499805"/>
              <a:ext cx="471734" cy="471734"/>
              <a:chOff x="6806887" y="5287906"/>
              <a:chExt cx="705298" cy="705298"/>
            </a:xfrm>
          </p:grpSpPr>
          <p:sp>
            <p:nvSpPr>
              <p:cNvPr id="49" name="Oval 48"/>
              <p:cNvSpPr/>
              <p:nvPr/>
            </p:nvSpPr>
            <p:spPr>
              <a:xfrm>
                <a:off x="6806887" y="5287906"/>
                <a:ext cx="705298" cy="705298"/>
              </a:xfrm>
              <a:prstGeom prst="ellipse">
                <a:avLst/>
              </a:prstGeom>
              <a:gradFill>
                <a:gsLst>
                  <a:gs pos="0">
                    <a:srgbClr val="04AAC4"/>
                  </a:gs>
                  <a:gs pos="100000">
                    <a:srgbClr val="0097A4"/>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0" name="Graphic 49" descr="Tabl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976" y="5456843"/>
                <a:ext cx="360000" cy="360000"/>
              </a:xfrm>
              <a:prstGeom prst="rect">
                <a:avLst/>
              </a:prstGeom>
            </p:spPr>
          </p:pic>
        </p:grpSp>
        <p:grpSp>
          <p:nvGrpSpPr>
            <p:cNvPr id="18" name="Group 17"/>
            <p:cNvGrpSpPr/>
            <p:nvPr/>
          </p:nvGrpSpPr>
          <p:grpSpPr>
            <a:xfrm>
              <a:off x="2596750" y="5499805"/>
              <a:ext cx="471734" cy="471734"/>
              <a:chOff x="2489838" y="5287907"/>
              <a:chExt cx="705298" cy="705298"/>
            </a:xfrm>
          </p:grpSpPr>
          <p:sp>
            <p:nvSpPr>
              <p:cNvPr id="47" name="Oval 46"/>
              <p:cNvSpPr/>
              <p:nvPr/>
            </p:nvSpPr>
            <p:spPr>
              <a:xfrm>
                <a:off x="2489838" y="5287907"/>
                <a:ext cx="705298" cy="705298"/>
              </a:xfrm>
              <a:prstGeom prst="ellipse">
                <a:avLst/>
              </a:prstGeom>
              <a:gradFill>
                <a:gsLst>
                  <a:gs pos="0">
                    <a:srgbClr val="E99B18"/>
                  </a:gs>
                  <a:gs pos="100000">
                    <a:srgbClr val="F37821"/>
                  </a:gs>
                </a:gsLst>
                <a:path path="circle">
                  <a:fillToRect l="50000" t="50000" r="50000" b="50000"/>
                </a:path>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8" name="Graphic 47" descr="Compu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6792" y="5460555"/>
                <a:ext cx="360000" cy="360000"/>
              </a:xfrm>
              <a:prstGeom prst="rect">
                <a:avLst/>
              </a:prstGeom>
            </p:spPr>
          </p:pic>
        </p:grpSp>
        <p:sp>
          <p:nvSpPr>
            <p:cNvPr id="19" name="TextBox 18"/>
            <p:cNvSpPr txBox="1"/>
            <p:nvPr/>
          </p:nvSpPr>
          <p:spPr>
            <a:xfrm>
              <a:off x="3047473" y="471298"/>
              <a:ext cx="6064127" cy="307777"/>
            </a:xfrm>
            <a:prstGeom prst="rect">
              <a:avLst/>
            </a:prstGeom>
            <a:noFill/>
          </p:spPr>
          <p:txBody>
            <a:bodyPr wrap="square" rtlCol="0">
              <a:spAutoFit/>
            </a:bodyPr>
            <a:lstStyle/>
            <a:p>
              <a:pPr algn="ctr"/>
              <a:r>
                <a:rPr lang="en-IN" sz="1400" b="1" spc="600" dirty="0">
                  <a:solidFill>
                    <a:schemeClr val="bg1">
                      <a:lumMod val="75000"/>
                    </a:schemeClr>
                  </a:solidFill>
                  <a:latin typeface="Orator Std" panose="020D0509020203030204" pitchFamily="49" charset="0"/>
                </a:rPr>
                <a:t>CREATIVE INFOGRAPHIC</a:t>
              </a:r>
              <a:endParaRPr lang="en-IN" sz="1400" b="1" spc="600" dirty="0">
                <a:solidFill>
                  <a:schemeClr val="bg1">
                    <a:lumMod val="75000"/>
                  </a:schemeClr>
                </a:solidFill>
                <a:latin typeface="Orator Std" panose="020D0509020203030204" pitchFamily="49" charset="0"/>
              </a:endParaRPr>
            </a:p>
          </p:txBody>
        </p:sp>
        <p:sp>
          <p:nvSpPr>
            <p:cNvPr id="20" name="TextBox 19"/>
            <p:cNvSpPr txBox="1"/>
            <p:nvPr/>
          </p:nvSpPr>
          <p:spPr>
            <a:xfrm>
              <a:off x="1903350" y="1256309"/>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1" name="TextBox 20"/>
            <p:cNvSpPr txBox="1"/>
            <p:nvPr/>
          </p:nvSpPr>
          <p:spPr>
            <a:xfrm>
              <a:off x="1949617" y="1477986"/>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01</a:t>
              </a:r>
              <a:endParaRPr lang="en-IN" sz="4400" spc="600" dirty="0">
                <a:solidFill>
                  <a:schemeClr val="bg1"/>
                </a:solidFill>
                <a:latin typeface="Eurostile BQ" pitchFamily="50" charset="0"/>
              </a:endParaRPr>
            </a:p>
          </p:txBody>
        </p:sp>
        <p:sp>
          <p:nvSpPr>
            <p:cNvPr id="22" name="TextBox 21"/>
            <p:cNvSpPr txBox="1"/>
            <p:nvPr/>
          </p:nvSpPr>
          <p:spPr>
            <a:xfrm>
              <a:off x="4095969" y="1260747"/>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3" name="TextBox 22"/>
            <p:cNvSpPr txBox="1"/>
            <p:nvPr/>
          </p:nvSpPr>
          <p:spPr>
            <a:xfrm>
              <a:off x="4142236" y="1482424"/>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02</a:t>
              </a:r>
              <a:endParaRPr lang="en-IN" sz="4400" spc="600" dirty="0">
                <a:solidFill>
                  <a:schemeClr val="bg1"/>
                </a:solidFill>
                <a:latin typeface="Eurostile BQ" pitchFamily="50" charset="0"/>
              </a:endParaRPr>
            </a:p>
          </p:txBody>
        </p:sp>
        <p:sp>
          <p:nvSpPr>
            <p:cNvPr id="24" name="TextBox 23"/>
            <p:cNvSpPr txBox="1"/>
            <p:nvPr/>
          </p:nvSpPr>
          <p:spPr>
            <a:xfrm>
              <a:off x="6255969" y="1263106"/>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5" name="TextBox 24"/>
            <p:cNvSpPr txBox="1"/>
            <p:nvPr/>
          </p:nvSpPr>
          <p:spPr>
            <a:xfrm>
              <a:off x="6302236" y="1484783"/>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03</a:t>
              </a:r>
              <a:endParaRPr lang="en-IN" sz="4400" spc="600" dirty="0">
                <a:solidFill>
                  <a:schemeClr val="bg1"/>
                </a:solidFill>
                <a:latin typeface="Eurostile BQ" pitchFamily="50" charset="0"/>
              </a:endParaRPr>
            </a:p>
          </p:txBody>
        </p:sp>
        <p:sp>
          <p:nvSpPr>
            <p:cNvPr id="26" name="TextBox 25"/>
            <p:cNvSpPr txBox="1"/>
            <p:nvPr/>
          </p:nvSpPr>
          <p:spPr>
            <a:xfrm>
              <a:off x="8415969" y="1256309"/>
              <a:ext cx="1865750" cy="276999"/>
            </a:xfrm>
            <a:prstGeom prst="rect">
              <a:avLst/>
            </a:prstGeom>
            <a:noFill/>
          </p:spPr>
          <p:txBody>
            <a:bodyPr wrap="square" rtlCol="0">
              <a:spAutoFit/>
            </a:bodyPr>
            <a:lstStyle/>
            <a:p>
              <a:pPr algn="ctr"/>
              <a:r>
                <a:rPr lang="en-IN" sz="1200" spc="600" dirty="0">
                  <a:solidFill>
                    <a:schemeClr val="bg1"/>
                  </a:solidFill>
                  <a:latin typeface="Orator Std" panose="020D0509020203030204" pitchFamily="49" charset="0"/>
                </a:rPr>
                <a:t>QUARTER</a:t>
              </a:r>
              <a:endParaRPr lang="en-IN" sz="1200" spc="600" dirty="0">
                <a:solidFill>
                  <a:schemeClr val="bg1"/>
                </a:solidFill>
                <a:latin typeface="Orator Std" panose="020D0509020203030204" pitchFamily="49" charset="0"/>
              </a:endParaRPr>
            </a:p>
          </p:txBody>
        </p:sp>
        <p:sp>
          <p:nvSpPr>
            <p:cNvPr id="27" name="TextBox 26"/>
            <p:cNvSpPr txBox="1"/>
            <p:nvPr/>
          </p:nvSpPr>
          <p:spPr>
            <a:xfrm>
              <a:off x="8462236" y="1477986"/>
              <a:ext cx="1865750" cy="769441"/>
            </a:xfrm>
            <a:prstGeom prst="rect">
              <a:avLst/>
            </a:prstGeom>
            <a:noFill/>
          </p:spPr>
          <p:txBody>
            <a:bodyPr wrap="square" rtlCol="0">
              <a:spAutoFit/>
            </a:bodyPr>
            <a:lstStyle/>
            <a:p>
              <a:pPr algn="ctr"/>
              <a:r>
                <a:rPr lang="en-IN" sz="4400" spc="600" dirty="0">
                  <a:solidFill>
                    <a:schemeClr val="bg1"/>
                  </a:solidFill>
                  <a:latin typeface="Eurostile BQ" pitchFamily="50" charset="0"/>
                </a:rPr>
                <a:t>04</a:t>
              </a:r>
              <a:endParaRPr lang="en-IN" sz="4400" spc="600" dirty="0">
                <a:solidFill>
                  <a:schemeClr val="bg1"/>
                </a:solidFill>
                <a:latin typeface="Eurostile BQ" pitchFamily="50" charset="0"/>
              </a:endParaRPr>
            </a:p>
          </p:txBody>
        </p:sp>
        <p:sp>
          <p:nvSpPr>
            <p:cNvPr id="28" name="TextBox 27"/>
            <p:cNvSpPr txBox="1"/>
            <p:nvPr/>
          </p:nvSpPr>
          <p:spPr>
            <a:xfrm>
              <a:off x="2882492" y="6163173"/>
              <a:ext cx="6064127" cy="307777"/>
            </a:xfrm>
            <a:prstGeom prst="rect">
              <a:avLst/>
            </a:prstGeom>
            <a:noFill/>
          </p:spPr>
          <p:txBody>
            <a:bodyPr wrap="square" rtlCol="0">
              <a:spAutoFit/>
            </a:bodyPr>
            <a:lstStyle/>
            <a:p>
              <a:pPr algn="ctr"/>
              <a:r>
                <a:rPr lang="en-IN" sz="1400" b="1" spc="600" dirty="0">
                  <a:solidFill>
                    <a:schemeClr val="bg1">
                      <a:lumMod val="75000"/>
                    </a:schemeClr>
                  </a:solidFill>
                  <a:latin typeface="Orator Std" panose="020D0509020203030204" pitchFamily="49" charset="0"/>
                </a:rPr>
                <a:t>Corporate presentation</a:t>
              </a:r>
              <a:endParaRPr lang="en-IN" sz="1400" b="1" spc="600" dirty="0">
                <a:solidFill>
                  <a:schemeClr val="bg1">
                    <a:lumMod val="75000"/>
                  </a:schemeClr>
                </a:solidFill>
                <a:latin typeface="Orator Std" panose="020D0509020203030204" pitchFamily="49" charset="0"/>
              </a:endParaRPr>
            </a:p>
          </p:txBody>
        </p:sp>
        <p:grpSp>
          <p:nvGrpSpPr>
            <p:cNvPr id="29" name="Group 28"/>
            <p:cNvGrpSpPr/>
            <p:nvPr/>
          </p:nvGrpSpPr>
          <p:grpSpPr>
            <a:xfrm>
              <a:off x="1811229" y="3269837"/>
              <a:ext cx="2042574" cy="1638917"/>
              <a:chOff x="1811229" y="3269837"/>
              <a:chExt cx="2042574" cy="1638917"/>
            </a:xfrm>
          </p:grpSpPr>
          <p:sp>
            <p:nvSpPr>
              <p:cNvPr id="45" name="TextBox 44"/>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F37A21"/>
                    </a:solidFill>
                    <a:latin typeface="Nexa Bold" panose="02000000000000000000" pitchFamily="50" charset="0"/>
                  </a:rPr>
                  <a:t>CREATIVE VENUS</a:t>
                </a:r>
                <a:endParaRPr lang="en-IN" sz="1100" spc="300" dirty="0">
                  <a:solidFill>
                    <a:srgbClr val="F37A21"/>
                  </a:solidFill>
                  <a:latin typeface="Nexa Bold" panose="02000000000000000000" pitchFamily="50" charset="0"/>
                </a:endParaRPr>
              </a:p>
            </p:txBody>
          </p:sp>
          <p:sp>
            <p:nvSpPr>
              <p:cNvPr id="46" name="TextBox 45"/>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nvGrpSpPr>
            <p:cNvPr id="30" name="Group 29"/>
            <p:cNvGrpSpPr/>
            <p:nvPr/>
          </p:nvGrpSpPr>
          <p:grpSpPr>
            <a:xfrm>
              <a:off x="4007557" y="3269837"/>
              <a:ext cx="2042574" cy="1638917"/>
              <a:chOff x="1811229" y="3269837"/>
              <a:chExt cx="2042574" cy="1638917"/>
            </a:xfrm>
          </p:grpSpPr>
          <p:sp>
            <p:nvSpPr>
              <p:cNvPr id="38" name="TextBox 37"/>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4E3E86"/>
                    </a:solidFill>
                    <a:latin typeface="Nexa Bold" panose="02000000000000000000" pitchFamily="50" charset="0"/>
                  </a:rPr>
                  <a:t>CREATIVE VENUS</a:t>
                </a:r>
                <a:endParaRPr lang="en-IN" sz="1100" spc="300" dirty="0">
                  <a:solidFill>
                    <a:srgbClr val="4E3E86"/>
                  </a:solidFill>
                  <a:latin typeface="Nexa Bold" panose="02000000000000000000" pitchFamily="50" charset="0"/>
                </a:endParaRPr>
              </a:p>
            </p:txBody>
          </p:sp>
          <p:sp>
            <p:nvSpPr>
              <p:cNvPr id="44" name="TextBox 43"/>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nvGrpSpPr>
            <p:cNvPr id="31" name="Group 30"/>
            <p:cNvGrpSpPr/>
            <p:nvPr/>
          </p:nvGrpSpPr>
          <p:grpSpPr>
            <a:xfrm>
              <a:off x="6138249" y="3269837"/>
              <a:ext cx="2042574" cy="1638917"/>
              <a:chOff x="1811229" y="3269837"/>
              <a:chExt cx="2042574" cy="1638917"/>
            </a:xfrm>
          </p:grpSpPr>
          <p:sp>
            <p:nvSpPr>
              <p:cNvPr id="35" name="TextBox 34"/>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0099A8"/>
                    </a:solidFill>
                    <a:latin typeface="Nexa Bold" panose="02000000000000000000" pitchFamily="50" charset="0"/>
                  </a:rPr>
                  <a:t>CREATIVE VENUS</a:t>
                </a:r>
                <a:endParaRPr lang="en-IN" sz="1100" spc="300" dirty="0">
                  <a:solidFill>
                    <a:srgbClr val="0099A8"/>
                  </a:solidFill>
                  <a:latin typeface="Nexa Bold" panose="02000000000000000000" pitchFamily="50" charset="0"/>
                </a:endParaRPr>
              </a:p>
            </p:txBody>
          </p:sp>
          <p:sp>
            <p:nvSpPr>
              <p:cNvPr id="36" name="TextBox 35"/>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nvGrpSpPr>
            <p:cNvPr id="32" name="Group 31"/>
            <p:cNvGrpSpPr/>
            <p:nvPr/>
          </p:nvGrpSpPr>
          <p:grpSpPr>
            <a:xfrm>
              <a:off x="8285412" y="3269837"/>
              <a:ext cx="2042574" cy="1638917"/>
              <a:chOff x="1811229" y="3269837"/>
              <a:chExt cx="2042574" cy="1638917"/>
            </a:xfrm>
          </p:grpSpPr>
          <p:sp>
            <p:nvSpPr>
              <p:cNvPr id="33" name="TextBox 32"/>
              <p:cNvSpPr txBox="1"/>
              <p:nvPr/>
            </p:nvSpPr>
            <p:spPr>
              <a:xfrm>
                <a:off x="1818646" y="3269837"/>
                <a:ext cx="2035157" cy="261610"/>
              </a:xfrm>
              <a:prstGeom prst="rect">
                <a:avLst/>
              </a:prstGeom>
              <a:noFill/>
            </p:spPr>
            <p:txBody>
              <a:bodyPr wrap="square" rtlCol="0">
                <a:spAutoFit/>
              </a:bodyPr>
              <a:lstStyle/>
              <a:p>
                <a:pPr algn="ctr"/>
                <a:r>
                  <a:rPr lang="en-IN" sz="1100" spc="300" dirty="0">
                    <a:solidFill>
                      <a:srgbClr val="A12F7C"/>
                    </a:solidFill>
                    <a:latin typeface="Nexa Bold" panose="02000000000000000000" pitchFamily="50" charset="0"/>
                  </a:rPr>
                  <a:t>CREATIVE VENUS</a:t>
                </a:r>
                <a:endParaRPr lang="en-IN" sz="1100" spc="300" dirty="0">
                  <a:solidFill>
                    <a:srgbClr val="A12F7C"/>
                  </a:solidFill>
                  <a:latin typeface="Nexa Bold" panose="02000000000000000000" pitchFamily="50" charset="0"/>
                </a:endParaRPr>
              </a:p>
            </p:txBody>
          </p:sp>
          <p:sp>
            <p:nvSpPr>
              <p:cNvPr id="34" name="TextBox 33"/>
              <p:cNvSpPr txBox="1"/>
              <p:nvPr/>
            </p:nvSpPr>
            <p:spPr>
              <a:xfrm>
                <a:off x="1811229" y="3604551"/>
                <a:ext cx="2035157" cy="1304203"/>
              </a:xfrm>
              <a:prstGeom prst="rect">
                <a:avLst/>
              </a:prstGeom>
              <a:noFill/>
            </p:spPr>
            <p:txBody>
              <a:bodyPr wrap="square" rtlCol="0">
                <a:spAutoFit/>
              </a:bodyPr>
              <a:lstStyle/>
              <a:p>
                <a:pPr algn="ctr">
                  <a:lnSpc>
                    <a:spcPct val="150000"/>
                  </a:lnSpc>
                </a:pPr>
                <a:r>
                  <a:rPr lang="en-IN" sz="1050" dirty="0">
                    <a:solidFill>
                      <a:schemeClr val="bg1">
                        <a:lumMod val="65000"/>
                      </a:schemeClr>
                    </a:solidFill>
                    <a:latin typeface="Nexa Light" panose="02000000000000000000" pitchFamily="50" charset="0"/>
                  </a:rPr>
                  <a:t>Add your text here. Subscribe to our channel to watch more creative videos. Please like, comment, share and subscribe. Thank You.</a:t>
                </a:r>
                <a:endParaRPr lang="en-IN" sz="1050" dirty="0">
                  <a:solidFill>
                    <a:schemeClr val="bg1">
                      <a:lumMod val="65000"/>
                    </a:schemeClr>
                  </a:solidFill>
                  <a:latin typeface="Nexa Light" panose="02000000000000000000" pitchFamily="50"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8028145" y="722764"/>
            <a:ext cx="3082012" cy="5485417"/>
            <a:chOff x="4570072" y="1559676"/>
            <a:chExt cx="2326354" cy="4140484"/>
          </a:xfrm>
          <a:effectLst>
            <a:outerShdw blurRad="330200" dist="38100" dir="2700000" sx="102000" sy="102000" algn="tl" rotWithShape="0">
              <a:schemeClr val="tx1">
                <a:lumMod val="85000"/>
                <a:lumOff val="15000"/>
                <a:alpha val="40000"/>
              </a:schemeClr>
            </a:outerShdw>
            <a:reflection blurRad="6350" stA="52000" endA="300" endPos="19000" dir="5400000" sy="-100000" algn="bl" rotWithShape="0"/>
          </a:effectLst>
        </p:grpSpPr>
        <p:sp>
          <p:nvSpPr>
            <p:cNvPr id="22" name="Rectangle 21"/>
            <p:cNvSpPr/>
            <p:nvPr/>
          </p:nvSpPr>
          <p:spPr>
            <a:xfrm>
              <a:off x="5919364" y="3602395"/>
              <a:ext cx="435429" cy="1056691"/>
            </a:xfrm>
            <a:prstGeom prst="rect">
              <a:avLst/>
            </a:prstGeom>
            <a:solidFill>
              <a:srgbClr val="292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5091652" y="3927778"/>
              <a:ext cx="435429" cy="717064"/>
            </a:xfrm>
            <a:prstGeom prst="rect">
              <a:avLst/>
            </a:prstGeom>
            <a:solidFill>
              <a:srgbClr val="292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p:cNvSpPr/>
            <p:nvPr/>
          </p:nvSpPr>
          <p:spPr>
            <a:xfrm>
              <a:off x="4699368" y="4528461"/>
              <a:ext cx="2067762" cy="1171699"/>
            </a:xfrm>
            <a:custGeom>
              <a:avLst/>
              <a:gdLst>
                <a:gd name="connsiteX0" fmla="*/ 575009 w 2067762"/>
                <a:gd name="connsiteY0" fmla="*/ 1089473 h 1171699"/>
                <a:gd name="connsiteX1" fmla="*/ 575009 w 2067762"/>
                <a:gd name="connsiteY1" fmla="*/ 1089474 h 1171699"/>
                <a:gd name="connsiteX2" fmla="*/ 575009 w 2067762"/>
                <a:gd name="connsiteY2" fmla="*/ 1089474 h 1171699"/>
                <a:gd name="connsiteX3" fmla="*/ 0 w 2067762"/>
                <a:gd name="connsiteY3" fmla="*/ 0 h 1171699"/>
                <a:gd name="connsiteX4" fmla="*/ 2067762 w 2067762"/>
                <a:gd name="connsiteY4" fmla="*/ 0 h 1171699"/>
                <a:gd name="connsiteX5" fmla="*/ 2066153 w 2067762"/>
                <a:gd name="connsiteY5" fmla="*/ 4395 h 1171699"/>
                <a:gd name="connsiteX6" fmla="*/ 1660259 w 2067762"/>
                <a:gd name="connsiteY6" fmla="*/ 497299 h 1171699"/>
                <a:gd name="connsiteX7" fmla="*/ 1524401 w 2067762"/>
                <a:gd name="connsiteY7" fmla="*/ 575387 h 1171699"/>
                <a:gd name="connsiteX8" fmla="*/ 1545150 w 2067762"/>
                <a:gd name="connsiteY8" fmla="*/ 589377 h 1171699"/>
                <a:gd name="connsiteX9" fmla="*/ 1569233 w 2067762"/>
                <a:gd name="connsiteY9" fmla="*/ 647519 h 1171699"/>
                <a:gd name="connsiteX10" fmla="*/ 1569232 w 2067762"/>
                <a:gd name="connsiteY10" fmla="*/ 647519 h 1171699"/>
                <a:gd name="connsiteX11" fmla="*/ 1519013 w 2067762"/>
                <a:gd name="connsiteY11" fmla="*/ 723283 h 1171699"/>
                <a:gd name="connsiteX12" fmla="*/ 1514632 w 2067762"/>
                <a:gd name="connsiteY12" fmla="*/ 724167 h 1171699"/>
                <a:gd name="connsiteX13" fmla="*/ 1524532 w 2067762"/>
                <a:gd name="connsiteY13" fmla="*/ 738850 h 1171699"/>
                <a:gd name="connsiteX14" fmla="*/ 1530993 w 2067762"/>
                <a:gd name="connsiteY14" fmla="*/ 770856 h 1171699"/>
                <a:gd name="connsiteX15" fmla="*/ 1530992 w 2067762"/>
                <a:gd name="connsiteY15" fmla="*/ 770856 h 1171699"/>
                <a:gd name="connsiteX16" fmla="*/ 1506909 w 2067762"/>
                <a:gd name="connsiteY16" fmla="*/ 828998 h 1171699"/>
                <a:gd name="connsiteX17" fmla="*/ 1501678 w 2067762"/>
                <a:gd name="connsiteY17" fmla="*/ 832525 h 1171699"/>
                <a:gd name="connsiteX18" fmla="*/ 1506910 w 2067762"/>
                <a:gd name="connsiteY18" fmla="*/ 836052 h 1171699"/>
                <a:gd name="connsiteX19" fmla="*/ 1530993 w 2067762"/>
                <a:gd name="connsiteY19" fmla="*/ 894194 h 1171699"/>
                <a:gd name="connsiteX20" fmla="*/ 1530992 w 2067762"/>
                <a:gd name="connsiteY20" fmla="*/ 894194 h 1171699"/>
                <a:gd name="connsiteX21" fmla="*/ 1524531 w 2067762"/>
                <a:gd name="connsiteY21" fmla="*/ 926200 h 1171699"/>
                <a:gd name="connsiteX22" fmla="*/ 1507997 w 2067762"/>
                <a:gd name="connsiteY22" fmla="*/ 950723 h 1171699"/>
                <a:gd name="connsiteX23" fmla="*/ 1524532 w 2067762"/>
                <a:gd name="connsiteY23" fmla="*/ 975248 h 1171699"/>
                <a:gd name="connsiteX24" fmla="*/ 1530993 w 2067762"/>
                <a:gd name="connsiteY24" fmla="*/ 1007254 h 1171699"/>
                <a:gd name="connsiteX25" fmla="*/ 1530992 w 2067762"/>
                <a:gd name="connsiteY25" fmla="*/ 1007254 h 1171699"/>
                <a:gd name="connsiteX26" fmla="*/ 1506909 w 2067762"/>
                <a:gd name="connsiteY26" fmla="*/ 1065396 h 1171699"/>
                <a:gd name="connsiteX27" fmla="*/ 1490172 w 2067762"/>
                <a:gd name="connsiteY27" fmla="*/ 1076681 h 1171699"/>
                <a:gd name="connsiteX28" fmla="*/ 1492755 w 2067762"/>
                <a:gd name="connsiteY28" fmla="*/ 1089474 h 1171699"/>
                <a:gd name="connsiteX29" fmla="*/ 1492754 w 2067762"/>
                <a:gd name="connsiteY29" fmla="*/ 1089474 h 1171699"/>
                <a:gd name="connsiteX30" fmla="*/ 1410529 w 2067762"/>
                <a:gd name="connsiteY30" fmla="*/ 1171699 h 1171699"/>
                <a:gd name="connsiteX31" fmla="*/ 657234 w 2067762"/>
                <a:gd name="connsiteY31" fmla="*/ 1171698 h 1171699"/>
                <a:gd name="connsiteX32" fmla="*/ 581471 w 2067762"/>
                <a:gd name="connsiteY32" fmla="*/ 1121479 h 1171699"/>
                <a:gd name="connsiteX33" fmla="*/ 575009 w 2067762"/>
                <a:gd name="connsiteY33" fmla="*/ 1089474 h 1171699"/>
                <a:gd name="connsiteX34" fmla="*/ 577417 w 2067762"/>
                <a:gd name="connsiteY34" fmla="*/ 1077549 h 1171699"/>
                <a:gd name="connsiteX35" fmla="*/ 573021 w 2067762"/>
                <a:gd name="connsiteY35" fmla="*/ 1075436 h 1171699"/>
                <a:gd name="connsiteX36" fmla="*/ 543231 w 2067762"/>
                <a:gd name="connsiteY36" fmla="*/ 1039259 h 1171699"/>
                <a:gd name="connsiteX37" fmla="*/ 536769 w 2067762"/>
                <a:gd name="connsiteY37" fmla="*/ 1007254 h 1171699"/>
                <a:gd name="connsiteX38" fmla="*/ 543231 w 2067762"/>
                <a:gd name="connsiteY38" fmla="*/ 975248 h 1171699"/>
                <a:gd name="connsiteX39" fmla="*/ 560852 w 2067762"/>
                <a:gd name="connsiteY39" fmla="*/ 949112 h 1171699"/>
                <a:gd name="connsiteX40" fmla="*/ 561654 w 2067762"/>
                <a:gd name="connsiteY40" fmla="*/ 948572 h 1171699"/>
                <a:gd name="connsiteX41" fmla="*/ 543231 w 2067762"/>
                <a:gd name="connsiteY41" fmla="*/ 926199 h 1171699"/>
                <a:gd name="connsiteX42" fmla="*/ 536769 w 2067762"/>
                <a:gd name="connsiteY42" fmla="*/ 894194 h 1171699"/>
                <a:gd name="connsiteX43" fmla="*/ 543231 w 2067762"/>
                <a:gd name="connsiteY43" fmla="*/ 862188 h 1171699"/>
                <a:gd name="connsiteX44" fmla="*/ 560852 w 2067762"/>
                <a:gd name="connsiteY44" fmla="*/ 836052 h 1171699"/>
                <a:gd name="connsiteX45" fmla="*/ 567096 w 2067762"/>
                <a:gd name="connsiteY45" fmla="*/ 831842 h 1171699"/>
                <a:gd name="connsiteX46" fmla="*/ 543231 w 2067762"/>
                <a:gd name="connsiteY46" fmla="*/ 802861 h 1171699"/>
                <a:gd name="connsiteX47" fmla="*/ 536769 w 2067762"/>
                <a:gd name="connsiteY47" fmla="*/ 770856 h 1171699"/>
                <a:gd name="connsiteX48" fmla="*/ 543231 w 2067762"/>
                <a:gd name="connsiteY48" fmla="*/ 738850 h 1171699"/>
                <a:gd name="connsiteX49" fmla="*/ 553131 w 2067762"/>
                <a:gd name="connsiteY49" fmla="*/ 724166 h 1171699"/>
                <a:gd name="connsiteX50" fmla="*/ 548749 w 2067762"/>
                <a:gd name="connsiteY50" fmla="*/ 723282 h 1171699"/>
                <a:gd name="connsiteX51" fmla="*/ 504992 w 2067762"/>
                <a:gd name="connsiteY51" fmla="*/ 679524 h 1171699"/>
                <a:gd name="connsiteX52" fmla="*/ 498530 w 2067762"/>
                <a:gd name="connsiteY52" fmla="*/ 647519 h 1171699"/>
                <a:gd name="connsiteX53" fmla="*/ 504992 w 2067762"/>
                <a:gd name="connsiteY53" fmla="*/ 615513 h 1171699"/>
                <a:gd name="connsiteX54" fmla="*/ 534782 w 2067762"/>
                <a:gd name="connsiteY54" fmla="*/ 579337 h 1171699"/>
                <a:gd name="connsiteX55" fmla="*/ 543196 w 2067762"/>
                <a:gd name="connsiteY55" fmla="*/ 575292 h 1171699"/>
                <a:gd name="connsiteX56" fmla="*/ 407504 w 2067762"/>
                <a:gd name="connsiteY56" fmla="*/ 497299 h 1171699"/>
                <a:gd name="connsiteX57" fmla="*/ 1609 w 2067762"/>
                <a:gd name="connsiteY57" fmla="*/ 4395 h 117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067762" h="1171699">
                  <a:moveTo>
                    <a:pt x="575009" y="1089473"/>
                  </a:moveTo>
                  <a:lnTo>
                    <a:pt x="575009" y="1089474"/>
                  </a:lnTo>
                  <a:lnTo>
                    <a:pt x="575009" y="1089474"/>
                  </a:lnTo>
                  <a:close/>
                  <a:moveTo>
                    <a:pt x="0" y="0"/>
                  </a:moveTo>
                  <a:lnTo>
                    <a:pt x="2067762" y="0"/>
                  </a:lnTo>
                  <a:lnTo>
                    <a:pt x="2066153" y="4395"/>
                  </a:lnTo>
                  <a:cubicBezTo>
                    <a:pt x="1981117" y="205444"/>
                    <a:pt x="1839061" y="376502"/>
                    <a:pt x="1660259" y="497299"/>
                  </a:cubicBezTo>
                  <a:lnTo>
                    <a:pt x="1524401" y="575387"/>
                  </a:lnTo>
                  <a:lnTo>
                    <a:pt x="1545150" y="589377"/>
                  </a:lnTo>
                  <a:cubicBezTo>
                    <a:pt x="1560030" y="604257"/>
                    <a:pt x="1569233" y="624813"/>
                    <a:pt x="1569233" y="647519"/>
                  </a:cubicBezTo>
                  <a:lnTo>
                    <a:pt x="1569232" y="647519"/>
                  </a:lnTo>
                  <a:cubicBezTo>
                    <a:pt x="1569232" y="681578"/>
                    <a:pt x="1548525" y="710800"/>
                    <a:pt x="1519013" y="723283"/>
                  </a:cubicBezTo>
                  <a:lnTo>
                    <a:pt x="1514632" y="724167"/>
                  </a:lnTo>
                  <a:lnTo>
                    <a:pt x="1524532" y="738850"/>
                  </a:lnTo>
                  <a:cubicBezTo>
                    <a:pt x="1528692" y="748688"/>
                    <a:pt x="1530993" y="759503"/>
                    <a:pt x="1530993" y="770856"/>
                  </a:cubicBezTo>
                  <a:lnTo>
                    <a:pt x="1530992" y="770856"/>
                  </a:lnTo>
                  <a:cubicBezTo>
                    <a:pt x="1530992" y="793562"/>
                    <a:pt x="1521789" y="814119"/>
                    <a:pt x="1506909" y="828998"/>
                  </a:cubicBezTo>
                  <a:lnTo>
                    <a:pt x="1501678" y="832525"/>
                  </a:lnTo>
                  <a:lnTo>
                    <a:pt x="1506910" y="836052"/>
                  </a:lnTo>
                  <a:cubicBezTo>
                    <a:pt x="1521790" y="850932"/>
                    <a:pt x="1530993" y="871488"/>
                    <a:pt x="1530993" y="894194"/>
                  </a:cubicBezTo>
                  <a:lnTo>
                    <a:pt x="1530992" y="894194"/>
                  </a:lnTo>
                  <a:cubicBezTo>
                    <a:pt x="1530992" y="905547"/>
                    <a:pt x="1528691" y="916363"/>
                    <a:pt x="1524531" y="926200"/>
                  </a:cubicBezTo>
                  <a:lnTo>
                    <a:pt x="1507997" y="950723"/>
                  </a:lnTo>
                  <a:lnTo>
                    <a:pt x="1524532" y="975248"/>
                  </a:lnTo>
                  <a:cubicBezTo>
                    <a:pt x="1528692" y="985086"/>
                    <a:pt x="1530993" y="995901"/>
                    <a:pt x="1530993" y="1007254"/>
                  </a:cubicBezTo>
                  <a:lnTo>
                    <a:pt x="1530992" y="1007254"/>
                  </a:lnTo>
                  <a:cubicBezTo>
                    <a:pt x="1530992" y="1029960"/>
                    <a:pt x="1521789" y="1050517"/>
                    <a:pt x="1506909" y="1065396"/>
                  </a:cubicBezTo>
                  <a:lnTo>
                    <a:pt x="1490172" y="1076681"/>
                  </a:lnTo>
                  <a:lnTo>
                    <a:pt x="1492755" y="1089474"/>
                  </a:lnTo>
                  <a:lnTo>
                    <a:pt x="1492754" y="1089474"/>
                  </a:lnTo>
                  <a:cubicBezTo>
                    <a:pt x="1492754" y="1134886"/>
                    <a:pt x="1455941" y="1171699"/>
                    <a:pt x="1410529" y="1171699"/>
                  </a:cubicBezTo>
                  <a:lnTo>
                    <a:pt x="657234" y="1171698"/>
                  </a:lnTo>
                  <a:cubicBezTo>
                    <a:pt x="623175" y="1171698"/>
                    <a:pt x="593953" y="1150991"/>
                    <a:pt x="581471" y="1121479"/>
                  </a:cubicBezTo>
                  <a:lnTo>
                    <a:pt x="575009" y="1089474"/>
                  </a:lnTo>
                  <a:lnTo>
                    <a:pt x="577417" y="1077549"/>
                  </a:lnTo>
                  <a:lnTo>
                    <a:pt x="573021" y="1075436"/>
                  </a:lnTo>
                  <a:cubicBezTo>
                    <a:pt x="559898" y="1066570"/>
                    <a:pt x="549472" y="1054015"/>
                    <a:pt x="543231" y="1039259"/>
                  </a:cubicBezTo>
                  <a:lnTo>
                    <a:pt x="536769" y="1007254"/>
                  </a:lnTo>
                  <a:lnTo>
                    <a:pt x="543231" y="975248"/>
                  </a:lnTo>
                  <a:cubicBezTo>
                    <a:pt x="547392" y="965411"/>
                    <a:pt x="553412" y="956552"/>
                    <a:pt x="560852" y="949112"/>
                  </a:cubicBezTo>
                  <a:lnTo>
                    <a:pt x="561654" y="948572"/>
                  </a:lnTo>
                  <a:lnTo>
                    <a:pt x="543231" y="926199"/>
                  </a:lnTo>
                  <a:lnTo>
                    <a:pt x="536769" y="894194"/>
                  </a:lnTo>
                  <a:lnTo>
                    <a:pt x="543231" y="862188"/>
                  </a:lnTo>
                  <a:cubicBezTo>
                    <a:pt x="547392" y="852351"/>
                    <a:pt x="553412" y="843492"/>
                    <a:pt x="560852" y="836052"/>
                  </a:cubicBezTo>
                  <a:lnTo>
                    <a:pt x="567096" y="831842"/>
                  </a:lnTo>
                  <a:lnTo>
                    <a:pt x="543231" y="802861"/>
                  </a:lnTo>
                  <a:lnTo>
                    <a:pt x="536769" y="770856"/>
                  </a:lnTo>
                  <a:lnTo>
                    <a:pt x="543231" y="738850"/>
                  </a:lnTo>
                  <a:lnTo>
                    <a:pt x="553131" y="724166"/>
                  </a:lnTo>
                  <a:lnTo>
                    <a:pt x="548749" y="723282"/>
                  </a:lnTo>
                  <a:cubicBezTo>
                    <a:pt x="529075" y="714960"/>
                    <a:pt x="513313" y="699199"/>
                    <a:pt x="504992" y="679524"/>
                  </a:cubicBezTo>
                  <a:lnTo>
                    <a:pt x="498530" y="647519"/>
                  </a:lnTo>
                  <a:lnTo>
                    <a:pt x="504992" y="615513"/>
                  </a:lnTo>
                  <a:cubicBezTo>
                    <a:pt x="511233" y="600757"/>
                    <a:pt x="521659" y="588203"/>
                    <a:pt x="534782" y="579337"/>
                  </a:cubicBezTo>
                  <a:lnTo>
                    <a:pt x="543196" y="575292"/>
                  </a:lnTo>
                  <a:lnTo>
                    <a:pt x="407504" y="497299"/>
                  </a:lnTo>
                  <a:cubicBezTo>
                    <a:pt x="228701" y="376502"/>
                    <a:pt x="86645" y="205444"/>
                    <a:pt x="1609" y="4395"/>
                  </a:cubicBezTo>
                  <a:close/>
                </a:path>
              </a:pathLst>
            </a:custGeom>
            <a:solidFill>
              <a:srgbClr val="292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p:cNvSpPr/>
            <p:nvPr/>
          </p:nvSpPr>
          <p:spPr>
            <a:xfrm rot="20716087">
              <a:off x="4570072" y="3520611"/>
              <a:ext cx="2326354" cy="551543"/>
            </a:xfrm>
            <a:prstGeom prst="roundRect">
              <a:avLst>
                <a:gd name="adj" fmla="val 50000"/>
              </a:avLst>
            </a:prstGeom>
            <a:gradFill flip="none" rotWithShape="1">
              <a:gsLst>
                <a:gs pos="0">
                  <a:srgbClr val="E6782E"/>
                </a:gs>
                <a:gs pos="100000">
                  <a:srgbClr val="B95816"/>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p:cNvSpPr/>
            <p:nvPr/>
          </p:nvSpPr>
          <p:spPr>
            <a:xfrm rot="20716087">
              <a:off x="4570072" y="2866966"/>
              <a:ext cx="2326354" cy="551543"/>
            </a:xfrm>
            <a:prstGeom prst="roundRect">
              <a:avLst>
                <a:gd name="adj" fmla="val 50000"/>
              </a:avLst>
            </a:prstGeom>
            <a:gradFill flip="none" rotWithShape="1">
              <a:gsLst>
                <a:gs pos="0">
                  <a:srgbClr val="BE5691"/>
                </a:gs>
                <a:gs pos="100000">
                  <a:srgbClr val="A53F7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9" name="Rectangle: Rounded Corners 18"/>
            <p:cNvSpPr/>
            <p:nvPr/>
          </p:nvSpPr>
          <p:spPr>
            <a:xfrm rot="20716087">
              <a:off x="4570072" y="2213321"/>
              <a:ext cx="2326354" cy="551543"/>
            </a:xfrm>
            <a:prstGeom prst="roundRect">
              <a:avLst>
                <a:gd name="adj" fmla="val 50000"/>
              </a:avLst>
            </a:prstGeom>
            <a:gradFill flip="none" rotWithShape="1">
              <a:gsLst>
                <a:gs pos="0">
                  <a:srgbClr val="01B8D1"/>
                </a:gs>
                <a:gs pos="100000">
                  <a:srgbClr val="01889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0" name="Rectangle: Rounded Corners 19"/>
            <p:cNvSpPr/>
            <p:nvPr/>
          </p:nvSpPr>
          <p:spPr>
            <a:xfrm rot="20716087">
              <a:off x="4841428" y="1559676"/>
              <a:ext cx="1783643" cy="551543"/>
            </a:xfrm>
            <a:prstGeom prst="roundRect">
              <a:avLst>
                <a:gd name="adj" fmla="val 50000"/>
              </a:avLst>
            </a:prstGeom>
            <a:gradFill flip="none" rotWithShape="1">
              <a:gsLst>
                <a:gs pos="0">
                  <a:srgbClr val="00B050"/>
                </a:gs>
                <a:gs pos="100000">
                  <a:srgbClr val="009E47"/>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sp>
        <p:nvSpPr>
          <p:cNvPr id="24" name="TextBox 23"/>
          <p:cNvSpPr txBox="1"/>
          <p:nvPr/>
        </p:nvSpPr>
        <p:spPr>
          <a:xfrm>
            <a:off x="8664120" y="4852700"/>
            <a:ext cx="1810062" cy="430887"/>
          </a:xfrm>
          <a:prstGeom prst="rect">
            <a:avLst/>
          </a:prstGeom>
          <a:noFill/>
        </p:spPr>
        <p:txBody>
          <a:bodyPr wrap="square" rtlCol="0">
            <a:spAutoFit/>
          </a:bodyPr>
          <a:lstStyle/>
          <a:p>
            <a:pPr algn="ctr"/>
            <a:r>
              <a:rPr lang="en-IN" sz="1050" b="1" spc="300" dirty="0">
                <a:solidFill>
                  <a:schemeClr val="bg1">
                    <a:alpha val="72000"/>
                  </a:schemeClr>
                </a:solidFill>
                <a:latin typeface="Nexa Light" panose="02000000000000000000" pitchFamily="50" charset="0"/>
              </a:rPr>
              <a:t>SAVE</a:t>
            </a:r>
            <a:endParaRPr lang="en-IN" sz="1050" b="1" spc="300" dirty="0">
              <a:solidFill>
                <a:schemeClr val="bg1">
                  <a:alpha val="72000"/>
                </a:schemeClr>
              </a:solidFill>
              <a:latin typeface="Nexa Light" panose="02000000000000000000" pitchFamily="50" charset="0"/>
            </a:endParaRPr>
          </a:p>
          <a:p>
            <a:pPr algn="ctr"/>
            <a:r>
              <a:rPr lang="en-IN" sz="1050" b="1" spc="300" dirty="0">
                <a:solidFill>
                  <a:schemeClr val="bg1">
                    <a:alpha val="72000"/>
                  </a:schemeClr>
                </a:solidFill>
                <a:latin typeface="Nexa Light" panose="02000000000000000000" pitchFamily="50" charset="0"/>
              </a:rPr>
              <a:t>ELECTRICITY</a:t>
            </a:r>
            <a:endParaRPr lang="en-IN" sz="1050" b="1" spc="300" dirty="0">
              <a:solidFill>
                <a:schemeClr val="bg1">
                  <a:alpha val="72000"/>
                </a:schemeClr>
              </a:solidFill>
              <a:latin typeface="Nexa Light" panose="02000000000000000000" pitchFamily="50" charset="0"/>
            </a:endParaRPr>
          </a:p>
        </p:txBody>
      </p:sp>
      <p:sp>
        <p:nvSpPr>
          <p:cNvPr id="25" name="TextBox 24"/>
          <p:cNvSpPr txBox="1"/>
          <p:nvPr/>
        </p:nvSpPr>
        <p:spPr>
          <a:xfrm>
            <a:off x="588601" y="888070"/>
            <a:ext cx="6279594" cy="1600438"/>
          </a:xfrm>
          <a:prstGeom prst="rect">
            <a:avLst/>
          </a:prstGeom>
          <a:noFill/>
        </p:spPr>
        <p:txBody>
          <a:bodyPr wrap="square" rtlCol="0">
            <a:spAutoFit/>
          </a:bodyPr>
          <a:lstStyle/>
          <a:p>
            <a:r>
              <a:rPr lang="en-IN" sz="6600" spc="300" dirty="0">
                <a:solidFill>
                  <a:srgbClr val="0192A5"/>
                </a:solidFill>
                <a:latin typeface="Nexa Bold" panose="02000000000000000000" pitchFamily="50" charset="0"/>
              </a:rPr>
              <a:t>SAVE</a:t>
            </a:r>
            <a:r>
              <a:rPr lang="en-IN" sz="6600" spc="300" dirty="0">
                <a:solidFill>
                  <a:srgbClr val="0192A5"/>
                </a:solidFill>
                <a:latin typeface="Nexa Light" panose="02000000000000000000" pitchFamily="50" charset="0"/>
              </a:rPr>
              <a:t> </a:t>
            </a:r>
            <a:endParaRPr lang="en-IN" sz="6600" spc="300" dirty="0">
              <a:solidFill>
                <a:srgbClr val="0192A5"/>
              </a:solidFill>
              <a:latin typeface="Nexa Light" panose="02000000000000000000" pitchFamily="50" charset="0"/>
            </a:endParaRPr>
          </a:p>
          <a:p>
            <a:r>
              <a:rPr lang="en-IN" sz="3200" spc="300" dirty="0">
                <a:solidFill>
                  <a:srgbClr val="0192A5"/>
                </a:solidFill>
                <a:latin typeface="Nexa Light" panose="02000000000000000000" pitchFamily="50" charset="0"/>
              </a:rPr>
              <a:t>ELECTRICITY</a:t>
            </a:r>
            <a:endParaRPr lang="en-IN" sz="6600" spc="300" dirty="0">
              <a:solidFill>
                <a:srgbClr val="0192A5"/>
              </a:solidFill>
              <a:latin typeface="Nexa Light" panose="02000000000000000000" pitchFamily="50" charset="0"/>
            </a:endParaRPr>
          </a:p>
        </p:txBody>
      </p:sp>
      <p:sp>
        <p:nvSpPr>
          <p:cNvPr id="26" name="TextBox 25"/>
          <p:cNvSpPr txBox="1"/>
          <p:nvPr/>
        </p:nvSpPr>
        <p:spPr>
          <a:xfrm>
            <a:off x="1122948" y="3296196"/>
            <a:ext cx="4507832" cy="338554"/>
          </a:xfrm>
          <a:prstGeom prst="rect">
            <a:avLst/>
          </a:prstGeom>
          <a:noFill/>
        </p:spPr>
        <p:txBody>
          <a:bodyPr wrap="square" rtlCol="0">
            <a:spAutoFit/>
          </a:bodyPr>
          <a:lstStyle/>
          <a:p>
            <a:r>
              <a:rPr lang="en-IN" sz="1600" spc="300" dirty="0">
                <a:solidFill>
                  <a:srgbClr val="0192A5"/>
                </a:solidFill>
                <a:latin typeface="Nexa Light" panose="02000000000000000000" pitchFamily="50" charset="0"/>
              </a:rPr>
              <a:t>HEADING 1</a:t>
            </a:r>
            <a:endParaRPr lang="en-IN" sz="1600" spc="300" dirty="0">
              <a:solidFill>
                <a:srgbClr val="0192A5"/>
              </a:solidFill>
              <a:latin typeface="Nexa Light" panose="02000000000000000000" pitchFamily="50" charset="0"/>
            </a:endParaRPr>
          </a:p>
        </p:txBody>
      </p:sp>
      <p:sp>
        <p:nvSpPr>
          <p:cNvPr id="27" name="TextBox 26"/>
          <p:cNvSpPr txBox="1"/>
          <p:nvPr/>
        </p:nvSpPr>
        <p:spPr>
          <a:xfrm>
            <a:off x="1122948" y="4404572"/>
            <a:ext cx="4507832" cy="338554"/>
          </a:xfrm>
          <a:prstGeom prst="rect">
            <a:avLst/>
          </a:prstGeom>
          <a:noFill/>
        </p:spPr>
        <p:txBody>
          <a:bodyPr wrap="square" rtlCol="0">
            <a:spAutoFit/>
          </a:bodyPr>
          <a:lstStyle/>
          <a:p>
            <a:r>
              <a:rPr lang="en-IN" sz="1600" spc="300" dirty="0">
                <a:solidFill>
                  <a:srgbClr val="0192A5"/>
                </a:solidFill>
                <a:latin typeface="Nexa Light" panose="02000000000000000000" pitchFamily="50" charset="0"/>
              </a:rPr>
              <a:t>HEADING 2</a:t>
            </a:r>
            <a:endParaRPr lang="en-IN" sz="1600" spc="300" dirty="0">
              <a:solidFill>
                <a:srgbClr val="0192A5"/>
              </a:solidFill>
              <a:latin typeface="Nexa Light" panose="02000000000000000000" pitchFamily="50" charset="0"/>
            </a:endParaRPr>
          </a:p>
        </p:txBody>
      </p:sp>
      <p:sp>
        <p:nvSpPr>
          <p:cNvPr id="28" name="TextBox 27"/>
          <p:cNvSpPr txBox="1"/>
          <p:nvPr/>
        </p:nvSpPr>
        <p:spPr>
          <a:xfrm>
            <a:off x="1122948" y="3664687"/>
            <a:ext cx="4507832" cy="461665"/>
          </a:xfrm>
          <a:prstGeom prst="rect">
            <a:avLst/>
          </a:prstGeom>
          <a:noFill/>
        </p:spPr>
        <p:txBody>
          <a:bodyPr wrap="square" rtlCol="0">
            <a:spAutoFit/>
          </a:bodyPr>
          <a:lstStyle/>
          <a:p>
            <a:r>
              <a:rPr lang="en-IN" sz="1200" spc="300" dirty="0">
                <a:solidFill>
                  <a:srgbClr val="0192A5"/>
                </a:solidFill>
                <a:latin typeface="Nexa Light" panose="02000000000000000000" pitchFamily="50" charset="0"/>
              </a:rPr>
              <a:t>Add your subheading here. Subscribe to our channel to watch more videos.</a:t>
            </a:r>
            <a:endParaRPr lang="en-IN" sz="1200" spc="300" dirty="0">
              <a:solidFill>
                <a:srgbClr val="0192A5"/>
              </a:solidFill>
              <a:latin typeface="Nexa Light" panose="02000000000000000000" pitchFamily="50" charset="0"/>
            </a:endParaRPr>
          </a:p>
        </p:txBody>
      </p:sp>
      <p:sp>
        <p:nvSpPr>
          <p:cNvPr id="29" name="TextBox 28"/>
          <p:cNvSpPr txBox="1"/>
          <p:nvPr/>
        </p:nvSpPr>
        <p:spPr>
          <a:xfrm>
            <a:off x="1122948" y="4743126"/>
            <a:ext cx="4507832" cy="461665"/>
          </a:xfrm>
          <a:prstGeom prst="rect">
            <a:avLst/>
          </a:prstGeom>
          <a:noFill/>
        </p:spPr>
        <p:txBody>
          <a:bodyPr wrap="square" rtlCol="0">
            <a:spAutoFit/>
          </a:bodyPr>
          <a:lstStyle/>
          <a:p>
            <a:r>
              <a:rPr lang="en-IN" sz="1200" spc="300" dirty="0">
                <a:solidFill>
                  <a:srgbClr val="0192A5"/>
                </a:solidFill>
                <a:latin typeface="Nexa Light" panose="02000000000000000000" pitchFamily="50" charset="0"/>
              </a:rPr>
              <a:t>Add your subheading here. Subscribe to our channel to watch more videos.</a:t>
            </a:r>
            <a:endParaRPr lang="en-IN" sz="1200" spc="300" dirty="0">
              <a:solidFill>
                <a:srgbClr val="0192A5"/>
              </a:solidFill>
              <a:latin typeface="Nexa Light" panose="02000000000000000000" pitchFamily="50" charset="0"/>
            </a:endParaRPr>
          </a:p>
        </p:txBody>
      </p:sp>
      <p:pic>
        <p:nvPicPr>
          <p:cNvPr id="31" name="Graphic 30" descr="Puzzl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3241" y="3249473"/>
            <a:ext cx="432000" cy="432000"/>
          </a:xfrm>
          <a:prstGeom prst="rect">
            <a:avLst/>
          </a:prstGeom>
        </p:spPr>
      </p:pic>
      <p:pic>
        <p:nvPicPr>
          <p:cNvPr id="33" name="Graphic 32" descr="Pie ch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41" y="4357849"/>
            <a:ext cx="432000" cy="432000"/>
          </a:xfrm>
          <a:prstGeom prst="rect">
            <a:avLst/>
          </a:prstGeom>
        </p:spPr>
      </p:pic>
      <p:sp>
        <p:nvSpPr>
          <p:cNvPr id="34" name="TextBox 33"/>
          <p:cNvSpPr txBox="1"/>
          <p:nvPr/>
        </p:nvSpPr>
        <p:spPr>
          <a:xfrm>
            <a:off x="3959899" y="456564"/>
            <a:ext cx="4239541" cy="2646878"/>
          </a:xfrm>
          <a:prstGeom prst="rect">
            <a:avLst/>
          </a:prstGeom>
          <a:noFill/>
        </p:spPr>
        <p:txBody>
          <a:bodyPr wrap="square" rtlCol="0">
            <a:spAutoFit/>
          </a:bodyPr>
          <a:lstStyle/>
          <a:p>
            <a:r>
              <a:rPr lang="en-IN" sz="16600" spc="-300" dirty="0">
                <a:solidFill>
                  <a:srgbClr val="0192A5">
                    <a:alpha val="26000"/>
                  </a:srgbClr>
                </a:solidFill>
                <a:latin typeface="Nexa Bold" panose="02000000000000000000" pitchFamily="50" charset="0"/>
              </a:rPr>
              <a:t>30</a:t>
            </a:r>
            <a:r>
              <a:rPr lang="en-IN" sz="6000" dirty="0">
                <a:solidFill>
                  <a:srgbClr val="0192A5">
                    <a:alpha val="26000"/>
                  </a:srgbClr>
                </a:solidFill>
                <a:latin typeface="Nexa Bold" panose="02000000000000000000" pitchFamily="50" charset="0"/>
              </a:rPr>
              <a:t>%</a:t>
            </a:r>
            <a:endParaRPr lang="en-IN" sz="16600" dirty="0">
              <a:solidFill>
                <a:srgbClr val="0192A5">
                  <a:alpha val="26000"/>
                </a:srgbClr>
              </a:solidFill>
              <a:latin typeface="Nexa Bold" panose="02000000000000000000" pitchFamily="50" charset="0"/>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Shape 24"/>
          <p:cNvSpPr/>
          <p:nvPr/>
        </p:nvSpPr>
        <p:spPr>
          <a:xfrm flipH="1">
            <a:off x="0" y="0"/>
            <a:ext cx="6096000" cy="3265714"/>
          </a:xfrm>
          <a:custGeom>
            <a:avLst/>
            <a:gdLst>
              <a:gd name="connsiteX0" fmla="*/ 6096000 w 6096000"/>
              <a:gd name="connsiteY0" fmla="*/ 0 h 3265714"/>
              <a:gd name="connsiteX1" fmla="*/ 434671 w 6096000"/>
              <a:gd name="connsiteY1" fmla="*/ 0 h 3265714"/>
              <a:gd name="connsiteX2" fmla="*/ 434671 w 6096000"/>
              <a:gd name="connsiteY2" fmla="*/ 32518 h 3265714"/>
              <a:gd name="connsiteX3" fmla="*/ 0 w 6096000"/>
              <a:gd name="connsiteY3" fmla="*/ 1163365 h 3265714"/>
              <a:gd name="connsiteX4" fmla="*/ 617542 w 6096000"/>
              <a:gd name="connsiteY4" fmla="*/ 2769972 h 3265714"/>
              <a:gd name="connsiteX5" fmla="*/ 6095998 w 6096000"/>
              <a:gd name="connsiteY5" fmla="*/ 3188471 h 3265714"/>
              <a:gd name="connsiteX6" fmla="*/ 5911211 w 6096000"/>
              <a:gd name="connsiteY6" fmla="*/ 3196425 h 3265714"/>
              <a:gd name="connsiteX7" fmla="*/ 6095999 w 6096000"/>
              <a:gd name="connsiteY7" fmla="*/ 3196425 h 3265714"/>
              <a:gd name="connsiteX8" fmla="*/ 6095999 w 6096000"/>
              <a:gd name="connsiteY8" fmla="*/ 3265714 h 3265714"/>
              <a:gd name="connsiteX9" fmla="*/ 6096000 w 6096000"/>
              <a:gd name="connsiteY9" fmla="*/ 3265714 h 326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6000" h="3265714">
                <a:moveTo>
                  <a:pt x="6096000" y="0"/>
                </a:moveTo>
                <a:lnTo>
                  <a:pt x="434671" y="0"/>
                </a:lnTo>
                <a:lnTo>
                  <a:pt x="434671" y="32518"/>
                </a:lnTo>
                <a:lnTo>
                  <a:pt x="0" y="1163365"/>
                </a:lnTo>
                <a:lnTo>
                  <a:pt x="617542" y="2769972"/>
                </a:lnTo>
                <a:lnTo>
                  <a:pt x="6095998" y="3188471"/>
                </a:lnTo>
                <a:lnTo>
                  <a:pt x="5911211" y="3196425"/>
                </a:lnTo>
                <a:lnTo>
                  <a:pt x="6095999" y="3196425"/>
                </a:lnTo>
                <a:lnTo>
                  <a:pt x="6095999" y="3265714"/>
                </a:lnTo>
                <a:lnTo>
                  <a:pt x="6096000" y="3265714"/>
                </a:lnTo>
                <a:close/>
              </a:path>
            </a:pathLst>
          </a:custGeom>
          <a:gradFill flip="none" rotWithShape="1">
            <a:gsLst>
              <a:gs pos="0">
                <a:srgbClr val="D8761C"/>
              </a:gs>
              <a:gs pos="100000">
                <a:srgbClr val="EAA260"/>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p:cNvSpPr/>
          <p:nvPr/>
        </p:nvSpPr>
        <p:spPr>
          <a:xfrm>
            <a:off x="1" y="2896036"/>
            <a:ext cx="5088189" cy="3961965"/>
          </a:xfrm>
          <a:custGeom>
            <a:avLst/>
            <a:gdLst>
              <a:gd name="connsiteX0" fmla="*/ 3828201 w 5088189"/>
              <a:gd name="connsiteY0" fmla="*/ 0 h 3961965"/>
              <a:gd name="connsiteX1" fmla="*/ 5088189 w 5088189"/>
              <a:gd name="connsiteY1" fmla="*/ 1117075 h 3961965"/>
              <a:gd name="connsiteX2" fmla="*/ 4696026 w 5088189"/>
              <a:gd name="connsiteY2" fmla="*/ 2787914 h 3961965"/>
              <a:gd name="connsiteX3" fmla="*/ 2912268 w 5088189"/>
              <a:gd name="connsiteY3" fmla="*/ 3961965 h 3961965"/>
              <a:gd name="connsiteX4" fmla="*/ 0 w 5088189"/>
              <a:gd name="connsiteY4" fmla="*/ 3961965 h 3961965"/>
              <a:gd name="connsiteX5" fmla="*/ 0 w 5088189"/>
              <a:gd name="connsiteY5" fmla="*/ 369679 h 3961965"/>
              <a:gd name="connsiteX6" fmla="*/ 1 w 5088189"/>
              <a:gd name="connsiteY6" fmla="*/ 369679 h 3961965"/>
              <a:gd name="connsiteX7" fmla="*/ 1 w 5088189"/>
              <a:gd name="connsiteY7" fmla="*/ 300390 h 3961965"/>
              <a:gd name="connsiteX8" fmla="*/ 184789 w 5088189"/>
              <a:gd name="connsiteY8" fmla="*/ 300390 h 3961965"/>
              <a:gd name="connsiteX9" fmla="*/ 2 w 5088189"/>
              <a:gd name="connsiteY9" fmla="*/ 292436 h 3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189" h="3961965">
                <a:moveTo>
                  <a:pt x="3828201" y="0"/>
                </a:moveTo>
                <a:lnTo>
                  <a:pt x="5088189" y="1117075"/>
                </a:lnTo>
                <a:lnTo>
                  <a:pt x="4696026" y="2787914"/>
                </a:lnTo>
                <a:lnTo>
                  <a:pt x="2912268" y="3961965"/>
                </a:lnTo>
                <a:lnTo>
                  <a:pt x="0" y="3961965"/>
                </a:lnTo>
                <a:lnTo>
                  <a:pt x="0" y="369679"/>
                </a:lnTo>
                <a:lnTo>
                  <a:pt x="1" y="369679"/>
                </a:lnTo>
                <a:lnTo>
                  <a:pt x="1" y="300390"/>
                </a:lnTo>
                <a:lnTo>
                  <a:pt x="184789" y="300390"/>
                </a:lnTo>
                <a:lnTo>
                  <a:pt x="2" y="292436"/>
                </a:lnTo>
                <a:close/>
              </a:path>
            </a:pathLst>
          </a:custGeom>
          <a:gradFill flip="none" rotWithShape="1">
            <a:gsLst>
              <a:gs pos="0">
                <a:srgbClr val="41B367"/>
              </a:gs>
              <a:gs pos="46000">
                <a:srgbClr val="53BD77"/>
              </a:gs>
              <a:gs pos="100000">
                <a:srgbClr val="69C989"/>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2" name="Freeform: Shape 21"/>
          <p:cNvSpPr/>
          <p:nvPr/>
        </p:nvSpPr>
        <p:spPr>
          <a:xfrm>
            <a:off x="5661329" y="0"/>
            <a:ext cx="6530672" cy="3265714"/>
          </a:xfrm>
          <a:custGeom>
            <a:avLst/>
            <a:gdLst>
              <a:gd name="connsiteX0" fmla="*/ 0 w 6530672"/>
              <a:gd name="connsiteY0" fmla="*/ 0 h 3265714"/>
              <a:gd name="connsiteX1" fmla="*/ 6530672 w 6530672"/>
              <a:gd name="connsiteY1" fmla="*/ 0 h 3265714"/>
              <a:gd name="connsiteX2" fmla="*/ 6530672 w 6530672"/>
              <a:gd name="connsiteY2" fmla="*/ 3265714 h 3265714"/>
              <a:gd name="connsiteX3" fmla="*/ 6530671 w 6530672"/>
              <a:gd name="connsiteY3" fmla="*/ 3265714 h 3265714"/>
              <a:gd name="connsiteX4" fmla="*/ 6530671 w 6530672"/>
              <a:gd name="connsiteY4" fmla="*/ 3196425 h 3265714"/>
              <a:gd name="connsiteX5" fmla="*/ 6345883 w 6530672"/>
              <a:gd name="connsiteY5" fmla="*/ 3196425 h 3265714"/>
              <a:gd name="connsiteX6" fmla="*/ 6530670 w 6530672"/>
              <a:gd name="connsiteY6" fmla="*/ 3188471 h 3265714"/>
              <a:gd name="connsiteX7" fmla="*/ 1052214 w 6530672"/>
              <a:gd name="connsiteY7" fmla="*/ 2769972 h 3265714"/>
              <a:gd name="connsiteX8" fmla="*/ 0 w 6530672"/>
              <a:gd name="connsiteY8" fmla="*/ 32518 h 326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30672" h="3265714">
                <a:moveTo>
                  <a:pt x="0" y="0"/>
                </a:moveTo>
                <a:lnTo>
                  <a:pt x="6530672" y="0"/>
                </a:lnTo>
                <a:lnTo>
                  <a:pt x="6530672" y="3265714"/>
                </a:lnTo>
                <a:lnTo>
                  <a:pt x="6530671" y="3265714"/>
                </a:lnTo>
                <a:lnTo>
                  <a:pt x="6530671" y="3196425"/>
                </a:lnTo>
                <a:lnTo>
                  <a:pt x="6345883" y="3196425"/>
                </a:lnTo>
                <a:lnTo>
                  <a:pt x="6530670" y="3188471"/>
                </a:lnTo>
                <a:lnTo>
                  <a:pt x="1052214" y="2769972"/>
                </a:lnTo>
                <a:lnTo>
                  <a:pt x="0" y="32518"/>
                </a:lnTo>
                <a:close/>
              </a:path>
            </a:pathLst>
          </a:custGeom>
          <a:gradFill flip="none" rotWithShape="1">
            <a:gsLst>
              <a:gs pos="0">
                <a:srgbClr val="A8437B"/>
              </a:gs>
              <a:gs pos="100000">
                <a:srgbClr val="C56D9D"/>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6" name="Isosceles Triangle 35"/>
          <p:cNvSpPr/>
          <p:nvPr/>
        </p:nvSpPr>
        <p:spPr>
          <a:xfrm>
            <a:off x="2914651" y="4762499"/>
            <a:ext cx="6362700" cy="2095501"/>
          </a:xfrm>
          <a:prstGeom prst="triangle">
            <a:avLst>
              <a:gd name="adj" fmla="val 50116"/>
            </a:avLst>
          </a:prstGeom>
          <a:gradFill flip="none" rotWithShape="1">
            <a:gsLst>
              <a:gs pos="0">
                <a:srgbClr val="00AFD2"/>
              </a:gs>
              <a:gs pos="100000">
                <a:srgbClr val="0098B8"/>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3" name="Freeform: Shape 32"/>
          <p:cNvSpPr/>
          <p:nvPr/>
        </p:nvSpPr>
        <p:spPr>
          <a:xfrm flipH="1">
            <a:off x="7103811" y="2896036"/>
            <a:ext cx="5088190" cy="3961965"/>
          </a:xfrm>
          <a:custGeom>
            <a:avLst/>
            <a:gdLst>
              <a:gd name="connsiteX0" fmla="*/ 3828202 w 5088190"/>
              <a:gd name="connsiteY0" fmla="*/ 0 h 3961965"/>
              <a:gd name="connsiteX1" fmla="*/ 2 w 5088190"/>
              <a:gd name="connsiteY1" fmla="*/ 292436 h 3961965"/>
              <a:gd name="connsiteX2" fmla="*/ 184789 w 5088190"/>
              <a:gd name="connsiteY2" fmla="*/ 300390 h 3961965"/>
              <a:gd name="connsiteX3" fmla="*/ 1 w 5088190"/>
              <a:gd name="connsiteY3" fmla="*/ 300390 h 3961965"/>
              <a:gd name="connsiteX4" fmla="*/ 1 w 5088190"/>
              <a:gd name="connsiteY4" fmla="*/ 369679 h 3961965"/>
              <a:gd name="connsiteX5" fmla="*/ 0 w 5088190"/>
              <a:gd name="connsiteY5" fmla="*/ 369679 h 3961965"/>
              <a:gd name="connsiteX6" fmla="*/ 0 w 5088190"/>
              <a:gd name="connsiteY6" fmla="*/ 3961965 h 3961965"/>
              <a:gd name="connsiteX7" fmla="*/ 2912268 w 5088190"/>
              <a:gd name="connsiteY7" fmla="*/ 3961965 h 3961965"/>
              <a:gd name="connsiteX8" fmla="*/ 4696027 w 5088190"/>
              <a:gd name="connsiteY8" fmla="*/ 2787913 h 3961965"/>
              <a:gd name="connsiteX9" fmla="*/ 5088190 w 5088190"/>
              <a:gd name="connsiteY9" fmla="*/ 1117075 h 3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190" h="3961965">
                <a:moveTo>
                  <a:pt x="3828202" y="0"/>
                </a:moveTo>
                <a:lnTo>
                  <a:pt x="2" y="292436"/>
                </a:lnTo>
                <a:lnTo>
                  <a:pt x="184789" y="300390"/>
                </a:lnTo>
                <a:lnTo>
                  <a:pt x="1" y="300390"/>
                </a:lnTo>
                <a:lnTo>
                  <a:pt x="1" y="369679"/>
                </a:lnTo>
                <a:lnTo>
                  <a:pt x="0" y="369679"/>
                </a:lnTo>
                <a:lnTo>
                  <a:pt x="0" y="3961965"/>
                </a:lnTo>
                <a:lnTo>
                  <a:pt x="2912268" y="3961965"/>
                </a:lnTo>
                <a:lnTo>
                  <a:pt x="4696027" y="2787913"/>
                </a:lnTo>
                <a:lnTo>
                  <a:pt x="5088190" y="1117075"/>
                </a:lnTo>
                <a:close/>
              </a:path>
            </a:pathLst>
          </a:custGeom>
          <a:gradFill flip="none" rotWithShape="1">
            <a:gsLst>
              <a:gs pos="0">
                <a:srgbClr val="5E4986"/>
              </a:gs>
              <a:gs pos="100000">
                <a:srgbClr val="7C65AB"/>
              </a:gs>
            </a:gsLst>
            <a:lin ang="2700000" scaled="1"/>
            <a:tileRect/>
          </a:gradFill>
          <a:ln>
            <a:noFill/>
          </a:ln>
          <a:effectLst>
            <a:outerShdw blurRad="381000" dist="38100" dir="5400000" sx="102000" sy="102000" algn="ctr" rotWithShape="0">
              <a:schemeClr val="tx1">
                <a:lumMod val="75000"/>
                <a:lumOff val="25000"/>
                <a:alpha val="38000"/>
              </a:scheme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38" name="Graphic 37" descr="Download from clou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3811" y="2104572"/>
            <a:ext cx="540000" cy="540000"/>
          </a:xfrm>
          <a:prstGeom prst="rect">
            <a:avLst/>
          </a:prstGeom>
        </p:spPr>
      </p:pic>
      <p:pic>
        <p:nvPicPr>
          <p:cNvPr id="40" name="Graphic 39" descr="Li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838" y="2138376"/>
            <a:ext cx="540000" cy="540000"/>
          </a:xfrm>
          <a:prstGeom prst="rect">
            <a:avLst/>
          </a:prstGeom>
        </p:spPr>
      </p:pic>
      <p:pic>
        <p:nvPicPr>
          <p:cNvPr id="42" name="Graphic 41" descr="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6680" y="3787178"/>
            <a:ext cx="540000" cy="540000"/>
          </a:xfrm>
          <a:prstGeom prst="rect">
            <a:avLst/>
          </a:prstGeom>
        </p:spPr>
      </p:pic>
      <p:pic>
        <p:nvPicPr>
          <p:cNvPr id="44" name="Graphic 43" descr="Sha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3190" y="3891857"/>
            <a:ext cx="540000" cy="540000"/>
          </a:xfrm>
          <a:prstGeom prst="rect">
            <a:avLst/>
          </a:prstGeom>
        </p:spPr>
      </p:pic>
      <p:pic>
        <p:nvPicPr>
          <p:cNvPr id="46" name="Graphic 45" descr="Lightbulb"/>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000" y="4877018"/>
            <a:ext cx="540000" cy="540000"/>
          </a:xfrm>
          <a:prstGeom prst="rect">
            <a:avLst/>
          </a:prstGeom>
        </p:spPr>
      </p:pic>
      <p:grpSp>
        <p:nvGrpSpPr>
          <p:cNvPr id="49" name="Group 48"/>
          <p:cNvGrpSpPr/>
          <p:nvPr/>
        </p:nvGrpSpPr>
        <p:grpSpPr>
          <a:xfrm>
            <a:off x="239045" y="960115"/>
            <a:ext cx="4610100" cy="878271"/>
            <a:chOff x="666750" y="685800"/>
            <a:chExt cx="4610100" cy="878271"/>
          </a:xfrm>
        </p:grpSpPr>
        <p:sp>
          <p:nvSpPr>
            <p:cNvPr id="47" name="TextBox 46"/>
            <p:cNvSpPr txBox="1"/>
            <p:nvPr/>
          </p:nvSpPr>
          <p:spPr>
            <a:xfrm>
              <a:off x="666750" y="685800"/>
              <a:ext cx="4421440" cy="307777"/>
            </a:xfrm>
            <a:prstGeom prst="rect">
              <a:avLst/>
            </a:prstGeom>
            <a:noFill/>
          </p:spPr>
          <p:txBody>
            <a:bodyPr wrap="square" rtlCol="0">
              <a:spAutoFit/>
            </a:bodyPr>
            <a:lstStyle/>
            <a:p>
              <a:r>
                <a:rPr lang="en-IN" sz="1400" spc="600" dirty="0">
                  <a:solidFill>
                    <a:schemeClr val="bg1"/>
                  </a:solidFill>
                  <a:latin typeface="Nexa Bold" panose="02000000000000000000" pitchFamily="50" charset="0"/>
                </a:rPr>
                <a:t>CREATIVE VENUS</a:t>
              </a:r>
              <a:endParaRPr lang="en-IN" sz="1400" spc="600" dirty="0">
                <a:solidFill>
                  <a:schemeClr val="bg1"/>
                </a:solidFill>
                <a:latin typeface="Nexa Bold" panose="02000000000000000000" pitchFamily="50" charset="0"/>
              </a:endParaRPr>
            </a:p>
          </p:txBody>
        </p:sp>
        <p:sp>
          <p:nvSpPr>
            <p:cNvPr id="48" name="TextBox 47"/>
            <p:cNvSpPr txBox="1"/>
            <p:nvPr/>
          </p:nvSpPr>
          <p:spPr>
            <a:xfrm>
              <a:off x="666750" y="963907"/>
              <a:ext cx="4610100" cy="600164"/>
            </a:xfrm>
            <a:prstGeom prst="rect">
              <a:avLst/>
            </a:prstGeom>
            <a:noFill/>
          </p:spPr>
          <p:txBody>
            <a:bodyPr wrap="square" rtlCol="0">
              <a:spAutoFit/>
            </a:bodyPr>
            <a:lstStyle/>
            <a:p>
              <a:pPr algn="just"/>
              <a:r>
                <a:rPr lang="en-IN" sz="1100" spc="300" dirty="0">
                  <a:solidFill>
                    <a:schemeClr val="bg1"/>
                  </a:solidFill>
                  <a:latin typeface="Nexa Light" panose="02000000000000000000" pitchFamily="50" charset="0"/>
                </a:rPr>
                <a:t>Add your text here. This is a placeholder for text. Subscribe to our channel to watch more such videos. Thanks for watching.</a:t>
              </a:r>
              <a:endParaRPr lang="en-IN" sz="1100" spc="300" dirty="0">
                <a:solidFill>
                  <a:schemeClr val="bg1"/>
                </a:solidFill>
                <a:latin typeface="Nexa Light" panose="02000000000000000000" pitchFamily="50" charset="0"/>
              </a:endParaRPr>
            </a:p>
          </p:txBody>
        </p:sp>
      </p:grpSp>
      <p:grpSp>
        <p:nvGrpSpPr>
          <p:cNvPr id="50" name="Group 49"/>
          <p:cNvGrpSpPr/>
          <p:nvPr/>
        </p:nvGrpSpPr>
        <p:grpSpPr>
          <a:xfrm>
            <a:off x="7296680" y="960115"/>
            <a:ext cx="4610100" cy="878271"/>
            <a:chOff x="666750" y="685800"/>
            <a:chExt cx="4610100" cy="878271"/>
          </a:xfrm>
        </p:grpSpPr>
        <p:sp>
          <p:nvSpPr>
            <p:cNvPr id="51" name="TextBox 50"/>
            <p:cNvSpPr txBox="1"/>
            <p:nvPr/>
          </p:nvSpPr>
          <p:spPr>
            <a:xfrm>
              <a:off x="666750" y="685800"/>
              <a:ext cx="4421440" cy="307777"/>
            </a:xfrm>
            <a:prstGeom prst="rect">
              <a:avLst/>
            </a:prstGeom>
            <a:noFill/>
          </p:spPr>
          <p:txBody>
            <a:bodyPr wrap="square" rtlCol="0">
              <a:spAutoFit/>
            </a:bodyPr>
            <a:lstStyle/>
            <a:p>
              <a:r>
                <a:rPr lang="en-IN" sz="1400" spc="600" dirty="0">
                  <a:solidFill>
                    <a:schemeClr val="bg1"/>
                  </a:solidFill>
                  <a:latin typeface="Nexa Bold" panose="02000000000000000000" pitchFamily="50" charset="0"/>
                </a:rPr>
                <a:t>CREATIVE VENUS</a:t>
              </a:r>
              <a:endParaRPr lang="en-IN" sz="1400" spc="600" dirty="0">
                <a:solidFill>
                  <a:schemeClr val="bg1"/>
                </a:solidFill>
                <a:latin typeface="Nexa Bold" panose="02000000000000000000" pitchFamily="50" charset="0"/>
              </a:endParaRPr>
            </a:p>
          </p:txBody>
        </p:sp>
        <p:sp>
          <p:nvSpPr>
            <p:cNvPr id="52" name="TextBox 51"/>
            <p:cNvSpPr txBox="1"/>
            <p:nvPr/>
          </p:nvSpPr>
          <p:spPr>
            <a:xfrm>
              <a:off x="666750" y="963907"/>
              <a:ext cx="4610100" cy="600164"/>
            </a:xfrm>
            <a:prstGeom prst="rect">
              <a:avLst/>
            </a:prstGeom>
            <a:noFill/>
          </p:spPr>
          <p:txBody>
            <a:bodyPr wrap="square" rtlCol="0">
              <a:spAutoFit/>
            </a:bodyPr>
            <a:lstStyle/>
            <a:p>
              <a:pPr algn="just"/>
              <a:r>
                <a:rPr lang="en-IN" sz="1100" spc="300" dirty="0">
                  <a:solidFill>
                    <a:schemeClr val="bg1"/>
                  </a:solidFill>
                  <a:latin typeface="Nexa Light" panose="02000000000000000000" pitchFamily="50" charset="0"/>
                </a:rPr>
                <a:t>Add your text here. This is a placeholder for text. Subscribe to our channel to watch more such videos. Thanks for watching.</a:t>
              </a:r>
              <a:endParaRPr lang="en-IN" sz="1100" spc="300" dirty="0">
                <a:solidFill>
                  <a:schemeClr val="bg1"/>
                </a:solidFill>
                <a:latin typeface="Nexa Light" panose="02000000000000000000" pitchFamily="50" charset="0"/>
              </a:endParaRPr>
            </a:p>
          </p:txBody>
        </p:sp>
      </p:grpSp>
      <p:grpSp>
        <p:nvGrpSpPr>
          <p:cNvPr id="53" name="Group 52"/>
          <p:cNvGrpSpPr/>
          <p:nvPr/>
        </p:nvGrpSpPr>
        <p:grpSpPr>
          <a:xfrm>
            <a:off x="239045" y="4388128"/>
            <a:ext cx="4114145" cy="878271"/>
            <a:chOff x="666750" y="685800"/>
            <a:chExt cx="4610100" cy="878271"/>
          </a:xfrm>
        </p:grpSpPr>
        <p:sp>
          <p:nvSpPr>
            <p:cNvPr id="54" name="TextBox 53"/>
            <p:cNvSpPr txBox="1"/>
            <p:nvPr/>
          </p:nvSpPr>
          <p:spPr>
            <a:xfrm>
              <a:off x="666750" y="685800"/>
              <a:ext cx="4421440" cy="307777"/>
            </a:xfrm>
            <a:prstGeom prst="rect">
              <a:avLst/>
            </a:prstGeom>
            <a:noFill/>
          </p:spPr>
          <p:txBody>
            <a:bodyPr wrap="square" rtlCol="0">
              <a:spAutoFit/>
            </a:bodyPr>
            <a:lstStyle/>
            <a:p>
              <a:r>
                <a:rPr lang="en-IN" sz="1400" spc="600" dirty="0">
                  <a:solidFill>
                    <a:schemeClr val="bg1"/>
                  </a:solidFill>
                  <a:latin typeface="Nexa Bold" panose="02000000000000000000" pitchFamily="50" charset="0"/>
                </a:rPr>
                <a:t>CREATIVE VENUS</a:t>
              </a:r>
              <a:endParaRPr lang="en-IN" sz="1400" spc="600" dirty="0">
                <a:solidFill>
                  <a:schemeClr val="bg1"/>
                </a:solidFill>
                <a:latin typeface="Nexa Bold" panose="02000000000000000000" pitchFamily="50" charset="0"/>
              </a:endParaRPr>
            </a:p>
          </p:txBody>
        </p:sp>
        <p:sp>
          <p:nvSpPr>
            <p:cNvPr id="55" name="TextBox 54"/>
            <p:cNvSpPr txBox="1"/>
            <p:nvPr/>
          </p:nvSpPr>
          <p:spPr>
            <a:xfrm>
              <a:off x="666750" y="963907"/>
              <a:ext cx="4610100" cy="600164"/>
            </a:xfrm>
            <a:prstGeom prst="rect">
              <a:avLst/>
            </a:prstGeom>
            <a:noFill/>
          </p:spPr>
          <p:txBody>
            <a:bodyPr wrap="square" rtlCol="0">
              <a:spAutoFit/>
            </a:bodyPr>
            <a:lstStyle/>
            <a:p>
              <a:pPr algn="just"/>
              <a:r>
                <a:rPr lang="en-IN" sz="1100" spc="300" dirty="0">
                  <a:solidFill>
                    <a:schemeClr val="bg1"/>
                  </a:solidFill>
                  <a:latin typeface="Nexa Light" panose="02000000000000000000" pitchFamily="50" charset="0"/>
                </a:rPr>
                <a:t>Add your text here. This is a placeholder for text. Subscribe to our channel to watch more such videos. Thanks for watching.</a:t>
              </a:r>
              <a:endParaRPr lang="en-IN" sz="1100" spc="300" dirty="0">
                <a:solidFill>
                  <a:schemeClr val="bg1"/>
                </a:solidFill>
                <a:latin typeface="Nexa Light" panose="02000000000000000000" pitchFamily="50" charset="0"/>
              </a:endParaRPr>
            </a:p>
          </p:txBody>
        </p:sp>
      </p:grpSp>
      <p:grpSp>
        <p:nvGrpSpPr>
          <p:cNvPr id="56" name="Group 55"/>
          <p:cNvGrpSpPr/>
          <p:nvPr/>
        </p:nvGrpSpPr>
        <p:grpSpPr>
          <a:xfrm>
            <a:off x="7838812" y="4388128"/>
            <a:ext cx="4114145" cy="878271"/>
            <a:chOff x="666750" y="685800"/>
            <a:chExt cx="4610100" cy="878271"/>
          </a:xfrm>
        </p:grpSpPr>
        <p:sp>
          <p:nvSpPr>
            <p:cNvPr id="57" name="TextBox 56"/>
            <p:cNvSpPr txBox="1"/>
            <p:nvPr/>
          </p:nvSpPr>
          <p:spPr>
            <a:xfrm>
              <a:off x="666750" y="685800"/>
              <a:ext cx="4421440" cy="307777"/>
            </a:xfrm>
            <a:prstGeom prst="rect">
              <a:avLst/>
            </a:prstGeom>
            <a:noFill/>
          </p:spPr>
          <p:txBody>
            <a:bodyPr wrap="square" rtlCol="0">
              <a:spAutoFit/>
            </a:bodyPr>
            <a:lstStyle/>
            <a:p>
              <a:r>
                <a:rPr lang="en-IN" sz="1400" spc="600" dirty="0">
                  <a:solidFill>
                    <a:schemeClr val="bg1"/>
                  </a:solidFill>
                  <a:latin typeface="Nexa Bold" panose="02000000000000000000" pitchFamily="50" charset="0"/>
                </a:rPr>
                <a:t>CREATIVE VENUS</a:t>
              </a:r>
              <a:endParaRPr lang="en-IN" sz="1400" spc="600" dirty="0">
                <a:solidFill>
                  <a:schemeClr val="bg1"/>
                </a:solidFill>
                <a:latin typeface="Nexa Bold" panose="02000000000000000000" pitchFamily="50" charset="0"/>
              </a:endParaRPr>
            </a:p>
          </p:txBody>
        </p:sp>
        <p:sp>
          <p:nvSpPr>
            <p:cNvPr id="58" name="TextBox 57"/>
            <p:cNvSpPr txBox="1"/>
            <p:nvPr/>
          </p:nvSpPr>
          <p:spPr>
            <a:xfrm>
              <a:off x="666750" y="963907"/>
              <a:ext cx="4610100" cy="600164"/>
            </a:xfrm>
            <a:prstGeom prst="rect">
              <a:avLst/>
            </a:prstGeom>
            <a:noFill/>
          </p:spPr>
          <p:txBody>
            <a:bodyPr wrap="square" rtlCol="0">
              <a:spAutoFit/>
            </a:bodyPr>
            <a:lstStyle/>
            <a:p>
              <a:pPr algn="just"/>
              <a:r>
                <a:rPr lang="en-IN" sz="1100" spc="300" dirty="0">
                  <a:solidFill>
                    <a:schemeClr val="bg1"/>
                  </a:solidFill>
                  <a:latin typeface="Nexa Light" panose="02000000000000000000" pitchFamily="50" charset="0"/>
                </a:rPr>
                <a:t>Add your text here. This is a placeholder for text. Subscribe to our channel to watch more such videos. Thanks for watching.</a:t>
              </a:r>
              <a:endParaRPr lang="en-IN" sz="1100" spc="300" dirty="0">
                <a:solidFill>
                  <a:schemeClr val="bg1"/>
                </a:solidFill>
                <a:latin typeface="Nexa Light" panose="02000000000000000000" pitchFamily="50" charset="0"/>
              </a:endParaRPr>
            </a:p>
          </p:txBody>
        </p:sp>
      </p:grpSp>
      <p:grpSp>
        <p:nvGrpSpPr>
          <p:cNvPr id="59" name="Group 58"/>
          <p:cNvGrpSpPr/>
          <p:nvPr/>
        </p:nvGrpSpPr>
        <p:grpSpPr>
          <a:xfrm>
            <a:off x="4375541" y="5597041"/>
            <a:ext cx="3549260" cy="1047548"/>
            <a:chOff x="666750" y="685800"/>
            <a:chExt cx="4610100" cy="1047548"/>
          </a:xfrm>
        </p:grpSpPr>
        <p:sp>
          <p:nvSpPr>
            <p:cNvPr id="60" name="TextBox 59"/>
            <p:cNvSpPr txBox="1"/>
            <p:nvPr/>
          </p:nvSpPr>
          <p:spPr>
            <a:xfrm>
              <a:off x="666750" y="685800"/>
              <a:ext cx="4421440" cy="307777"/>
            </a:xfrm>
            <a:prstGeom prst="rect">
              <a:avLst/>
            </a:prstGeom>
            <a:noFill/>
          </p:spPr>
          <p:txBody>
            <a:bodyPr wrap="square" rtlCol="0">
              <a:spAutoFit/>
            </a:bodyPr>
            <a:lstStyle/>
            <a:p>
              <a:pPr algn="ctr"/>
              <a:r>
                <a:rPr lang="en-IN" sz="1400" spc="600" dirty="0">
                  <a:solidFill>
                    <a:schemeClr val="bg1"/>
                  </a:solidFill>
                  <a:latin typeface="Nexa Bold" panose="02000000000000000000" pitchFamily="50" charset="0"/>
                </a:rPr>
                <a:t>CREATIVE VENUS</a:t>
              </a:r>
              <a:endParaRPr lang="en-IN" sz="1400" spc="600" dirty="0">
                <a:solidFill>
                  <a:schemeClr val="bg1"/>
                </a:solidFill>
                <a:latin typeface="Nexa Bold" panose="02000000000000000000" pitchFamily="50" charset="0"/>
              </a:endParaRPr>
            </a:p>
          </p:txBody>
        </p:sp>
        <p:sp>
          <p:nvSpPr>
            <p:cNvPr id="61" name="TextBox 60"/>
            <p:cNvSpPr txBox="1"/>
            <p:nvPr/>
          </p:nvSpPr>
          <p:spPr>
            <a:xfrm>
              <a:off x="666750" y="963907"/>
              <a:ext cx="4610100" cy="769441"/>
            </a:xfrm>
            <a:prstGeom prst="rect">
              <a:avLst/>
            </a:prstGeom>
            <a:noFill/>
          </p:spPr>
          <p:txBody>
            <a:bodyPr wrap="square" rtlCol="0">
              <a:spAutoFit/>
            </a:bodyPr>
            <a:lstStyle/>
            <a:p>
              <a:pPr algn="ctr"/>
              <a:r>
                <a:rPr lang="en-IN" sz="1100" spc="300" dirty="0">
                  <a:solidFill>
                    <a:schemeClr val="bg1"/>
                  </a:solidFill>
                  <a:latin typeface="Nexa Light" panose="02000000000000000000" pitchFamily="50" charset="0"/>
                </a:rPr>
                <a:t>Add your text here. This is a placeholder for text. Subscribe to our channel to watch more such videos. Thanks for watching.</a:t>
              </a:r>
              <a:endParaRPr lang="en-IN" sz="1100" spc="300" dirty="0">
                <a:solidFill>
                  <a:schemeClr val="bg1"/>
                </a:solidFill>
                <a:latin typeface="Nexa Light" panose="02000000000000000000" pitchFamily="50" charset="0"/>
              </a:endParaRPr>
            </a:p>
          </p:txBody>
        </p:sp>
      </p:grpSp>
      <p:sp>
        <p:nvSpPr>
          <p:cNvPr id="62" name="TextBox 61"/>
          <p:cNvSpPr txBox="1"/>
          <p:nvPr/>
        </p:nvSpPr>
        <p:spPr>
          <a:xfrm>
            <a:off x="4177280" y="3283108"/>
            <a:ext cx="3945781" cy="276999"/>
          </a:xfrm>
          <a:prstGeom prst="rect">
            <a:avLst/>
          </a:prstGeom>
          <a:noFill/>
        </p:spPr>
        <p:txBody>
          <a:bodyPr wrap="square" rtlCol="0">
            <a:spAutoFit/>
          </a:bodyPr>
          <a:lstStyle/>
          <a:p>
            <a:pPr algn="ctr"/>
            <a:r>
              <a:rPr lang="en-IN" sz="1200" spc="600" dirty="0">
                <a:solidFill>
                  <a:schemeClr val="tx2">
                    <a:lumMod val="60000"/>
                    <a:lumOff val="40000"/>
                  </a:schemeClr>
                </a:solidFill>
                <a:latin typeface="Nexa Bold" panose="02000000000000000000" pitchFamily="50" charset="0"/>
              </a:rPr>
              <a:t>CREATIVE VENUS</a:t>
            </a:r>
            <a:endParaRPr lang="en-IN" sz="1200" spc="600" dirty="0">
              <a:solidFill>
                <a:schemeClr val="tx2">
                  <a:lumMod val="60000"/>
                  <a:lumOff val="40000"/>
                </a:schemeClr>
              </a:solidFill>
              <a:latin typeface="Nexa Bold" panose="02000000000000000000" pitchFamily="50" charset="0"/>
            </a:endParaRPr>
          </a:p>
        </p:txBody>
      </p:sp>
      <p:sp>
        <p:nvSpPr>
          <p:cNvPr id="63" name="TextBox 62"/>
          <p:cNvSpPr txBox="1"/>
          <p:nvPr/>
        </p:nvSpPr>
        <p:spPr>
          <a:xfrm>
            <a:off x="4123110" y="3608490"/>
            <a:ext cx="3945781" cy="338554"/>
          </a:xfrm>
          <a:prstGeom prst="rect">
            <a:avLst/>
          </a:prstGeom>
          <a:noFill/>
        </p:spPr>
        <p:txBody>
          <a:bodyPr wrap="square" rtlCol="0">
            <a:spAutoFit/>
          </a:bodyPr>
          <a:lstStyle/>
          <a:p>
            <a:pPr algn="ctr"/>
            <a:r>
              <a:rPr lang="en-IN" sz="1600" spc="600" dirty="0">
                <a:solidFill>
                  <a:schemeClr val="tx2">
                    <a:lumMod val="60000"/>
                    <a:lumOff val="40000"/>
                  </a:schemeClr>
                </a:solidFill>
                <a:latin typeface="Nexa Bold" panose="02000000000000000000" pitchFamily="50" charset="0"/>
              </a:rPr>
              <a:t>SUBSCRIBE</a:t>
            </a:r>
            <a:endParaRPr lang="en-IN" sz="1600" spc="600" dirty="0">
              <a:solidFill>
                <a:schemeClr val="tx2">
                  <a:lumMod val="60000"/>
                  <a:lumOff val="40000"/>
                </a:schemeClr>
              </a:solidFill>
              <a:latin typeface="Nexa Bold" panose="02000000000000000000" pitchFamily="50"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657726" y="5014389"/>
            <a:ext cx="10058400" cy="691849"/>
          </a:xfrm>
          <a:prstGeom prst="rect">
            <a:avLst/>
          </a:prstGeom>
          <a:solidFill>
            <a:srgbClr val="C0A7CA"/>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p:cNvGrpSpPr/>
          <p:nvPr/>
        </p:nvGrpSpPr>
        <p:grpSpPr>
          <a:xfrm>
            <a:off x="0" y="4019461"/>
            <a:ext cx="12191999" cy="1487984"/>
            <a:chOff x="0" y="4019461"/>
            <a:chExt cx="12191999" cy="1487984"/>
          </a:xfrm>
          <a:effectLst>
            <a:reflection blurRad="127000" stA="52000" endA="300" endPos="20000" dir="5400000" sy="-100000" algn="bl" rotWithShape="0"/>
          </a:effectLst>
        </p:grpSpPr>
        <p:sp>
          <p:nvSpPr>
            <p:cNvPr id="7" name="Rectangle 6"/>
            <p:cNvSpPr/>
            <p:nvPr/>
          </p:nvSpPr>
          <p:spPr>
            <a:xfrm>
              <a:off x="0" y="4127404"/>
              <a:ext cx="1973943" cy="1378857"/>
            </a:xfrm>
            <a:prstGeom prst="rect">
              <a:avLst/>
            </a:prstGeom>
            <a:solidFill>
              <a:srgbClr val="995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540005" y="4036690"/>
              <a:ext cx="6587952" cy="1197428"/>
            </a:xfrm>
            <a:prstGeom prst="rect">
              <a:avLst/>
            </a:prstGeom>
            <a:solidFill>
              <a:srgbClr val="995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p:cNvSpPr/>
            <p:nvPr/>
          </p:nvSpPr>
          <p:spPr>
            <a:xfrm>
              <a:off x="1971674" y="4020645"/>
              <a:ext cx="568324" cy="1486800"/>
            </a:xfrm>
            <a:custGeom>
              <a:avLst/>
              <a:gdLst>
                <a:gd name="connsiteX0" fmla="*/ 6 w 568324"/>
                <a:gd name="connsiteY0" fmla="*/ 90762 h 1469574"/>
                <a:gd name="connsiteX1" fmla="*/ 568323 w 568324"/>
                <a:gd name="connsiteY1" fmla="*/ 90762 h 1469574"/>
                <a:gd name="connsiteX2" fmla="*/ 568323 w 568324"/>
                <a:gd name="connsiteY2" fmla="*/ 1199173 h 1469574"/>
                <a:gd name="connsiteX3" fmla="*/ 830 w 568324"/>
                <a:gd name="connsiteY3" fmla="*/ 1469574 h 1469574"/>
                <a:gd name="connsiteX4" fmla="*/ 6 w 568324"/>
                <a:gd name="connsiteY4" fmla="*/ 1469574 h 1469574"/>
                <a:gd name="connsiteX5" fmla="*/ 568324 w 568324"/>
                <a:gd name="connsiteY5" fmla="*/ 0 h 1469574"/>
                <a:gd name="connsiteX6" fmla="*/ 568324 w 568324"/>
                <a:gd name="connsiteY6" fmla="*/ 90710 h 1469574"/>
                <a:gd name="connsiteX7" fmla="*/ 0 w 568324"/>
                <a:gd name="connsiteY7" fmla="*/ 90710 h 146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4" h="1469574">
                  <a:moveTo>
                    <a:pt x="6" y="90762"/>
                  </a:moveTo>
                  <a:lnTo>
                    <a:pt x="568323" y="90762"/>
                  </a:lnTo>
                  <a:lnTo>
                    <a:pt x="568323" y="1199173"/>
                  </a:lnTo>
                  <a:lnTo>
                    <a:pt x="830" y="1469574"/>
                  </a:lnTo>
                  <a:lnTo>
                    <a:pt x="6" y="1469574"/>
                  </a:lnTo>
                  <a:close/>
                  <a:moveTo>
                    <a:pt x="568324" y="0"/>
                  </a:moveTo>
                  <a:lnTo>
                    <a:pt x="568324" y="90710"/>
                  </a:lnTo>
                  <a:lnTo>
                    <a:pt x="0" y="90710"/>
                  </a:lnTo>
                  <a:close/>
                </a:path>
              </a:pathLst>
            </a:custGeom>
            <a:solidFill>
              <a:srgbClr val="904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flipH="1">
              <a:off x="9694014" y="4126220"/>
              <a:ext cx="2497985" cy="1378857"/>
            </a:xfrm>
            <a:prstGeom prst="rect">
              <a:avLst/>
            </a:prstGeom>
            <a:solidFill>
              <a:srgbClr val="9956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Shape 35"/>
            <p:cNvSpPr/>
            <p:nvPr/>
          </p:nvSpPr>
          <p:spPr>
            <a:xfrm flipH="1">
              <a:off x="9127960" y="4019461"/>
              <a:ext cx="568324" cy="1486800"/>
            </a:xfrm>
            <a:custGeom>
              <a:avLst/>
              <a:gdLst>
                <a:gd name="connsiteX0" fmla="*/ 6 w 568324"/>
                <a:gd name="connsiteY0" fmla="*/ 90762 h 1469574"/>
                <a:gd name="connsiteX1" fmla="*/ 568323 w 568324"/>
                <a:gd name="connsiteY1" fmla="*/ 90762 h 1469574"/>
                <a:gd name="connsiteX2" fmla="*/ 568323 w 568324"/>
                <a:gd name="connsiteY2" fmla="*/ 1199173 h 1469574"/>
                <a:gd name="connsiteX3" fmla="*/ 830 w 568324"/>
                <a:gd name="connsiteY3" fmla="*/ 1469574 h 1469574"/>
                <a:gd name="connsiteX4" fmla="*/ 6 w 568324"/>
                <a:gd name="connsiteY4" fmla="*/ 1469574 h 1469574"/>
                <a:gd name="connsiteX5" fmla="*/ 568324 w 568324"/>
                <a:gd name="connsiteY5" fmla="*/ 0 h 1469574"/>
                <a:gd name="connsiteX6" fmla="*/ 568324 w 568324"/>
                <a:gd name="connsiteY6" fmla="*/ 90710 h 1469574"/>
                <a:gd name="connsiteX7" fmla="*/ 0 w 568324"/>
                <a:gd name="connsiteY7" fmla="*/ 90710 h 146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4" h="1469574">
                  <a:moveTo>
                    <a:pt x="6" y="90762"/>
                  </a:moveTo>
                  <a:lnTo>
                    <a:pt x="568323" y="90762"/>
                  </a:lnTo>
                  <a:lnTo>
                    <a:pt x="568323" y="1199173"/>
                  </a:lnTo>
                  <a:lnTo>
                    <a:pt x="830" y="1469574"/>
                  </a:lnTo>
                  <a:lnTo>
                    <a:pt x="6" y="1469574"/>
                  </a:lnTo>
                  <a:close/>
                  <a:moveTo>
                    <a:pt x="568324" y="0"/>
                  </a:moveTo>
                  <a:lnTo>
                    <a:pt x="568324" y="90710"/>
                  </a:lnTo>
                  <a:lnTo>
                    <a:pt x="0" y="90710"/>
                  </a:lnTo>
                  <a:close/>
                </a:path>
              </a:pathLst>
            </a:custGeom>
            <a:solidFill>
              <a:srgbClr val="C29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9"/>
          <p:cNvGrpSpPr/>
          <p:nvPr/>
        </p:nvGrpSpPr>
        <p:grpSpPr>
          <a:xfrm>
            <a:off x="0" y="2747362"/>
            <a:ext cx="12191999" cy="1380042"/>
            <a:chOff x="0" y="2747362"/>
            <a:chExt cx="12191999" cy="1380042"/>
          </a:xfrm>
          <a:effectLst>
            <a:outerShdw blurRad="254000" dist="38100" dir="5400000" algn="t" rotWithShape="0">
              <a:prstClr val="black">
                <a:alpha val="40000"/>
              </a:prstClr>
            </a:outerShdw>
          </a:effectLst>
        </p:grpSpPr>
        <p:sp>
          <p:nvSpPr>
            <p:cNvPr id="6" name="Rectangle 5"/>
            <p:cNvSpPr/>
            <p:nvPr/>
          </p:nvSpPr>
          <p:spPr>
            <a:xfrm>
              <a:off x="0" y="2748547"/>
              <a:ext cx="1973943" cy="1378857"/>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2540005" y="2839261"/>
              <a:ext cx="6587952" cy="1197428"/>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Shape 18"/>
            <p:cNvSpPr/>
            <p:nvPr/>
          </p:nvSpPr>
          <p:spPr>
            <a:xfrm>
              <a:off x="1973941" y="2748546"/>
              <a:ext cx="566057" cy="1378856"/>
            </a:xfrm>
            <a:custGeom>
              <a:avLst/>
              <a:gdLst>
                <a:gd name="connsiteX0" fmla="*/ 0 w 566057"/>
                <a:gd name="connsiteY0" fmla="*/ 0 h 1378856"/>
                <a:gd name="connsiteX1" fmla="*/ 2165 w 566057"/>
                <a:gd name="connsiteY1" fmla="*/ 0 h 1378856"/>
                <a:gd name="connsiteX2" fmla="*/ 566057 w 566057"/>
                <a:gd name="connsiteY2" fmla="*/ 86801 h 1378856"/>
                <a:gd name="connsiteX3" fmla="*/ 566057 w 566057"/>
                <a:gd name="connsiteY3" fmla="*/ 1289762 h 1378856"/>
                <a:gd name="connsiteX4" fmla="*/ 3537 w 566057"/>
                <a:gd name="connsiteY4" fmla="*/ 1378856 h 1378856"/>
                <a:gd name="connsiteX5" fmla="*/ 0 w 566057"/>
                <a:gd name="connsiteY5" fmla="*/ 1378856 h 13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057" h="1378856">
                  <a:moveTo>
                    <a:pt x="0" y="0"/>
                  </a:moveTo>
                  <a:lnTo>
                    <a:pt x="2165" y="0"/>
                  </a:lnTo>
                  <a:lnTo>
                    <a:pt x="566057" y="86801"/>
                  </a:lnTo>
                  <a:lnTo>
                    <a:pt x="566057" y="1289762"/>
                  </a:lnTo>
                  <a:lnTo>
                    <a:pt x="3537" y="1378856"/>
                  </a:lnTo>
                  <a:lnTo>
                    <a:pt x="0" y="1378856"/>
                  </a:lnTo>
                  <a:close/>
                </a:path>
              </a:pathLst>
            </a:cu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flipH="1">
              <a:off x="9694014" y="2747363"/>
              <a:ext cx="2497985" cy="1378857"/>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Shape 36"/>
            <p:cNvSpPr/>
            <p:nvPr/>
          </p:nvSpPr>
          <p:spPr>
            <a:xfrm flipH="1">
              <a:off x="9127960" y="2747362"/>
              <a:ext cx="566057" cy="1378856"/>
            </a:xfrm>
            <a:custGeom>
              <a:avLst/>
              <a:gdLst>
                <a:gd name="connsiteX0" fmla="*/ 0 w 566057"/>
                <a:gd name="connsiteY0" fmla="*/ 0 h 1378856"/>
                <a:gd name="connsiteX1" fmla="*/ 2165 w 566057"/>
                <a:gd name="connsiteY1" fmla="*/ 0 h 1378856"/>
                <a:gd name="connsiteX2" fmla="*/ 566057 w 566057"/>
                <a:gd name="connsiteY2" fmla="*/ 86801 h 1378856"/>
                <a:gd name="connsiteX3" fmla="*/ 566057 w 566057"/>
                <a:gd name="connsiteY3" fmla="*/ 1289762 h 1378856"/>
                <a:gd name="connsiteX4" fmla="*/ 3537 w 566057"/>
                <a:gd name="connsiteY4" fmla="*/ 1378856 h 1378856"/>
                <a:gd name="connsiteX5" fmla="*/ 0 w 566057"/>
                <a:gd name="connsiteY5" fmla="*/ 1378856 h 13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057" h="1378856">
                  <a:moveTo>
                    <a:pt x="0" y="0"/>
                  </a:moveTo>
                  <a:lnTo>
                    <a:pt x="2165" y="0"/>
                  </a:lnTo>
                  <a:lnTo>
                    <a:pt x="566057" y="86801"/>
                  </a:lnTo>
                  <a:lnTo>
                    <a:pt x="566057" y="1289762"/>
                  </a:lnTo>
                  <a:lnTo>
                    <a:pt x="3537" y="1378856"/>
                  </a:lnTo>
                  <a:lnTo>
                    <a:pt x="0" y="1378856"/>
                  </a:lnTo>
                  <a:close/>
                </a:path>
              </a:pathLst>
            </a:custGeom>
            <a:solidFill>
              <a:srgbClr val="81B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9" name="Group 38"/>
          <p:cNvGrpSpPr/>
          <p:nvPr/>
        </p:nvGrpSpPr>
        <p:grpSpPr>
          <a:xfrm>
            <a:off x="0" y="1368506"/>
            <a:ext cx="12191999" cy="1470755"/>
            <a:chOff x="0" y="1368506"/>
            <a:chExt cx="12191999" cy="1470755"/>
          </a:xfrm>
          <a:effectLst>
            <a:outerShdw blurRad="254000" dist="38100" dir="5400000" algn="t" rotWithShape="0">
              <a:prstClr val="black">
                <a:alpha val="40000"/>
              </a:prstClr>
            </a:outerShdw>
          </a:effectLst>
        </p:grpSpPr>
        <p:sp>
          <p:nvSpPr>
            <p:cNvPr id="5" name="Rectangle 4"/>
            <p:cNvSpPr/>
            <p:nvPr/>
          </p:nvSpPr>
          <p:spPr>
            <a:xfrm>
              <a:off x="0" y="1369690"/>
              <a:ext cx="1973943" cy="1378857"/>
            </a:xfrm>
            <a:prstGeom prst="rect">
              <a:avLst/>
            </a:prstGeom>
            <a:solidFill>
              <a:srgbClr val="2D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540006" y="1641833"/>
              <a:ext cx="6587952" cy="1197428"/>
            </a:xfrm>
            <a:prstGeom prst="rect">
              <a:avLst/>
            </a:prstGeom>
            <a:solidFill>
              <a:srgbClr val="2D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Shape 27"/>
            <p:cNvSpPr/>
            <p:nvPr/>
          </p:nvSpPr>
          <p:spPr>
            <a:xfrm>
              <a:off x="1973935" y="1369690"/>
              <a:ext cx="566066" cy="1469570"/>
            </a:xfrm>
            <a:custGeom>
              <a:avLst/>
              <a:gdLst>
                <a:gd name="connsiteX0" fmla="*/ 9 w 566066"/>
                <a:gd name="connsiteY0" fmla="*/ 0 h 1469570"/>
                <a:gd name="connsiteX1" fmla="*/ 10 w 566066"/>
                <a:gd name="connsiteY1" fmla="*/ 0 h 1469570"/>
                <a:gd name="connsiteX2" fmla="*/ 566063 w 566066"/>
                <a:gd name="connsiteY2" fmla="*/ 272141 h 1469570"/>
                <a:gd name="connsiteX3" fmla="*/ 566063 w 566066"/>
                <a:gd name="connsiteY3" fmla="*/ 0 h 1469570"/>
                <a:gd name="connsiteX4" fmla="*/ 566065 w 566066"/>
                <a:gd name="connsiteY4" fmla="*/ 0 h 1469570"/>
                <a:gd name="connsiteX5" fmla="*/ 566065 w 566066"/>
                <a:gd name="connsiteY5" fmla="*/ 1378854 h 1469570"/>
                <a:gd name="connsiteX6" fmla="*/ 566066 w 566066"/>
                <a:gd name="connsiteY6" fmla="*/ 1378854 h 1469570"/>
                <a:gd name="connsiteX7" fmla="*/ 566066 w 566066"/>
                <a:gd name="connsiteY7" fmla="*/ 1469570 h 1469570"/>
                <a:gd name="connsiteX8" fmla="*/ 16 w 566066"/>
                <a:gd name="connsiteY8" fmla="*/ 1378856 h 1469570"/>
                <a:gd name="connsiteX9" fmla="*/ 9 w 566066"/>
                <a:gd name="connsiteY9" fmla="*/ 1378856 h 1469570"/>
                <a:gd name="connsiteX10" fmla="*/ 9 w 566066"/>
                <a:gd name="connsiteY10" fmla="*/ 1378855 h 1469570"/>
                <a:gd name="connsiteX11" fmla="*/ 0 w 566066"/>
                <a:gd name="connsiteY11" fmla="*/ 1378854 h 1469570"/>
                <a:gd name="connsiteX12" fmla="*/ 9 w 566066"/>
                <a:gd name="connsiteY12" fmla="*/ 1378854 h 14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6066" h="1469570">
                  <a:moveTo>
                    <a:pt x="9" y="0"/>
                  </a:moveTo>
                  <a:lnTo>
                    <a:pt x="10" y="0"/>
                  </a:lnTo>
                  <a:lnTo>
                    <a:pt x="566063" y="272141"/>
                  </a:lnTo>
                  <a:lnTo>
                    <a:pt x="566063" y="0"/>
                  </a:lnTo>
                  <a:lnTo>
                    <a:pt x="566065" y="0"/>
                  </a:lnTo>
                  <a:lnTo>
                    <a:pt x="566065" y="1378854"/>
                  </a:lnTo>
                  <a:lnTo>
                    <a:pt x="566066" y="1378854"/>
                  </a:lnTo>
                  <a:lnTo>
                    <a:pt x="566066" y="1469570"/>
                  </a:lnTo>
                  <a:lnTo>
                    <a:pt x="16" y="1378856"/>
                  </a:lnTo>
                  <a:lnTo>
                    <a:pt x="9" y="1378856"/>
                  </a:lnTo>
                  <a:lnTo>
                    <a:pt x="9" y="1378855"/>
                  </a:lnTo>
                  <a:lnTo>
                    <a:pt x="0" y="1378854"/>
                  </a:lnTo>
                  <a:lnTo>
                    <a:pt x="9" y="1378854"/>
                  </a:lnTo>
                  <a:close/>
                </a:path>
              </a:pathLst>
            </a:custGeom>
            <a:solidFill>
              <a:srgbClr val="27A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flipH="1">
              <a:off x="9694014" y="1368506"/>
              <a:ext cx="2497985" cy="1378857"/>
            </a:xfrm>
            <a:prstGeom prst="rect">
              <a:avLst/>
            </a:prstGeom>
            <a:solidFill>
              <a:srgbClr val="2D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p:cNvSpPr/>
            <p:nvPr/>
          </p:nvSpPr>
          <p:spPr>
            <a:xfrm flipH="1">
              <a:off x="9127957" y="1368506"/>
              <a:ext cx="566066" cy="1469570"/>
            </a:xfrm>
            <a:custGeom>
              <a:avLst/>
              <a:gdLst>
                <a:gd name="connsiteX0" fmla="*/ 9 w 566066"/>
                <a:gd name="connsiteY0" fmla="*/ 0 h 1469570"/>
                <a:gd name="connsiteX1" fmla="*/ 10 w 566066"/>
                <a:gd name="connsiteY1" fmla="*/ 0 h 1469570"/>
                <a:gd name="connsiteX2" fmla="*/ 566063 w 566066"/>
                <a:gd name="connsiteY2" fmla="*/ 272141 h 1469570"/>
                <a:gd name="connsiteX3" fmla="*/ 566063 w 566066"/>
                <a:gd name="connsiteY3" fmla="*/ 0 h 1469570"/>
                <a:gd name="connsiteX4" fmla="*/ 566065 w 566066"/>
                <a:gd name="connsiteY4" fmla="*/ 0 h 1469570"/>
                <a:gd name="connsiteX5" fmla="*/ 566065 w 566066"/>
                <a:gd name="connsiteY5" fmla="*/ 1378854 h 1469570"/>
                <a:gd name="connsiteX6" fmla="*/ 566066 w 566066"/>
                <a:gd name="connsiteY6" fmla="*/ 1378854 h 1469570"/>
                <a:gd name="connsiteX7" fmla="*/ 566066 w 566066"/>
                <a:gd name="connsiteY7" fmla="*/ 1469570 h 1469570"/>
                <a:gd name="connsiteX8" fmla="*/ 16 w 566066"/>
                <a:gd name="connsiteY8" fmla="*/ 1378856 h 1469570"/>
                <a:gd name="connsiteX9" fmla="*/ 9 w 566066"/>
                <a:gd name="connsiteY9" fmla="*/ 1378856 h 1469570"/>
                <a:gd name="connsiteX10" fmla="*/ 9 w 566066"/>
                <a:gd name="connsiteY10" fmla="*/ 1378855 h 1469570"/>
                <a:gd name="connsiteX11" fmla="*/ 0 w 566066"/>
                <a:gd name="connsiteY11" fmla="*/ 1378854 h 1469570"/>
                <a:gd name="connsiteX12" fmla="*/ 9 w 566066"/>
                <a:gd name="connsiteY12" fmla="*/ 1378854 h 146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6066" h="1469570">
                  <a:moveTo>
                    <a:pt x="9" y="0"/>
                  </a:moveTo>
                  <a:lnTo>
                    <a:pt x="10" y="0"/>
                  </a:lnTo>
                  <a:lnTo>
                    <a:pt x="566063" y="272141"/>
                  </a:lnTo>
                  <a:lnTo>
                    <a:pt x="566063" y="0"/>
                  </a:lnTo>
                  <a:lnTo>
                    <a:pt x="566065" y="0"/>
                  </a:lnTo>
                  <a:lnTo>
                    <a:pt x="566065" y="1378854"/>
                  </a:lnTo>
                  <a:lnTo>
                    <a:pt x="566066" y="1378854"/>
                  </a:lnTo>
                  <a:lnTo>
                    <a:pt x="566066" y="1469570"/>
                  </a:lnTo>
                  <a:lnTo>
                    <a:pt x="16" y="1378856"/>
                  </a:lnTo>
                  <a:lnTo>
                    <a:pt x="9" y="1378856"/>
                  </a:lnTo>
                  <a:lnTo>
                    <a:pt x="9" y="1378855"/>
                  </a:lnTo>
                  <a:lnTo>
                    <a:pt x="0" y="1378854"/>
                  </a:lnTo>
                  <a:lnTo>
                    <a:pt x="9" y="1378854"/>
                  </a:lnTo>
                  <a:close/>
                </a:path>
              </a:pathLst>
            </a:custGeom>
            <a:solidFill>
              <a:srgbClr val="81E3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3" name="TextBox 42"/>
          <p:cNvSpPr txBox="1"/>
          <p:nvPr/>
        </p:nvSpPr>
        <p:spPr>
          <a:xfrm>
            <a:off x="185618" y="1726224"/>
            <a:ext cx="1602706" cy="307777"/>
          </a:xfrm>
          <a:prstGeom prst="rect">
            <a:avLst/>
          </a:prstGeom>
          <a:noFill/>
          <a:effectLst>
            <a:outerShdw blurRad="266700" dist="38100" dir="5400000" algn="t" rotWithShape="0">
              <a:prstClr val="black">
                <a:alpha val="40000"/>
              </a:prstClr>
            </a:outerShdw>
          </a:effectLst>
        </p:spPr>
        <p:txBody>
          <a:bodyPr wrap="square" rtlCol="0">
            <a:spAutoFit/>
          </a:bodyPr>
          <a:lstStyle/>
          <a:p>
            <a:pPr algn="ctr"/>
            <a:r>
              <a:rPr lang="en-IN" sz="1400" spc="600" dirty="0">
                <a:solidFill>
                  <a:schemeClr val="bg1"/>
                </a:solidFill>
                <a:latin typeface="Nexa Bold" panose="02000000000000000000" pitchFamily="50" charset="0"/>
              </a:rPr>
              <a:t>OPTION</a:t>
            </a:r>
            <a:endParaRPr lang="en-IN" sz="1400" spc="600" dirty="0">
              <a:solidFill>
                <a:schemeClr val="bg1"/>
              </a:solidFill>
              <a:latin typeface="Nexa Bold" panose="02000000000000000000" pitchFamily="50" charset="0"/>
            </a:endParaRPr>
          </a:p>
        </p:txBody>
      </p:sp>
      <p:sp>
        <p:nvSpPr>
          <p:cNvPr id="44" name="TextBox 43"/>
          <p:cNvSpPr txBox="1"/>
          <p:nvPr/>
        </p:nvSpPr>
        <p:spPr>
          <a:xfrm>
            <a:off x="169576" y="1974583"/>
            <a:ext cx="1602706" cy="461665"/>
          </a:xfrm>
          <a:prstGeom prst="rect">
            <a:avLst/>
          </a:prstGeom>
          <a:noFill/>
          <a:effectLst>
            <a:outerShdw blurRad="266700" dist="38100" dir="5400000" algn="t" rotWithShape="0">
              <a:prstClr val="black">
                <a:alpha val="40000"/>
              </a:prstClr>
            </a:outerShdw>
          </a:effectLst>
        </p:spPr>
        <p:txBody>
          <a:bodyPr wrap="square" rtlCol="0">
            <a:spAutoFit/>
          </a:bodyPr>
          <a:lstStyle/>
          <a:p>
            <a:pPr algn="ctr"/>
            <a:r>
              <a:rPr lang="en-IN" sz="2400" spc="600" dirty="0">
                <a:solidFill>
                  <a:schemeClr val="bg1"/>
                </a:solidFill>
                <a:latin typeface="Eurostile BQ" pitchFamily="50" charset="0"/>
              </a:rPr>
              <a:t>01</a:t>
            </a:r>
            <a:endParaRPr lang="en-IN" sz="2400" spc="600" dirty="0">
              <a:solidFill>
                <a:schemeClr val="bg1"/>
              </a:solidFill>
              <a:latin typeface="Eurostile BQ" pitchFamily="50" charset="0"/>
            </a:endParaRPr>
          </a:p>
        </p:txBody>
      </p:sp>
      <p:sp>
        <p:nvSpPr>
          <p:cNvPr id="45" name="TextBox 44"/>
          <p:cNvSpPr txBox="1"/>
          <p:nvPr/>
        </p:nvSpPr>
        <p:spPr>
          <a:xfrm>
            <a:off x="193639" y="3140200"/>
            <a:ext cx="1602706" cy="307777"/>
          </a:xfrm>
          <a:prstGeom prst="rect">
            <a:avLst/>
          </a:prstGeom>
          <a:noFill/>
          <a:effectLst>
            <a:outerShdw blurRad="266700" dist="38100" dir="5400000" algn="t" rotWithShape="0">
              <a:prstClr val="black">
                <a:alpha val="40000"/>
              </a:prstClr>
            </a:outerShdw>
          </a:effectLst>
        </p:spPr>
        <p:txBody>
          <a:bodyPr wrap="square" rtlCol="0">
            <a:spAutoFit/>
          </a:bodyPr>
          <a:lstStyle/>
          <a:p>
            <a:pPr algn="ctr"/>
            <a:r>
              <a:rPr lang="en-IN" sz="1400" spc="600" dirty="0">
                <a:solidFill>
                  <a:schemeClr val="bg1"/>
                </a:solidFill>
                <a:latin typeface="Nexa Bold" panose="02000000000000000000" pitchFamily="50" charset="0"/>
              </a:rPr>
              <a:t>OPTION</a:t>
            </a:r>
            <a:endParaRPr lang="en-IN" sz="1400" spc="600" dirty="0">
              <a:solidFill>
                <a:schemeClr val="bg1"/>
              </a:solidFill>
              <a:latin typeface="Nexa Bold" panose="02000000000000000000" pitchFamily="50" charset="0"/>
            </a:endParaRPr>
          </a:p>
        </p:txBody>
      </p:sp>
      <p:sp>
        <p:nvSpPr>
          <p:cNvPr id="46" name="TextBox 45"/>
          <p:cNvSpPr txBox="1"/>
          <p:nvPr/>
        </p:nvSpPr>
        <p:spPr>
          <a:xfrm>
            <a:off x="177597" y="3388559"/>
            <a:ext cx="1602706" cy="461665"/>
          </a:xfrm>
          <a:prstGeom prst="rect">
            <a:avLst/>
          </a:prstGeom>
          <a:noFill/>
          <a:effectLst>
            <a:outerShdw blurRad="266700" dist="38100" dir="5400000" algn="t" rotWithShape="0">
              <a:prstClr val="black">
                <a:alpha val="40000"/>
              </a:prstClr>
            </a:outerShdw>
          </a:effectLst>
        </p:spPr>
        <p:txBody>
          <a:bodyPr wrap="square" rtlCol="0">
            <a:spAutoFit/>
          </a:bodyPr>
          <a:lstStyle/>
          <a:p>
            <a:pPr algn="ctr"/>
            <a:r>
              <a:rPr lang="en-IN" sz="2400" spc="600" dirty="0">
                <a:solidFill>
                  <a:schemeClr val="bg1"/>
                </a:solidFill>
                <a:latin typeface="Eurostile BQ" pitchFamily="50" charset="0"/>
              </a:rPr>
              <a:t>02</a:t>
            </a:r>
            <a:endParaRPr lang="en-IN" sz="2400" spc="600" dirty="0">
              <a:solidFill>
                <a:schemeClr val="bg1"/>
              </a:solidFill>
              <a:latin typeface="Eurostile BQ" pitchFamily="50" charset="0"/>
            </a:endParaRPr>
          </a:p>
        </p:txBody>
      </p:sp>
      <p:sp>
        <p:nvSpPr>
          <p:cNvPr id="47" name="TextBox 46"/>
          <p:cNvSpPr txBox="1"/>
          <p:nvPr/>
        </p:nvSpPr>
        <p:spPr>
          <a:xfrm>
            <a:off x="185618" y="4498089"/>
            <a:ext cx="1602706" cy="307777"/>
          </a:xfrm>
          <a:prstGeom prst="rect">
            <a:avLst/>
          </a:prstGeom>
          <a:noFill/>
          <a:effectLst>
            <a:outerShdw blurRad="266700" dist="38100" dir="5400000" algn="t" rotWithShape="0">
              <a:prstClr val="black">
                <a:alpha val="40000"/>
              </a:prstClr>
            </a:outerShdw>
          </a:effectLst>
        </p:spPr>
        <p:txBody>
          <a:bodyPr wrap="square" rtlCol="0">
            <a:spAutoFit/>
          </a:bodyPr>
          <a:lstStyle/>
          <a:p>
            <a:pPr algn="ctr"/>
            <a:r>
              <a:rPr lang="en-IN" sz="1400" spc="600" dirty="0">
                <a:solidFill>
                  <a:schemeClr val="bg1"/>
                </a:solidFill>
                <a:latin typeface="Nexa Bold" panose="02000000000000000000" pitchFamily="50" charset="0"/>
              </a:rPr>
              <a:t>OPTION</a:t>
            </a:r>
            <a:endParaRPr lang="en-IN" sz="1400" spc="600" dirty="0">
              <a:solidFill>
                <a:schemeClr val="bg1"/>
              </a:solidFill>
              <a:latin typeface="Nexa Bold" panose="02000000000000000000" pitchFamily="50" charset="0"/>
            </a:endParaRPr>
          </a:p>
        </p:txBody>
      </p:sp>
      <p:sp>
        <p:nvSpPr>
          <p:cNvPr id="48" name="TextBox 47"/>
          <p:cNvSpPr txBox="1"/>
          <p:nvPr/>
        </p:nvSpPr>
        <p:spPr>
          <a:xfrm>
            <a:off x="169576" y="4746448"/>
            <a:ext cx="1602706" cy="461665"/>
          </a:xfrm>
          <a:prstGeom prst="rect">
            <a:avLst/>
          </a:prstGeom>
          <a:noFill/>
          <a:effectLst>
            <a:outerShdw blurRad="266700" dist="38100" dir="5400000" algn="t" rotWithShape="0">
              <a:prstClr val="black">
                <a:alpha val="40000"/>
              </a:prstClr>
            </a:outerShdw>
          </a:effectLst>
        </p:spPr>
        <p:txBody>
          <a:bodyPr wrap="square" rtlCol="0">
            <a:spAutoFit/>
          </a:bodyPr>
          <a:lstStyle/>
          <a:p>
            <a:pPr algn="ctr"/>
            <a:r>
              <a:rPr lang="en-IN" sz="2400" spc="600" dirty="0">
                <a:solidFill>
                  <a:schemeClr val="bg1"/>
                </a:solidFill>
                <a:latin typeface="Eurostile BQ" pitchFamily="50" charset="0"/>
              </a:rPr>
              <a:t>03</a:t>
            </a:r>
            <a:endParaRPr lang="en-IN" sz="2400" spc="600" dirty="0">
              <a:solidFill>
                <a:schemeClr val="bg1"/>
              </a:solidFill>
              <a:latin typeface="Eurostile BQ" pitchFamily="50" charset="0"/>
            </a:endParaRPr>
          </a:p>
        </p:txBody>
      </p:sp>
      <p:sp>
        <p:nvSpPr>
          <p:cNvPr id="49" name="TextBox 48"/>
          <p:cNvSpPr txBox="1"/>
          <p:nvPr/>
        </p:nvSpPr>
        <p:spPr>
          <a:xfrm>
            <a:off x="2741654" y="1822001"/>
            <a:ext cx="2855495" cy="369332"/>
          </a:xfrm>
          <a:prstGeom prst="rect">
            <a:avLst/>
          </a:prstGeom>
          <a:noFill/>
        </p:spPr>
        <p:txBody>
          <a:bodyPr wrap="square" rtlCol="0">
            <a:spAutoFit/>
          </a:bodyPr>
          <a:lstStyle/>
          <a:p>
            <a:r>
              <a:rPr lang="en-IN" dirty="0">
                <a:solidFill>
                  <a:schemeClr val="bg1"/>
                </a:solidFill>
                <a:latin typeface="Nexa Bold" panose="02000000000000000000" pitchFamily="50" charset="0"/>
              </a:rPr>
              <a:t>CREATIVE VENUS</a:t>
            </a:r>
            <a:endParaRPr lang="en-IN" dirty="0">
              <a:solidFill>
                <a:schemeClr val="bg1"/>
              </a:solidFill>
              <a:latin typeface="Nexa Bold" panose="02000000000000000000" pitchFamily="50" charset="0"/>
            </a:endParaRPr>
          </a:p>
        </p:txBody>
      </p:sp>
      <p:sp>
        <p:nvSpPr>
          <p:cNvPr id="50" name="TextBox 49"/>
          <p:cNvSpPr txBox="1"/>
          <p:nvPr/>
        </p:nvSpPr>
        <p:spPr>
          <a:xfrm>
            <a:off x="2741654" y="2162007"/>
            <a:ext cx="6184642" cy="523220"/>
          </a:xfrm>
          <a:prstGeom prst="rect">
            <a:avLst/>
          </a:prstGeom>
          <a:noFill/>
        </p:spPr>
        <p:txBody>
          <a:bodyPr wrap="square" rtlCol="0">
            <a:spAutoFit/>
          </a:bodyPr>
          <a:lstStyle/>
          <a:p>
            <a:r>
              <a:rPr lang="en-IN" sz="1400" dirty="0">
                <a:solidFill>
                  <a:schemeClr val="bg1"/>
                </a:solidFill>
                <a:latin typeface="Nexa Light" panose="02000000000000000000" pitchFamily="50" charset="0"/>
              </a:rPr>
              <a:t>Add your text here. Subscribe to our channel to watch more videos. This is a placeholder for any text that you want to add here.</a:t>
            </a:r>
            <a:endParaRPr lang="en-IN" sz="1400" dirty="0">
              <a:solidFill>
                <a:schemeClr val="bg1"/>
              </a:solidFill>
              <a:latin typeface="Nexa Light" panose="02000000000000000000" pitchFamily="50" charset="0"/>
            </a:endParaRPr>
          </a:p>
        </p:txBody>
      </p:sp>
      <p:sp>
        <p:nvSpPr>
          <p:cNvPr id="51" name="TextBox 50"/>
          <p:cNvSpPr txBox="1"/>
          <p:nvPr/>
        </p:nvSpPr>
        <p:spPr>
          <a:xfrm>
            <a:off x="2741654" y="3003461"/>
            <a:ext cx="2855495" cy="369332"/>
          </a:xfrm>
          <a:prstGeom prst="rect">
            <a:avLst/>
          </a:prstGeom>
          <a:noFill/>
        </p:spPr>
        <p:txBody>
          <a:bodyPr wrap="square" rtlCol="0">
            <a:spAutoFit/>
          </a:bodyPr>
          <a:lstStyle/>
          <a:p>
            <a:r>
              <a:rPr lang="en-IN" dirty="0">
                <a:solidFill>
                  <a:schemeClr val="bg1"/>
                </a:solidFill>
                <a:latin typeface="Nexa Bold" panose="02000000000000000000" pitchFamily="50" charset="0"/>
              </a:rPr>
              <a:t>CREATIVE VENUS</a:t>
            </a:r>
            <a:endParaRPr lang="en-IN" dirty="0">
              <a:solidFill>
                <a:schemeClr val="bg1"/>
              </a:solidFill>
              <a:latin typeface="Nexa Bold" panose="02000000000000000000" pitchFamily="50" charset="0"/>
            </a:endParaRPr>
          </a:p>
        </p:txBody>
      </p:sp>
      <p:sp>
        <p:nvSpPr>
          <p:cNvPr id="52" name="TextBox 51"/>
          <p:cNvSpPr txBox="1"/>
          <p:nvPr/>
        </p:nvSpPr>
        <p:spPr>
          <a:xfrm>
            <a:off x="2741654" y="3343467"/>
            <a:ext cx="6184642" cy="523220"/>
          </a:xfrm>
          <a:prstGeom prst="rect">
            <a:avLst/>
          </a:prstGeom>
          <a:noFill/>
        </p:spPr>
        <p:txBody>
          <a:bodyPr wrap="square" rtlCol="0">
            <a:spAutoFit/>
          </a:bodyPr>
          <a:lstStyle/>
          <a:p>
            <a:r>
              <a:rPr lang="en-IN" sz="1400" dirty="0">
                <a:solidFill>
                  <a:schemeClr val="bg1"/>
                </a:solidFill>
                <a:latin typeface="Nexa Light" panose="02000000000000000000" pitchFamily="50" charset="0"/>
              </a:rPr>
              <a:t>Add your text here. Subscribe to our channel to watch more videos. This is a placeholder for any text that you want to add here.</a:t>
            </a:r>
            <a:endParaRPr lang="en-IN" sz="1400" dirty="0">
              <a:solidFill>
                <a:schemeClr val="bg1"/>
              </a:solidFill>
              <a:latin typeface="Nexa Light" panose="02000000000000000000" pitchFamily="50" charset="0"/>
            </a:endParaRPr>
          </a:p>
        </p:txBody>
      </p:sp>
      <p:sp>
        <p:nvSpPr>
          <p:cNvPr id="53" name="TextBox 52"/>
          <p:cNvSpPr txBox="1"/>
          <p:nvPr/>
        </p:nvSpPr>
        <p:spPr>
          <a:xfrm>
            <a:off x="2737845" y="4200889"/>
            <a:ext cx="2855495" cy="369332"/>
          </a:xfrm>
          <a:prstGeom prst="rect">
            <a:avLst/>
          </a:prstGeom>
          <a:noFill/>
        </p:spPr>
        <p:txBody>
          <a:bodyPr wrap="square" rtlCol="0">
            <a:spAutoFit/>
          </a:bodyPr>
          <a:lstStyle/>
          <a:p>
            <a:r>
              <a:rPr lang="en-IN" dirty="0">
                <a:solidFill>
                  <a:schemeClr val="bg1"/>
                </a:solidFill>
                <a:latin typeface="Nexa Bold" panose="02000000000000000000" pitchFamily="50" charset="0"/>
              </a:rPr>
              <a:t>CREATIVE VENUS</a:t>
            </a:r>
            <a:endParaRPr lang="en-IN" dirty="0">
              <a:solidFill>
                <a:schemeClr val="bg1"/>
              </a:solidFill>
              <a:latin typeface="Nexa Bold" panose="02000000000000000000" pitchFamily="50" charset="0"/>
            </a:endParaRPr>
          </a:p>
        </p:txBody>
      </p:sp>
      <p:sp>
        <p:nvSpPr>
          <p:cNvPr id="54" name="TextBox 53"/>
          <p:cNvSpPr txBox="1"/>
          <p:nvPr/>
        </p:nvSpPr>
        <p:spPr>
          <a:xfrm>
            <a:off x="2737845" y="4540895"/>
            <a:ext cx="6184642" cy="523220"/>
          </a:xfrm>
          <a:prstGeom prst="rect">
            <a:avLst/>
          </a:prstGeom>
          <a:noFill/>
        </p:spPr>
        <p:txBody>
          <a:bodyPr wrap="square" rtlCol="0">
            <a:spAutoFit/>
          </a:bodyPr>
          <a:lstStyle/>
          <a:p>
            <a:r>
              <a:rPr lang="en-IN" sz="1400" dirty="0">
                <a:solidFill>
                  <a:schemeClr val="bg1"/>
                </a:solidFill>
                <a:latin typeface="Nexa Light" panose="02000000000000000000" pitchFamily="50" charset="0"/>
              </a:rPr>
              <a:t>Add your text here. Subscribe to our channel to watch more videos. This is a placeholder for any text that you want to add here.</a:t>
            </a:r>
            <a:endParaRPr lang="en-IN" sz="1400" dirty="0">
              <a:solidFill>
                <a:schemeClr val="bg1"/>
              </a:solidFill>
              <a:latin typeface="Nexa Light" panose="02000000000000000000" pitchFamily="50" charset="0"/>
            </a:endParaRPr>
          </a:p>
        </p:txBody>
      </p:sp>
      <p:pic>
        <p:nvPicPr>
          <p:cNvPr id="56" name="Graphic 55"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83008" y="4459322"/>
            <a:ext cx="720000" cy="720000"/>
          </a:xfrm>
          <a:prstGeom prst="rect">
            <a:avLst/>
          </a:prstGeom>
          <a:effectLst>
            <a:outerShdw blurRad="381000" dist="38100" dir="5400000" algn="t" rotWithShape="0">
              <a:prstClr val="black">
                <a:alpha val="40000"/>
              </a:prstClr>
            </a:outerShdw>
          </a:effectLst>
        </p:spPr>
      </p:pic>
      <p:pic>
        <p:nvPicPr>
          <p:cNvPr id="58" name="Graphic 57" descr="Puzz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008" y="1697933"/>
            <a:ext cx="720000" cy="720000"/>
          </a:xfrm>
          <a:prstGeom prst="rect">
            <a:avLst/>
          </a:prstGeom>
          <a:effectLst>
            <a:outerShdw blurRad="381000" dist="38100" dir="5400000" algn="t" rotWithShape="0">
              <a:prstClr val="black">
                <a:alpha val="40000"/>
              </a:prstClr>
            </a:outerShdw>
          </a:effectLst>
        </p:spPr>
      </p:pic>
      <p:pic>
        <p:nvPicPr>
          <p:cNvPr id="60" name="Graphic 59" descr="Single ge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008" y="3076790"/>
            <a:ext cx="720000" cy="720000"/>
          </a:xfrm>
          <a:prstGeom prst="rect">
            <a:avLst/>
          </a:prstGeom>
          <a:effectLst>
            <a:outerShdw blurRad="381000" dist="38100" dir="5400000" algn="t"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0"/>
            <a:ext cx="12192000" cy="6858000"/>
          </a:xfrm>
          <a:prstGeom prst="rect">
            <a:avLst/>
          </a:prstGeom>
          <a:pattFill prst="smGrid">
            <a:fgClr>
              <a:schemeClr val="bg1">
                <a:lumMod val="85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0" y="0"/>
            <a:ext cx="12192000" cy="6858000"/>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0" name="Group 109"/>
          <p:cNvGrpSpPr/>
          <p:nvPr/>
        </p:nvGrpSpPr>
        <p:grpSpPr>
          <a:xfrm>
            <a:off x="998554" y="794467"/>
            <a:ext cx="10194893" cy="5376300"/>
            <a:chOff x="1478383" y="794467"/>
            <a:chExt cx="10194893" cy="5376300"/>
          </a:xfrm>
        </p:grpSpPr>
        <p:sp>
          <p:nvSpPr>
            <p:cNvPr id="56" name="Oval 55"/>
            <p:cNvSpPr/>
            <p:nvPr/>
          </p:nvSpPr>
          <p:spPr>
            <a:xfrm>
              <a:off x="1478383" y="1277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p:cNvSpPr/>
            <p:nvPr/>
          </p:nvSpPr>
          <p:spPr>
            <a:xfrm>
              <a:off x="1850758" y="1649746"/>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p:cNvSpPr/>
            <p:nvPr/>
          </p:nvSpPr>
          <p:spPr>
            <a:xfrm>
              <a:off x="7062594" y="1036078"/>
              <a:ext cx="3691885" cy="803545"/>
            </a:xfrm>
            <a:prstGeom prst="roundRect">
              <a:avLst>
                <a:gd name="adj" fmla="val 50000"/>
              </a:avLst>
            </a:pr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p:cNvSpPr/>
            <p:nvPr/>
          </p:nvSpPr>
          <p:spPr>
            <a:xfrm>
              <a:off x="7601616" y="2058461"/>
              <a:ext cx="3691885" cy="803545"/>
            </a:xfrm>
            <a:prstGeom prst="roundRect">
              <a:avLst>
                <a:gd name="adj" fmla="val 50000"/>
              </a:avLst>
            </a:pr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p:cNvSpPr/>
            <p:nvPr/>
          </p:nvSpPr>
          <p:spPr>
            <a:xfrm>
              <a:off x="7981391" y="3080845"/>
              <a:ext cx="3691885" cy="803545"/>
            </a:xfrm>
            <a:prstGeom prst="roundRect">
              <a:avLst>
                <a:gd name="adj" fmla="val 50000"/>
              </a:avLst>
            </a:prstGeom>
            <a:gradFill flip="none" rotWithShape="1">
              <a:gsLst>
                <a:gs pos="0">
                  <a:srgbClr val="A6228F"/>
                </a:gs>
                <a:gs pos="100000">
                  <a:srgbClr val="D3509D"/>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p:cNvSpPr/>
            <p:nvPr/>
          </p:nvSpPr>
          <p:spPr>
            <a:xfrm>
              <a:off x="7601615" y="4103228"/>
              <a:ext cx="3691885" cy="803545"/>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p:cNvSpPr/>
            <p:nvPr/>
          </p:nvSpPr>
          <p:spPr>
            <a:xfrm>
              <a:off x="7062594" y="5125612"/>
              <a:ext cx="3691885" cy="803545"/>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reeform: Shape 32"/>
            <p:cNvSpPr/>
            <p:nvPr/>
          </p:nvSpPr>
          <p:spPr>
            <a:xfrm>
              <a:off x="3885125" y="794467"/>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Oval 33"/>
            <p:cNvSpPr/>
            <p:nvPr/>
          </p:nvSpPr>
          <p:spPr>
            <a:xfrm>
              <a:off x="5310723" y="1261625"/>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6122131" y="2284009"/>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6317588" y="3306392"/>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6138006" y="4328776"/>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5310723" y="5351159"/>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Connector 40"/>
            <p:cNvCxnSpPr>
              <a:stCxn id="34" idx="6"/>
              <a:endCxn id="20" idx="1"/>
            </p:cNvCxnSpPr>
            <p:nvPr/>
          </p:nvCxnSpPr>
          <p:spPr>
            <a:xfrm>
              <a:off x="5663172" y="1437850"/>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5" idx="6"/>
              <a:endCxn id="21" idx="1"/>
            </p:cNvCxnSpPr>
            <p:nvPr/>
          </p:nvCxnSpPr>
          <p:spPr>
            <a:xfrm>
              <a:off x="6474580" y="2460234"/>
              <a:ext cx="1127036"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6" idx="6"/>
              <a:endCxn id="22" idx="1"/>
            </p:cNvCxnSpPr>
            <p:nvPr/>
          </p:nvCxnSpPr>
          <p:spPr>
            <a:xfrm>
              <a:off x="6670037" y="3482617"/>
              <a:ext cx="1311354"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37" idx="6"/>
              <a:endCxn id="23" idx="1"/>
            </p:cNvCxnSpPr>
            <p:nvPr/>
          </p:nvCxnSpPr>
          <p:spPr>
            <a:xfrm>
              <a:off x="6490455" y="4505001"/>
              <a:ext cx="1111160"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8" idx="6"/>
              <a:endCxn id="24" idx="1"/>
            </p:cNvCxnSpPr>
            <p:nvPr/>
          </p:nvCxnSpPr>
          <p:spPr>
            <a:xfrm>
              <a:off x="5663172" y="5527384"/>
              <a:ext cx="1399422" cy="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7137466" y="1115905"/>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a:off x="7676634" y="213828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a:off x="8050386" y="3161920"/>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p:cNvSpPr/>
            <p:nvPr/>
          </p:nvSpPr>
          <p:spPr>
            <a:xfrm>
              <a:off x="7676634" y="4183056"/>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p:cNvSpPr/>
            <p:nvPr/>
          </p:nvSpPr>
          <p:spPr>
            <a:xfrm>
              <a:off x="7137466" y="5205439"/>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1" name="Graphic 70"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74330" y="3279580"/>
              <a:ext cx="396000" cy="396000"/>
            </a:xfrm>
            <a:prstGeom prst="rect">
              <a:avLst/>
            </a:prstGeom>
          </p:spPr>
        </p:pic>
        <p:pic>
          <p:nvPicPr>
            <p:cNvPr id="73" name="Graphic 72" descr="Monito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9272" y="4307000"/>
              <a:ext cx="396000" cy="396000"/>
            </a:xfrm>
            <a:prstGeom prst="rect">
              <a:avLst/>
            </a:prstGeom>
          </p:spPr>
        </p:pic>
        <p:pic>
          <p:nvPicPr>
            <p:cNvPr id="75" name="Graphic 74" descr="Smart Pho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410" y="1239381"/>
              <a:ext cx="396000" cy="396000"/>
            </a:xfrm>
            <a:prstGeom prst="rect">
              <a:avLst/>
            </a:prstGeom>
          </p:spPr>
        </p:pic>
        <p:pic>
          <p:nvPicPr>
            <p:cNvPr id="77" name="Graphic 76" descr="Table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9272" y="2262231"/>
              <a:ext cx="396000" cy="396000"/>
            </a:xfrm>
            <a:prstGeom prst="rect">
              <a:avLst/>
            </a:prstGeom>
          </p:spPr>
        </p:pic>
        <p:pic>
          <p:nvPicPr>
            <p:cNvPr id="79" name="Graphic 78" descr="Compute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1410" y="5334674"/>
              <a:ext cx="396000" cy="396000"/>
            </a:xfrm>
            <a:prstGeom prst="rect">
              <a:avLst/>
            </a:prstGeom>
          </p:spPr>
        </p:pic>
        <p:pic>
          <p:nvPicPr>
            <p:cNvPr id="81" name="Graphic 80" descr="Single gea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5919" y="4359281"/>
              <a:ext cx="360000" cy="360000"/>
            </a:xfrm>
            <a:prstGeom prst="rect">
              <a:avLst/>
            </a:prstGeom>
          </p:spPr>
        </p:pic>
        <p:pic>
          <p:nvPicPr>
            <p:cNvPr id="83" name="Graphic 82" descr="Stopwatch"/>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07528" y="3954903"/>
              <a:ext cx="360000" cy="360000"/>
            </a:xfrm>
            <a:prstGeom prst="rect">
              <a:avLst/>
            </a:prstGeom>
          </p:spPr>
        </p:pic>
        <p:pic>
          <p:nvPicPr>
            <p:cNvPr id="85" name="Graphic 84" descr="Lightbulb"/>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0599" y="4701357"/>
              <a:ext cx="360000" cy="360000"/>
            </a:xfrm>
            <a:prstGeom prst="rect">
              <a:avLst/>
            </a:prstGeom>
          </p:spPr>
        </p:pic>
        <p:pic>
          <p:nvPicPr>
            <p:cNvPr id="87" name="Graphic 86" descr="Head with Gear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0956" y="4633974"/>
              <a:ext cx="360000" cy="360000"/>
            </a:xfrm>
            <a:prstGeom prst="rect">
              <a:avLst/>
            </a:prstGeom>
          </p:spPr>
        </p:pic>
        <p:sp>
          <p:nvSpPr>
            <p:cNvPr id="88" name="Oval 87"/>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 name="Graphic 91" descr="Teache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8822" y="1826809"/>
              <a:ext cx="914400" cy="914400"/>
            </a:xfrm>
            <a:prstGeom prst="rect">
              <a:avLst/>
            </a:prstGeom>
          </p:spPr>
        </p:pic>
        <p:sp>
          <p:nvSpPr>
            <p:cNvPr id="93" name="TextBox 92"/>
            <p:cNvSpPr txBox="1"/>
            <p:nvPr/>
          </p:nvSpPr>
          <p:spPr>
            <a:xfrm>
              <a:off x="2540581" y="2885587"/>
              <a:ext cx="2310881" cy="307777"/>
            </a:xfrm>
            <a:prstGeom prst="rect">
              <a:avLst/>
            </a:prstGeom>
            <a:noFill/>
          </p:spPr>
          <p:txBody>
            <a:bodyPr wrap="square" rtlCol="0">
              <a:spAutoFit/>
            </a:bodyPr>
            <a:lstStyle/>
            <a:p>
              <a:pPr algn="ctr"/>
              <a:r>
                <a:rPr lang="en-IN" sz="1400" spc="3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spc="3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94" name="TextBox 93"/>
            <p:cNvSpPr txBox="1"/>
            <p:nvPr/>
          </p:nvSpPr>
          <p:spPr>
            <a:xfrm>
              <a:off x="2399850" y="3322663"/>
              <a:ext cx="2610317" cy="738664"/>
            </a:xfrm>
            <a:prstGeom prst="rect">
              <a:avLst/>
            </a:prstGeom>
            <a:noFill/>
          </p:spPr>
          <p:txBody>
            <a:bodyPr wrap="square" rtlCol="0">
              <a:spAutoFit/>
            </a:bodyPr>
            <a:lstStyle/>
            <a:p>
              <a:pPr algn="ctr"/>
              <a:r>
                <a:rPr lang="en-IN" sz="1400" dirty="0">
                  <a:solidFill>
                    <a:schemeClr val="bg1">
                      <a:lumMod val="65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a:t>
              </a:r>
              <a:endParaRPr lang="en-IN" sz="1400" dirty="0">
                <a:solidFill>
                  <a:schemeClr val="bg1">
                    <a:lumMod val="65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z="1400" dirty="0">
                  <a:solidFill>
                    <a:schemeClr val="bg1">
                      <a:lumMod val="65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Subscribe to our channel to watch more such videos and enjoy.</a:t>
              </a:r>
              <a:endParaRPr lang="en-IN" sz="1400" dirty="0">
                <a:solidFill>
                  <a:schemeClr val="bg1">
                    <a:lumMod val="65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5" name="TextBox 94"/>
            <p:cNvSpPr txBox="1"/>
            <p:nvPr/>
          </p:nvSpPr>
          <p:spPr>
            <a:xfrm>
              <a:off x="7799272" y="1152986"/>
              <a:ext cx="2610317" cy="584775"/>
            </a:xfrm>
            <a:prstGeom prst="rect">
              <a:avLst/>
            </a:prstGeom>
            <a:noFill/>
          </p:spPr>
          <p:txBody>
            <a:bodyPr wrap="square" rtlCol="0">
              <a:spAutoFit/>
            </a:bodyPr>
            <a:lstStyle/>
            <a:p>
              <a:r>
                <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30%</a:t>
              </a:r>
              <a:endPar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SERVICE A. ADD YOUR TEXT HERE.</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6" name="TextBox 95"/>
            <p:cNvSpPr txBox="1"/>
            <p:nvPr/>
          </p:nvSpPr>
          <p:spPr>
            <a:xfrm>
              <a:off x="8412288" y="2167843"/>
              <a:ext cx="2610317" cy="584775"/>
            </a:xfrm>
            <a:prstGeom prst="rect">
              <a:avLst/>
            </a:prstGeom>
            <a:noFill/>
          </p:spPr>
          <p:txBody>
            <a:bodyPr wrap="square" rtlCol="0">
              <a:spAutoFit/>
            </a:bodyPr>
            <a:lstStyle/>
            <a:p>
              <a:r>
                <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40%</a:t>
              </a:r>
              <a:endPar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SERVICE B. ADD YOUR TEXT HERE.</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7" name="TextBox 96"/>
            <p:cNvSpPr txBox="1"/>
            <p:nvPr/>
          </p:nvSpPr>
          <p:spPr>
            <a:xfrm>
              <a:off x="8818218" y="3185192"/>
              <a:ext cx="2610317" cy="584775"/>
            </a:xfrm>
            <a:prstGeom prst="rect">
              <a:avLst/>
            </a:prstGeom>
            <a:noFill/>
          </p:spPr>
          <p:txBody>
            <a:bodyPr wrap="square" rtlCol="0">
              <a:spAutoFit/>
            </a:bodyPr>
            <a:lstStyle/>
            <a:p>
              <a:r>
                <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50%</a:t>
              </a:r>
              <a:endPar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SERVICE C. ADD YOUR TEXT HERE.</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8" name="TextBox 97"/>
            <p:cNvSpPr txBox="1"/>
            <p:nvPr/>
          </p:nvSpPr>
          <p:spPr>
            <a:xfrm>
              <a:off x="8395541" y="4207028"/>
              <a:ext cx="2610317" cy="584775"/>
            </a:xfrm>
            <a:prstGeom prst="rect">
              <a:avLst/>
            </a:prstGeom>
            <a:noFill/>
          </p:spPr>
          <p:txBody>
            <a:bodyPr wrap="square" rtlCol="0">
              <a:spAutoFit/>
            </a:bodyPr>
            <a:lstStyle/>
            <a:p>
              <a:r>
                <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60%</a:t>
              </a:r>
              <a:endPar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SERVICE D. ADD YOUR TEXT HERE.</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9" name="TextBox 98"/>
            <p:cNvSpPr txBox="1"/>
            <p:nvPr/>
          </p:nvSpPr>
          <p:spPr>
            <a:xfrm>
              <a:off x="7890319" y="5230921"/>
              <a:ext cx="2610317" cy="584775"/>
            </a:xfrm>
            <a:prstGeom prst="rect">
              <a:avLst/>
            </a:prstGeom>
            <a:noFill/>
          </p:spPr>
          <p:txBody>
            <a:bodyPr wrap="square" rtlCol="0">
              <a:spAutoFit/>
            </a:bodyPr>
            <a:lstStyle/>
            <a:p>
              <a:r>
                <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70%</a:t>
              </a:r>
              <a:endParaRPr lang="en-IN" sz="20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SERVICE E. ADD YOUR TEXT HERE.</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pic>
          <p:nvPicPr>
            <p:cNvPr id="101" name="Graphic 100" descr="Optical disc"/>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73954" y="4321451"/>
              <a:ext cx="432000" cy="432000"/>
            </a:xfrm>
            <a:prstGeom prst="rect">
              <a:avLst/>
            </a:prstGeom>
          </p:spPr>
        </p:pic>
        <p:pic>
          <p:nvPicPr>
            <p:cNvPr id="103" name="Graphic 102" descr="Projecto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15438" y="1229373"/>
              <a:ext cx="432000" cy="432000"/>
            </a:xfrm>
            <a:prstGeom prst="rect">
              <a:avLst/>
            </a:prstGeom>
          </p:spPr>
        </p:pic>
        <p:pic>
          <p:nvPicPr>
            <p:cNvPr id="105" name="Graphic 104" descr="Camera"/>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73954" y="2244230"/>
              <a:ext cx="432000" cy="432000"/>
            </a:xfrm>
            <a:prstGeom prst="rect">
              <a:avLst/>
            </a:prstGeom>
          </p:spPr>
        </p:pic>
        <p:pic>
          <p:nvPicPr>
            <p:cNvPr id="107" name="Graphic 106" descr="Web cam"/>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60962" y="5316674"/>
              <a:ext cx="432000" cy="432000"/>
            </a:xfrm>
            <a:prstGeom prst="rect">
              <a:avLst/>
            </a:prstGeom>
          </p:spPr>
        </p:pic>
        <p:pic>
          <p:nvPicPr>
            <p:cNvPr id="109" name="Graphic 108" descr="Game controlle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033660" y="3268841"/>
              <a:ext cx="432000" cy="432000"/>
            </a:xfrm>
            <a:prstGeom prst="rect">
              <a:avLst/>
            </a:prstGeom>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p:cNvSpPr/>
          <p:nvPr/>
        </p:nvSpPr>
        <p:spPr>
          <a:xfrm rot="5400000" flipH="1" flipV="1">
            <a:off x="2667002" y="-2667001"/>
            <a:ext cx="6858002" cy="12192000"/>
          </a:xfrm>
          <a:prstGeom prst="triangle">
            <a:avLst>
              <a:gd name="adj" fmla="val 0"/>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Isosceles Triangle 15"/>
          <p:cNvSpPr/>
          <p:nvPr/>
        </p:nvSpPr>
        <p:spPr>
          <a:xfrm rot="5400000">
            <a:off x="316723" y="-316718"/>
            <a:ext cx="1803706" cy="2437148"/>
          </a:xfrm>
          <a:prstGeom prst="triangle">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5" name="Table 14"/>
          <p:cNvGraphicFramePr>
            <a:graphicFrameLocks noGrp="1"/>
          </p:cNvGraphicFramePr>
          <p:nvPr/>
        </p:nvGraphicFramePr>
        <p:xfrm>
          <a:off x="1687643" y="1900000"/>
          <a:ext cx="8816715" cy="3882456"/>
        </p:xfrm>
        <a:graphic>
          <a:graphicData uri="http://schemas.openxmlformats.org/drawingml/2006/table">
            <a:tbl>
              <a:tblPr firstRow="1" bandRow="1">
                <a:effectLst>
                  <a:outerShdw blurRad="546100" dist="25400" dir="2700000" sx="101000" sy="101000" algn="tl" rotWithShape="0">
                    <a:schemeClr val="tx1">
                      <a:lumMod val="85000"/>
                      <a:lumOff val="15000"/>
                      <a:alpha val="40000"/>
                    </a:schemeClr>
                  </a:outerShdw>
                </a:effectLst>
                <a:tableStyleId>{5C22544A-7EE6-4342-B048-85BDC9FD1C3A}</a:tableStyleId>
              </a:tblPr>
              <a:tblGrid>
                <a:gridCol w="2938905"/>
                <a:gridCol w="2938905"/>
                <a:gridCol w="2938905"/>
              </a:tblGrid>
              <a:tr h="647076">
                <a:tc>
                  <a:txBody>
                    <a:bodyPr/>
                    <a:lstStyle/>
                    <a:p>
                      <a:pPr algn="ctr"/>
                      <a:r>
                        <a:rPr lang="en-IN" dirty="0">
                          <a:solidFill>
                            <a:schemeClr val="bg1">
                              <a:lumMod val="50000"/>
                            </a:schemeClr>
                          </a:solidFill>
                          <a:latin typeface="Nexa Light" panose="02000000000000000000" pitchFamily="50" charset="0"/>
                        </a:rPr>
                        <a:t>Heading A</a:t>
                      </a:r>
                      <a:endParaRPr lang="en-IN" dirty="0">
                        <a:solidFill>
                          <a:schemeClr val="bg1">
                            <a:lumMod val="50000"/>
                          </a:schemeClr>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ctr"/>
                      <a:r>
                        <a:rPr lang="en-IN" dirty="0">
                          <a:solidFill>
                            <a:schemeClr val="bg1">
                              <a:lumMod val="50000"/>
                            </a:schemeClr>
                          </a:solidFill>
                          <a:latin typeface="Nexa Light" panose="02000000000000000000" pitchFamily="50" charset="0"/>
                        </a:rPr>
                        <a:t>Heading B</a:t>
                      </a:r>
                      <a:endParaRPr lang="en-IN" dirty="0">
                        <a:solidFill>
                          <a:schemeClr val="bg1">
                            <a:lumMod val="50000"/>
                          </a:schemeClr>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pPr algn="ctr"/>
                      <a:r>
                        <a:rPr lang="en-IN" dirty="0">
                          <a:solidFill>
                            <a:schemeClr val="bg1">
                              <a:lumMod val="50000"/>
                            </a:schemeClr>
                          </a:solidFill>
                          <a:latin typeface="Nexa Light" panose="02000000000000000000" pitchFamily="50" charset="0"/>
                        </a:rPr>
                        <a:t>Heading C</a:t>
                      </a:r>
                      <a:endParaRPr lang="en-IN" dirty="0">
                        <a:solidFill>
                          <a:schemeClr val="bg1">
                            <a:lumMod val="50000"/>
                          </a:schemeClr>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647076">
                <a:tc>
                  <a:txBody>
                    <a:bodyPr/>
                    <a:lstStyle/>
                    <a:p>
                      <a:pPr algn="ctr"/>
                      <a:r>
                        <a:rPr lang="en-IN" sz="1600" dirty="0">
                          <a:solidFill>
                            <a:schemeClr val="bg1"/>
                          </a:solidFill>
                          <a:latin typeface="Nexa Light" panose="02000000000000000000" pitchFamily="50" charset="0"/>
                        </a:rPr>
                        <a:t>ITEM A</a:t>
                      </a:r>
                      <a:endParaRPr lang="en-IN" sz="1600" dirty="0">
                        <a:solidFill>
                          <a:schemeClr val="bg1"/>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c>
                  <a:txBody>
                    <a:bodyPr/>
                    <a:lstStyle/>
                    <a:p>
                      <a:pPr algn="ctr"/>
                      <a:r>
                        <a:rPr lang="en-IN" sz="1600" dirty="0">
                          <a:solidFill>
                            <a:schemeClr val="bg1"/>
                          </a:solidFill>
                          <a:latin typeface="Nexa Light" panose="02000000000000000000" pitchFamily="50" charset="0"/>
                        </a:rPr>
                        <a:t>60</a:t>
                      </a:r>
                      <a:endParaRPr lang="en-IN" sz="1600" dirty="0">
                        <a:solidFill>
                          <a:schemeClr val="bg1"/>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c>
                  <a:txBody>
                    <a:bodyPr/>
                    <a:lstStyle/>
                    <a:p>
                      <a:pPr algn="ctr"/>
                      <a:r>
                        <a:rPr lang="en-IN" sz="1600" dirty="0">
                          <a:solidFill>
                            <a:schemeClr val="bg1"/>
                          </a:solidFill>
                          <a:latin typeface="Nexa Light" panose="02000000000000000000" pitchFamily="50" charset="0"/>
                        </a:rPr>
                        <a:t>45%</a:t>
                      </a:r>
                      <a:endParaRPr lang="en-IN" sz="1600" dirty="0">
                        <a:solidFill>
                          <a:schemeClr val="bg1"/>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r>
              <a:tr h="6470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600" b="0" i="0" u="none" strike="noStrike" kern="1200" cap="none" spc="0" normalizeH="0" baseline="0" noProof="0" dirty="0">
                          <a:ln>
                            <a:noFill/>
                          </a:ln>
                          <a:solidFill>
                            <a:prstClr val="white"/>
                          </a:solidFill>
                          <a:effectLst/>
                          <a:uLnTx/>
                          <a:uFillTx/>
                          <a:latin typeface="Nexa Light" panose="02000000000000000000" pitchFamily="50" charset="0"/>
                          <a:ea typeface="+mn-ea"/>
                          <a:cs typeface="+mn-cs"/>
                        </a:rPr>
                        <a:t>ITEM B</a:t>
                      </a:r>
                      <a:endParaRPr kumimoji="0" lang="en-IN" sz="1600" b="0" i="0" u="none" strike="noStrike" kern="1200" cap="none" spc="0" normalizeH="0" baseline="0" noProof="0" dirty="0">
                        <a:ln>
                          <a:noFill/>
                        </a:ln>
                        <a:solidFill>
                          <a:prstClr val="white"/>
                        </a:solidFill>
                        <a:effectLst/>
                        <a:uLnTx/>
                        <a:uFillTx/>
                        <a:latin typeface="Nexa Light" panose="02000000000000000000" pitchFamily="50" charset="0"/>
                        <a:ea typeface="+mn-ea"/>
                        <a:cs typeface="+mn-cs"/>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c>
                  <a:txBody>
                    <a:bodyPr/>
                    <a:lstStyle/>
                    <a:p>
                      <a:pPr algn="ctr"/>
                      <a:r>
                        <a:rPr lang="en-IN" sz="1600" dirty="0">
                          <a:solidFill>
                            <a:schemeClr val="bg1"/>
                          </a:solidFill>
                          <a:latin typeface="Nexa Light" panose="02000000000000000000" pitchFamily="50" charset="0"/>
                        </a:rPr>
                        <a:t>70</a:t>
                      </a:r>
                      <a:endParaRPr lang="en-IN" sz="1600" dirty="0">
                        <a:solidFill>
                          <a:schemeClr val="bg1"/>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c>
                  <a:txBody>
                    <a:bodyPr/>
                    <a:lstStyle/>
                    <a:p>
                      <a:pPr algn="ctr"/>
                      <a:r>
                        <a:rPr lang="en-IN" sz="1600" dirty="0">
                          <a:solidFill>
                            <a:schemeClr val="bg1"/>
                          </a:solidFill>
                          <a:latin typeface="Nexa Light" panose="02000000000000000000" pitchFamily="50" charset="0"/>
                        </a:rPr>
                        <a:t>55%</a:t>
                      </a:r>
                      <a:endParaRPr lang="en-IN" sz="1600" dirty="0">
                        <a:solidFill>
                          <a:schemeClr val="bg1"/>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r>
              <a:tr h="6470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600" b="0" i="0" u="none" strike="noStrike" kern="1200" cap="none" spc="0" normalizeH="0" baseline="0" noProof="0" dirty="0">
                          <a:ln>
                            <a:noFill/>
                          </a:ln>
                          <a:solidFill>
                            <a:prstClr val="white"/>
                          </a:solidFill>
                          <a:effectLst/>
                          <a:uLnTx/>
                          <a:uFillTx/>
                          <a:latin typeface="Nexa Light" panose="02000000000000000000" pitchFamily="50" charset="0"/>
                          <a:ea typeface="+mn-ea"/>
                          <a:cs typeface="+mn-cs"/>
                        </a:rPr>
                        <a:t>ITEM C</a:t>
                      </a:r>
                      <a:endParaRPr kumimoji="0" lang="en-IN" sz="1600" b="0" i="0" u="none" strike="noStrike" kern="1200" cap="none" spc="0" normalizeH="0" baseline="0" noProof="0" dirty="0">
                        <a:ln>
                          <a:noFill/>
                        </a:ln>
                        <a:solidFill>
                          <a:prstClr val="white"/>
                        </a:solidFill>
                        <a:effectLst/>
                        <a:uLnTx/>
                        <a:uFillTx/>
                        <a:latin typeface="Nexa Light" panose="02000000000000000000" pitchFamily="50" charset="0"/>
                        <a:ea typeface="+mn-ea"/>
                        <a:cs typeface="+mn-cs"/>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c>
                  <a:txBody>
                    <a:bodyPr/>
                    <a:lstStyle/>
                    <a:p>
                      <a:pPr algn="ctr"/>
                      <a:r>
                        <a:rPr lang="en-IN" sz="1600" dirty="0">
                          <a:solidFill>
                            <a:schemeClr val="bg1"/>
                          </a:solidFill>
                          <a:latin typeface="Nexa Light" panose="02000000000000000000" pitchFamily="50" charset="0"/>
                        </a:rPr>
                        <a:t>80</a:t>
                      </a:r>
                      <a:endParaRPr lang="en-IN" sz="1600" dirty="0">
                        <a:solidFill>
                          <a:schemeClr val="bg1"/>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c>
                  <a:txBody>
                    <a:bodyPr/>
                    <a:lstStyle/>
                    <a:p>
                      <a:pPr algn="ctr"/>
                      <a:r>
                        <a:rPr lang="en-IN" sz="1600" dirty="0">
                          <a:solidFill>
                            <a:schemeClr val="bg1"/>
                          </a:solidFill>
                          <a:latin typeface="Nexa Light" panose="02000000000000000000" pitchFamily="50" charset="0"/>
                        </a:rPr>
                        <a:t>65%</a:t>
                      </a:r>
                      <a:endParaRPr lang="en-IN" sz="1600" dirty="0">
                        <a:solidFill>
                          <a:schemeClr val="bg1"/>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r>
              <a:tr h="6470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600" b="0" i="0" u="none" strike="noStrike" kern="1200" cap="none" spc="0" normalizeH="0" baseline="0" noProof="0" dirty="0">
                          <a:ln>
                            <a:noFill/>
                          </a:ln>
                          <a:solidFill>
                            <a:prstClr val="white"/>
                          </a:solidFill>
                          <a:effectLst/>
                          <a:uLnTx/>
                          <a:uFillTx/>
                          <a:latin typeface="Nexa Light" panose="02000000000000000000" pitchFamily="50" charset="0"/>
                          <a:ea typeface="+mn-ea"/>
                          <a:cs typeface="+mn-cs"/>
                        </a:rPr>
                        <a:t>ITEM D</a:t>
                      </a:r>
                      <a:endParaRPr kumimoji="0" lang="en-IN" sz="1600" b="0" i="0" u="none" strike="noStrike" kern="1200" cap="none" spc="0" normalizeH="0" baseline="0" noProof="0" dirty="0">
                        <a:ln>
                          <a:noFill/>
                        </a:ln>
                        <a:solidFill>
                          <a:prstClr val="white"/>
                        </a:solidFill>
                        <a:effectLst/>
                        <a:uLnTx/>
                        <a:uFillTx/>
                        <a:latin typeface="Nexa Light" panose="02000000000000000000" pitchFamily="50" charset="0"/>
                        <a:ea typeface="+mn-ea"/>
                        <a:cs typeface="+mn-cs"/>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c>
                  <a:txBody>
                    <a:bodyPr/>
                    <a:lstStyle/>
                    <a:p>
                      <a:pPr algn="ctr"/>
                      <a:r>
                        <a:rPr lang="en-IN" sz="1600" dirty="0">
                          <a:solidFill>
                            <a:schemeClr val="bg1"/>
                          </a:solidFill>
                          <a:latin typeface="Nexa Light" panose="02000000000000000000" pitchFamily="50" charset="0"/>
                        </a:rPr>
                        <a:t>90</a:t>
                      </a:r>
                      <a:endParaRPr lang="en-IN" sz="1600" dirty="0">
                        <a:solidFill>
                          <a:schemeClr val="bg1"/>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c>
                  <a:txBody>
                    <a:bodyPr/>
                    <a:lstStyle/>
                    <a:p>
                      <a:pPr algn="ctr"/>
                      <a:r>
                        <a:rPr lang="en-IN" sz="1600" dirty="0">
                          <a:solidFill>
                            <a:schemeClr val="bg1"/>
                          </a:solidFill>
                          <a:latin typeface="Nexa Light" panose="02000000000000000000" pitchFamily="50" charset="0"/>
                        </a:rPr>
                        <a:t>75%</a:t>
                      </a:r>
                      <a:endParaRPr lang="en-IN" sz="1600" dirty="0">
                        <a:solidFill>
                          <a:schemeClr val="bg1"/>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r>
              <a:tr h="64707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600" b="0" i="0" u="none" strike="noStrike" kern="1200" cap="none" spc="0" normalizeH="0" baseline="0" noProof="0" dirty="0">
                          <a:ln>
                            <a:noFill/>
                          </a:ln>
                          <a:solidFill>
                            <a:prstClr val="white"/>
                          </a:solidFill>
                          <a:effectLst/>
                          <a:uLnTx/>
                          <a:uFillTx/>
                          <a:latin typeface="Nexa Light" panose="02000000000000000000" pitchFamily="50" charset="0"/>
                          <a:ea typeface="+mn-ea"/>
                          <a:cs typeface="+mn-cs"/>
                        </a:rPr>
                        <a:t>ITEM E</a:t>
                      </a:r>
                      <a:endParaRPr kumimoji="0" lang="en-IN" sz="1600" b="0" i="0" u="none" strike="noStrike" kern="1200" cap="none" spc="0" normalizeH="0" baseline="0" noProof="0" dirty="0">
                        <a:ln>
                          <a:noFill/>
                        </a:ln>
                        <a:solidFill>
                          <a:prstClr val="white"/>
                        </a:solidFill>
                        <a:effectLst/>
                        <a:uLnTx/>
                        <a:uFillTx/>
                        <a:latin typeface="Nexa Light" panose="02000000000000000000" pitchFamily="50" charset="0"/>
                        <a:ea typeface="+mn-ea"/>
                        <a:cs typeface="+mn-cs"/>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c>
                  <a:txBody>
                    <a:bodyPr/>
                    <a:lstStyle/>
                    <a:p>
                      <a:pPr algn="ctr"/>
                      <a:r>
                        <a:rPr lang="en-IN" sz="1600" dirty="0">
                          <a:solidFill>
                            <a:schemeClr val="bg1"/>
                          </a:solidFill>
                          <a:latin typeface="Nexa Light" panose="02000000000000000000" pitchFamily="50" charset="0"/>
                        </a:rPr>
                        <a:t>100</a:t>
                      </a:r>
                      <a:endParaRPr lang="en-IN" sz="1600" dirty="0">
                        <a:solidFill>
                          <a:schemeClr val="bg1"/>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c>
                  <a:txBody>
                    <a:bodyPr/>
                    <a:lstStyle/>
                    <a:p>
                      <a:pPr algn="ctr"/>
                      <a:r>
                        <a:rPr lang="en-IN" sz="1600" dirty="0">
                          <a:solidFill>
                            <a:schemeClr val="bg1"/>
                          </a:solidFill>
                          <a:latin typeface="Nexa Light" panose="02000000000000000000" pitchFamily="50" charset="0"/>
                        </a:rPr>
                        <a:t>85%</a:t>
                      </a:r>
                      <a:endParaRPr lang="en-IN" sz="1600" dirty="0">
                        <a:solidFill>
                          <a:schemeClr val="bg1"/>
                        </a:solidFill>
                        <a:latin typeface="Nexa Light" panose="02000000000000000000" pitchFamily="50" charset="0"/>
                      </a:endParaRPr>
                    </a:p>
                  </a:txBody>
                  <a:tcPr anchor="ctr">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accent1">
                        <a:lumMod val="75000"/>
                        <a:alpha val="61000"/>
                      </a:schemeClr>
                    </a:solidFill>
                  </a:tcPr>
                </a:tc>
              </a:tr>
            </a:tbl>
          </a:graphicData>
        </a:graphic>
      </p:graphicFrame>
      <p:grpSp>
        <p:nvGrpSpPr>
          <p:cNvPr id="23" name="Group 22"/>
          <p:cNvGrpSpPr/>
          <p:nvPr/>
        </p:nvGrpSpPr>
        <p:grpSpPr>
          <a:xfrm>
            <a:off x="329786" y="195560"/>
            <a:ext cx="737015" cy="719528"/>
            <a:chOff x="479686" y="464692"/>
            <a:chExt cx="737015" cy="719528"/>
          </a:xfrm>
        </p:grpSpPr>
        <p:sp>
          <p:nvSpPr>
            <p:cNvPr id="20" name="Rectangle 19"/>
            <p:cNvSpPr/>
            <p:nvPr/>
          </p:nvSpPr>
          <p:spPr>
            <a:xfrm>
              <a:off x="479686" y="464692"/>
              <a:ext cx="569624" cy="56962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647077" y="614596"/>
              <a:ext cx="569624" cy="56962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2" name="TextBox 21"/>
          <p:cNvSpPr txBox="1"/>
          <p:nvPr/>
        </p:nvSpPr>
        <p:spPr>
          <a:xfrm>
            <a:off x="2437151" y="578690"/>
            <a:ext cx="7317699" cy="646331"/>
          </a:xfrm>
          <a:prstGeom prst="rect">
            <a:avLst/>
          </a:prstGeom>
          <a:noFill/>
        </p:spPr>
        <p:txBody>
          <a:bodyPr wrap="square" rtlCol="0">
            <a:spAutoFit/>
          </a:bodyPr>
          <a:lstStyle/>
          <a:p>
            <a:pPr algn="ctr"/>
            <a:r>
              <a:rPr lang="en-IN" sz="3600" spc="600" dirty="0">
                <a:solidFill>
                  <a:schemeClr val="tx2">
                    <a:lumMod val="75000"/>
                  </a:schemeClr>
                </a:solidFill>
                <a:latin typeface="Nexa Bold" panose="02000000000000000000" pitchFamily="50" charset="0"/>
              </a:rPr>
              <a:t>ANNUAL REPORT TABLE</a:t>
            </a:r>
            <a:endParaRPr lang="en-IN" sz="3600" spc="600" dirty="0">
              <a:solidFill>
                <a:schemeClr val="tx2">
                  <a:lumMod val="75000"/>
                </a:schemeClr>
              </a:solidFill>
              <a:latin typeface="Nexa Bold" panose="02000000000000000000" pitchFamily="50" charset="0"/>
            </a:endParaRPr>
          </a:p>
        </p:txBody>
      </p:sp>
      <p:sp>
        <p:nvSpPr>
          <p:cNvPr id="24" name="TextBox 23"/>
          <p:cNvSpPr txBox="1"/>
          <p:nvPr/>
        </p:nvSpPr>
        <p:spPr>
          <a:xfrm>
            <a:off x="2434031" y="1153936"/>
            <a:ext cx="7317699" cy="461665"/>
          </a:xfrm>
          <a:prstGeom prst="rect">
            <a:avLst/>
          </a:prstGeom>
          <a:noFill/>
        </p:spPr>
        <p:txBody>
          <a:bodyPr wrap="square" rtlCol="0">
            <a:spAutoFit/>
          </a:bodyPr>
          <a:lstStyle/>
          <a:p>
            <a:pPr algn="ctr"/>
            <a:r>
              <a:rPr lang="en-IN" sz="2400" spc="600" dirty="0">
                <a:solidFill>
                  <a:srgbClr val="435269"/>
                </a:solidFill>
                <a:latin typeface="Nexa Bold" panose="02000000000000000000" pitchFamily="50" charset="0"/>
              </a:rPr>
              <a:t>SALE OF ITEMS</a:t>
            </a:r>
            <a:endParaRPr lang="en-IN" sz="2400" spc="600" dirty="0">
              <a:solidFill>
                <a:srgbClr val="435269"/>
              </a:solidFill>
              <a:latin typeface="Nexa Bold" panose="02000000000000000000" pitchFamily="50" charset="0"/>
            </a:endParaRPr>
          </a:p>
        </p:txBody>
      </p:sp>
      <p:sp>
        <p:nvSpPr>
          <p:cNvPr id="27" name="TextBox 26"/>
          <p:cNvSpPr txBox="1"/>
          <p:nvPr/>
        </p:nvSpPr>
        <p:spPr>
          <a:xfrm>
            <a:off x="4739390" y="6436504"/>
            <a:ext cx="7317699" cy="338554"/>
          </a:xfrm>
          <a:prstGeom prst="rect">
            <a:avLst/>
          </a:prstGeom>
          <a:noFill/>
        </p:spPr>
        <p:txBody>
          <a:bodyPr wrap="square" rtlCol="0">
            <a:spAutoFit/>
          </a:bodyPr>
          <a:lstStyle/>
          <a:p>
            <a:pPr algn="r"/>
            <a:r>
              <a:rPr lang="en-IN" sz="1600" spc="600" dirty="0">
                <a:solidFill>
                  <a:schemeClr val="bg1"/>
                </a:solidFill>
                <a:latin typeface="Nexa Light" panose="02000000000000000000" pitchFamily="50" charset="0"/>
              </a:rPr>
              <a:t>CORPORATE PRESENTATION TEMPLATE</a:t>
            </a:r>
            <a:endParaRPr lang="en-IN" sz="1600" spc="600" dirty="0">
              <a:solidFill>
                <a:schemeClr val="bg1"/>
              </a:solidFill>
              <a:latin typeface="Nexa Light" panose="02000000000000000000" pitchFamily="50" charset="0"/>
            </a:endParaRPr>
          </a:p>
        </p:txBody>
      </p:sp>
      <p:sp>
        <p:nvSpPr>
          <p:cNvPr id="28" name="TextBox 27"/>
          <p:cNvSpPr txBox="1"/>
          <p:nvPr/>
        </p:nvSpPr>
        <p:spPr>
          <a:xfrm>
            <a:off x="781989" y="6421115"/>
            <a:ext cx="1768839" cy="369332"/>
          </a:xfrm>
          <a:prstGeom prst="rect">
            <a:avLst/>
          </a:prstGeom>
          <a:noFill/>
        </p:spPr>
        <p:txBody>
          <a:bodyPr wrap="square" rtlCol="0">
            <a:spAutoFit/>
          </a:bodyPr>
          <a:lstStyle/>
          <a:p>
            <a:r>
              <a:rPr lang="en-IN" spc="600" dirty="0">
                <a:solidFill>
                  <a:schemeClr val="bg1"/>
                </a:solidFill>
              </a:rPr>
              <a:t>PAGE 2</a:t>
            </a:r>
            <a:endParaRPr lang="en-IN" spc="600" dirty="0">
              <a:solidFill>
                <a:schemeClr val="bg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395527" y="660676"/>
            <a:ext cx="9400946" cy="5536648"/>
            <a:chOff x="975387" y="523398"/>
            <a:chExt cx="9400946" cy="5536648"/>
          </a:xfrm>
        </p:grpSpPr>
        <p:sp>
          <p:nvSpPr>
            <p:cNvPr id="36" name="Rectangle: Rounded Corners 35"/>
            <p:cNvSpPr/>
            <p:nvPr/>
          </p:nvSpPr>
          <p:spPr>
            <a:xfrm>
              <a:off x="975388" y="4748436"/>
              <a:ext cx="4680000" cy="1239058"/>
            </a:xfrm>
            <a:prstGeom prst="roundRect">
              <a:avLst>
                <a:gd name="adj" fmla="val 50000"/>
              </a:avLst>
            </a:prstGeom>
            <a:gradFill flip="none" rotWithShape="1">
              <a:gsLst>
                <a:gs pos="0">
                  <a:srgbClr val="009DA6"/>
                </a:gs>
                <a:gs pos="100000">
                  <a:srgbClr val="03AFC7"/>
                </a:gs>
              </a:gsLst>
              <a:lin ang="10800000" scaled="1"/>
              <a:tileRect/>
            </a:gradFill>
            <a:ln>
              <a:noFill/>
            </a:ln>
            <a:effectLst>
              <a:outerShdw blurRad="381000" dist="38100" dir="16200000" rotWithShape="0">
                <a:prstClr val="black">
                  <a:alpha val="40000"/>
                </a:prstClr>
              </a:outerShdw>
              <a:reflection blurRad="6350" stA="68000" endPos="4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5" name="Rectangle: Rounded Corners 34"/>
            <p:cNvSpPr/>
            <p:nvPr/>
          </p:nvSpPr>
          <p:spPr>
            <a:xfrm>
              <a:off x="5696333" y="595950"/>
              <a:ext cx="4680000" cy="1239058"/>
            </a:xfrm>
            <a:prstGeom prst="roundRect">
              <a:avLst>
                <a:gd name="adj" fmla="val 50000"/>
              </a:avLst>
            </a:prstGeom>
            <a:gradFill flip="none" rotWithShape="1">
              <a:gsLst>
                <a:gs pos="0">
                  <a:srgbClr val="F37020"/>
                </a:gs>
                <a:gs pos="100000">
                  <a:srgbClr val="FAA21A"/>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4" name="Rectangle: Rounded Corners 33"/>
            <p:cNvSpPr/>
            <p:nvPr/>
          </p:nvSpPr>
          <p:spPr>
            <a:xfrm>
              <a:off x="5696333" y="3364275"/>
              <a:ext cx="4680000" cy="1239058"/>
            </a:xfrm>
            <a:prstGeom prst="roundRect">
              <a:avLst>
                <a:gd name="adj" fmla="val 50000"/>
              </a:avLst>
            </a:prstGeom>
            <a:gradFill flip="none" rotWithShape="1">
              <a:gsLst>
                <a:gs pos="0">
                  <a:srgbClr val="4A3D82"/>
                </a:gs>
                <a:gs pos="100000">
                  <a:srgbClr val="796AA5"/>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2" name="Rectangle: Rounded Corners 31"/>
            <p:cNvSpPr/>
            <p:nvPr/>
          </p:nvSpPr>
          <p:spPr>
            <a:xfrm>
              <a:off x="975388" y="1980111"/>
              <a:ext cx="4680000" cy="1239058"/>
            </a:xfrm>
            <a:prstGeom prst="roundRect">
              <a:avLst>
                <a:gd name="adj" fmla="val 50000"/>
              </a:avLst>
            </a:prstGeom>
            <a:gradFill flip="none" rotWithShape="1">
              <a:gsLst>
                <a:gs pos="0">
                  <a:srgbClr val="A32D81"/>
                </a:gs>
                <a:gs pos="100000">
                  <a:srgbClr val="D44E98"/>
                </a:gs>
              </a:gsLst>
              <a:lin ang="810000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p:cNvSpPr/>
            <p:nvPr/>
          </p:nvSpPr>
          <p:spPr>
            <a:xfrm>
              <a:off x="4961744" y="523398"/>
              <a:ext cx="1384162" cy="1384162"/>
            </a:xfrm>
            <a:prstGeom prst="roundRect">
              <a:avLst>
                <a:gd name="adj" fmla="val 3556"/>
              </a:avLst>
            </a:prstGeom>
            <a:gradFill flip="none" rotWithShape="1">
              <a:gsLst>
                <a:gs pos="0">
                  <a:srgbClr val="F37020"/>
                </a:gs>
                <a:gs pos="100000">
                  <a:srgbClr val="FAA21A"/>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p:cNvSpPr/>
            <p:nvPr/>
          </p:nvSpPr>
          <p:spPr>
            <a:xfrm>
              <a:off x="4961744" y="1907560"/>
              <a:ext cx="1384162" cy="1384162"/>
            </a:xfrm>
            <a:prstGeom prst="roundRect">
              <a:avLst>
                <a:gd name="adj" fmla="val 3556"/>
              </a:avLst>
            </a:prstGeom>
            <a:gradFill flip="none" rotWithShape="1">
              <a:gsLst>
                <a:gs pos="0">
                  <a:srgbClr val="A32D81"/>
                </a:gs>
                <a:gs pos="100000">
                  <a:srgbClr val="D44E98"/>
                </a:gs>
              </a:gsLst>
              <a:lin ang="810000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p:cNvSpPr/>
            <p:nvPr/>
          </p:nvSpPr>
          <p:spPr>
            <a:xfrm>
              <a:off x="4961744" y="3291723"/>
              <a:ext cx="1384162" cy="1384162"/>
            </a:xfrm>
            <a:prstGeom prst="roundRect">
              <a:avLst>
                <a:gd name="adj" fmla="val 3556"/>
              </a:avLst>
            </a:prstGeom>
            <a:gradFill flip="none" rotWithShape="1">
              <a:gsLst>
                <a:gs pos="0">
                  <a:srgbClr val="4A3D82"/>
                </a:gs>
                <a:gs pos="100000">
                  <a:srgbClr val="796AA5"/>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p:cNvSpPr/>
            <p:nvPr/>
          </p:nvSpPr>
          <p:spPr>
            <a:xfrm>
              <a:off x="4961744" y="4675884"/>
              <a:ext cx="1384162" cy="1384162"/>
            </a:xfrm>
            <a:prstGeom prst="roundRect">
              <a:avLst>
                <a:gd name="adj" fmla="val 3556"/>
              </a:avLst>
            </a:prstGeom>
            <a:gradFill flip="none" rotWithShape="1">
              <a:gsLst>
                <a:gs pos="0">
                  <a:srgbClr val="009DA6"/>
                </a:gs>
                <a:gs pos="100000">
                  <a:srgbClr val="03AFC7"/>
                </a:gs>
              </a:gsLst>
              <a:lin ang="10800000" scaled="1"/>
              <a:tileRect/>
            </a:gradFill>
            <a:ln>
              <a:noFill/>
            </a:ln>
            <a:effectLst>
              <a:outerShdw blurRad="381000" dist="38100" dir="16200000" rotWithShape="0">
                <a:prstClr val="black">
                  <a:alpha val="40000"/>
                </a:prstClr>
              </a:outerShdw>
              <a:reflection blurRad="6350" stA="68000" endPos="4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a:off x="975388" y="1980111"/>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a:gsLst>
                <a:gs pos="0">
                  <a:srgbClr val="A32D81"/>
                </a:gs>
                <a:gs pos="100000">
                  <a:srgbClr val="B62C78"/>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a:off x="975387" y="4748436"/>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flip="none" rotWithShape="1">
              <a:gsLst>
                <a:gs pos="0">
                  <a:srgbClr val="009DA6"/>
                </a:gs>
                <a:gs pos="100000">
                  <a:srgbClr val="038C9F"/>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1" name="Freeform: Shape 40"/>
            <p:cNvSpPr/>
            <p:nvPr/>
          </p:nvSpPr>
          <p:spPr>
            <a:xfrm flipH="1">
              <a:off x="9802685" y="595950"/>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flip="none" rotWithShape="1">
              <a:gsLst>
                <a:gs pos="0">
                  <a:srgbClr val="CD740C"/>
                </a:gs>
                <a:gs pos="100000">
                  <a:srgbClr val="BF740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2" name="Freeform: Shape 41"/>
            <p:cNvSpPr/>
            <p:nvPr/>
          </p:nvSpPr>
          <p:spPr>
            <a:xfrm flipH="1">
              <a:off x="9802685" y="3373525"/>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flip="none" rotWithShape="1">
              <a:gsLst>
                <a:gs pos="0">
                  <a:srgbClr val="4A3D82"/>
                </a:gs>
                <a:gs pos="100000">
                  <a:srgbClr val="4A3D8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44" name="Graphic 43" descr="Download from clou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8199" y="958854"/>
              <a:ext cx="504000" cy="504000"/>
            </a:xfrm>
            <a:prstGeom prst="rect">
              <a:avLst/>
            </a:prstGeom>
            <a:effectLst>
              <a:glow rad="12700">
                <a:schemeClr val="bg1">
                  <a:alpha val="30000"/>
                </a:schemeClr>
              </a:glow>
            </a:effectLst>
          </p:spPr>
        </p:pic>
        <p:pic>
          <p:nvPicPr>
            <p:cNvPr id="46" name="Graphic 45" descr="Downlo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8199" y="2343015"/>
              <a:ext cx="504000" cy="504000"/>
            </a:xfrm>
            <a:prstGeom prst="rect">
              <a:avLst/>
            </a:prstGeom>
            <a:effectLst>
              <a:glow rad="12700">
                <a:schemeClr val="bg1">
                  <a:alpha val="30000"/>
                </a:schemeClr>
              </a:glow>
            </a:effectLst>
          </p:spPr>
        </p:pic>
        <p:pic>
          <p:nvPicPr>
            <p:cNvPr id="48" name="Graphic 47" descr="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333" y="3705206"/>
              <a:ext cx="504000" cy="504000"/>
            </a:xfrm>
            <a:prstGeom prst="rect">
              <a:avLst/>
            </a:prstGeom>
            <a:effectLst>
              <a:glow rad="12700">
                <a:schemeClr val="bg1">
                  <a:alpha val="30000"/>
                </a:schemeClr>
              </a:glow>
            </a:effectLst>
          </p:spPr>
        </p:pic>
        <p:pic>
          <p:nvPicPr>
            <p:cNvPr id="50" name="Graphic 49" descr="Sha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825" y="5115965"/>
              <a:ext cx="504000" cy="504000"/>
            </a:xfrm>
            <a:prstGeom prst="rect">
              <a:avLst/>
            </a:prstGeom>
            <a:effectLst>
              <a:glow rad="12700">
                <a:schemeClr val="bg1">
                  <a:alpha val="30000"/>
                </a:schemeClr>
              </a:glow>
            </a:effectLst>
          </p:spPr>
        </p:pic>
        <p:sp>
          <p:nvSpPr>
            <p:cNvPr id="51" name="TextBox 50"/>
            <p:cNvSpPr txBox="1"/>
            <p:nvPr/>
          </p:nvSpPr>
          <p:spPr>
            <a:xfrm>
              <a:off x="1621030" y="2186837"/>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2" name="TextBox 51"/>
            <p:cNvSpPr txBox="1"/>
            <p:nvPr/>
          </p:nvSpPr>
          <p:spPr>
            <a:xfrm>
              <a:off x="1621030" y="2550259"/>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sp>
          <p:nvSpPr>
            <p:cNvPr id="53" name="TextBox 52"/>
            <p:cNvSpPr txBox="1"/>
            <p:nvPr/>
          </p:nvSpPr>
          <p:spPr>
            <a:xfrm>
              <a:off x="6508531" y="804965"/>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4" name="TextBox 53"/>
            <p:cNvSpPr txBox="1"/>
            <p:nvPr/>
          </p:nvSpPr>
          <p:spPr>
            <a:xfrm>
              <a:off x="6508531" y="1168387"/>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sp>
          <p:nvSpPr>
            <p:cNvPr id="55" name="TextBox 54"/>
            <p:cNvSpPr txBox="1"/>
            <p:nvPr/>
          </p:nvSpPr>
          <p:spPr>
            <a:xfrm>
              <a:off x="6498415" y="3551317"/>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6" name="TextBox 55"/>
            <p:cNvSpPr txBox="1"/>
            <p:nvPr/>
          </p:nvSpPr>
          <p:spPr>
            <a:xfrm>
              <a:off x="6498415" y="3914739"/>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sp>
          <p:nvSpPr>
            <p:cNvPr id="57" name="TextBox 56"/>
            <p:cNvSpPr txBox="1"/>
            <p:nvPr/>
          </p:nvSpPr>
          <p:spPr>
            <a:xfrm>
              <a:off x="1621030" y="4962076"/>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8" name="TextBox 57"/>
            <p:cNvSpPr txBox="1"/>
            <p:nvPr/>
          </p:nvSpPr>
          <p:spPr>
            <a:xfrm>
              <a:off x="1621030" y="5325498"/>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975387" y="523398"/>
            <a:ext cx="9400946" cy="5536648"/>
            <a:chOff x="975387" y="523398"/>
            <a:chExt cx="9400946" cy="5536648"/>
          </a:xfrm>
        </p:grpSpPr>
        <p:sp>
          <p:nvSpPr>
            <p:cNvPr id="36" name="Rectangle: Rounded Corners 35"/>
            <p:cNvSpPr/>
            <p:nvPr/>
          </p:nvSpPr>
          <p:spPr>
            <a:xfrm>
              <a:off x="975388" y="4748436"/>
              <a:ext cx="4680000" cy="1239058"/>
            </a:xfrm>
            <a:prstGeom prst="roundRect">
              <a:avLst>
                <a:gd name="adj" fmla="val 50000"/>
              </a:avLst>
            </a:prstGeom>
            <a:gradFill flip="none" rotWithShape="1">
              <a:gsLst>
                <a:gs pos="0">
                  <a:srgbClr val="009DA6"/>
                </a:gs>
                <a:gs pos="100000">
                  <a:srgbClr val="03AFC7"/>
                </a:gs>
              </a:gsLst>
              <a:lin ang="10800000" scaled="1"/>
              <a:tileRect/>
            </a:gradFill>
            <a:ln>
              <a:noFill/>
            </a:ln>
            <a:effectLst>
              <a:outerShdw blurRad="381000" dist="38100" dir="16200000" rotWithShape="0">
                <a:prstClr val="black">
                  <a:alpha val="40000"/>
                </a:prstClr>
              </a:outerShdw>
              <a:reflection blurRad="6350" stA="68000" endPos="4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5" name="Rectangle: Rounded Corners 34"/>
            <p:cNvSpPr/>
            <p:nvPr/>
          </p:nvSpPr>
          <p:spPr>
            <a:xfrm>
              <a:off x="5696333" y="595950"/>
              <a:ext cx="4680000" cy="1239058"/>
            </a:xfrm>
            <a:prstGeom prst="roundRect">
              <a:avLst>
                <a:gd name="adj" fmla="val 50000"/>
              </a:avLst>
            </a:prstGeom>
            <a:gradFill flip="none" rotWithShape="1">
              <a:gsLst>
                <a:gs pos="0">
                  <a:srgbClr val="F37020"/>
                </a:gs>
                <a:gs pos="100000">
                  <a:srgbClr val="FAA21A"/>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4" name="Rectangle: Rounded Corners 33"/>
            <p:cNvSpPr/>
            <p:nvPr/>
          </p:nvSpPr>
          <p:spPr>
            <a:xfrm>
              <a:off x="5696333" y="3364275"/>
              <a:ext cx="4680000" cy="1239058"/>
            </a:xfrm>
            <a:prstGeom prst="roundRect">
              <a:avLst>
                <a:gd name="adj" fmla="val 50000"/>
              </a:avLst>
            </a:prstGeom>
            <a:gradFill flip="none" rotWithShape="1">
              <a:gsLst>
                <a:gs pos="0">
                  <a:srgbClr val="4A3D82"/>
                </a:gs>
                <a:gs pos="100000">
                  <a:srgbClr val="796AA5"/>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2" name="Rectangle: Rounded Corners 31"/>
            <p:cNvSpPr/>
            <p:nvPr/>
          </p:nvSpPr>
          <p:spPr>
            <a:xfrm>
              <a:off x="975388" y="1980111"/>
              <a:ext cx="4680000" cy="1239058"/>
            </a:xfrm>
            <a:prstGeom prst="roundRect">
              <a:avLst>
                <a:gd name="adj" fmla="val 50000"/>
              </a:avLst>
            </a:prstGeom>
            <a:gradFill flip="none" rotWithShape="1">
              <a:gsLst>
                <a:gs pos="0">
                  <a:srgbClr val="A32D81"/>
                </a:gs>
                <a:gs pos="100000">
                  <a:srgbClr val="D44E98"/>
                </a:gs>
              </a:gsLst>
              <a:lin ang="810000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p:cNvSpPr/>
            <p:nvPr/>
          </p:nvSpPr>
          <p:spPr>
            <a:xfrm>
              <a:off x="4961744" y="523398"/>
              <a:ext cx="1384162" cy="1384162"/>
            </a:xfrm>
            <a:prstGeom prst="roundRect">
              <a:avLst>
                <a:gd name="adj" fmla="val 3556"/>
              </a:avLst>
            </a:prstGeom>
            <a:gradFill flip="none" rotWithShape="1">
              <a:gsLst>
                <a:gs pos="0">
                  <a:srgbClr val="F37020"/>
                </a:gs>
                <a:gs pos="100000">
                  <a:srgbClr val="FAA21A"/>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p:cNvSpPr/>
            <p:nvPr/>
          </p:nvSpPr>
          <p:spPr>
            <a:xfrm>
              <a:off x="4961744" y="1907560"/>
              <a:ext cx="1384162" cy="1384162"/>
            </a:xfrm>
            <a:prstGeom prst="roundRect">
              <a:avLst>
                <a:gd name="adj" fmla="val 3556"/>
              </a:avLst>
            </a:prstGeom>
            <a:gradFill flip="none" rotWithShape="1">
              <a:gsLst>
                <a:gs pos="0">
                  <a:srgbClr val="A32D81"/>
                </a:gs>
                <a:gs pos="100000">
                  <a:srgbClr val="D44E98"/>
                </a:gs>
              </a:gsLst>
              <a:lin ang="810000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p:cNvSpPr/>
            <p:nvPr/>
          </p:nvSpPr>
          <p:spPr>
            <a:xfrm>
              <a:off x="4961744" y="3291723"/>
              <a:ext cx="1384162" cy="1384162"/>
            </a:xfrm>
            <a:prstGeom prst="roundRect">
              <a:avLst>
                <a:gd name="adj" fmla="val 3556"/>
              </a:avLst>
            </a:prstGeom>
            <a:gradFill flip="none" rotWithShape="1">
              <a:gsLst>
                <a:gs pos="0">
                  <a:srgbClr val="4A3D82"/>
                </a:gs>
                <a:gs pos="100000">
                  <a:srgbClr val="796AA5"/>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p:cNvSpPr/>
            <p:nvPr/>
          </p:nvSpPr>
          <p:spPr>
            <a:xfrm>
              <a:off x="4961744" y="4675884"/>
              <a:ext cx="1384162" cy="1384162"/>
            </a:xfrm>
            <a:prstGeom prst="roundRect">
              <a:avLst>
                <a:gd name="adj" fmla="val 3556"/>
              </a:avLst>
            </a:prstGeom>
            <a:gradFill flip="none" rotWithShape="1">
              <a:gsLst>
                <a:gs pos="0">
                  <a:srgbClr val="009DA6"/>
                </a:gs>
                <a:gs pos="100000">
                  <a:srgbClr val="03AFC7"/>
                </a:gs>
              </a:gsLst>
              <a:lin ang="10800000" scaled="1"/>
              <a:tileRect/>
            </a:gradFill>
            <a:ln>
              <a:noFill/>
            </a:ln>
            <a:effectLst>
              <a:outerShdw blurRad="381000" dist="38100" dir="16200000" rotWithShape="0">
                <a:prstClr val="black">
                  <a:alpha val="40000"/>
                </a:prstClr>
              </a:outerShdw>
              <a:reflection blurRad="6350" stA="68000" endPos="4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a:off x="975388" y="1980111"/>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a:gsLst>
                <a:gs pos="0">
                  <a:srgbClr val="A32D81"/>
                </a:gs>
                <a:gs pos="100000">
                  <a:srgbClr val="B62C78"/>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a:off x="975387" y="4748436"/>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flip="none" rotWithShape="1">
              <a:gsLst>
                <a:gs pos="0">
                  <a:srgbClr val="009DA6"/>
                </a:gs>
                <a:gs pos="100000">
                  <a:srgbClr val="038C9F"/>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1" name="Freeform: Shape 40"/>
            <p:cNvSpPr/>
            <p:nvPr/>
          </p:nvSpPr>
          <p:spPr>
            <a:xfrm flipH="1">
              <a:off x="9802685" y="595950"/>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flip="none" rotWithShape="1">
              <a:gsLst>
                <a:gs pos="0">
                  <a:srgbClr val="CD740C"/>
                </a:gs>
                <a:gs pos="100000">
                  <a:srgbClr val="BF740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2" name="Freeform: Shape 41"/>
            <p:cNvSpPr/>
            <p:nvPr/>
          </p:nvSpPr>
          <p:spPr>
            <a:xfrm flipH="1">
              <a:off x="9802685" y="3373525"/>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flip="none" rotWithShape="1">
              <a:gsLst>
                <a:gs pos="0">
                  <a:srgbClr val="4A3D82"/>
                </a:gs>
                <a:gs pos="100000">
                  <a:srgbClr val="4A3D8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44" name="Graphic 43" descr="Download from clou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8199" y="958854"/>
              <a:ext cx="504000" cy="504000"/>
            </a:xfrm>
            <a:prstGeom prst="rect">
              <a:avLst/>
            </a:prstGeom>
            <a:effectLst>
              <a:glow rad="12700">
                <a:schemeClr val="bg1">
                  <a:alpha val="30000"/>
                </a:schemeClr>
              </a:glow>
            </a:effectLst>
          </p:spPr>
        </p:pic>
        <p:pic>
          <p:nvPicPr>
            <p:cNvPr id="46" name="Graphic 45" descr="Downlo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8199" y="2343015"/>
              <a:ext cx="504000" cy="504000"/>
            </a:xfrm>
            <a:prstGeom prst="rect">
              <a:avLst/>
            </a:prstGeom>
            <a:effectLst>
              <a:glow rad="12700">
                <a:schemeClr val="bg1">
                  <a:alpha val="30000"/>
                </a:schemeClr>
              </a:glow>
            </a:effectLst>
          </p:spPr>
        </p:pic>
        <p:pic>
          <p:nvPicPr>
            <p:cNvPr id="48" name="Graphic 47" descr="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333" y="3705206"/>
              <a:ext cx="504000" cy="504000"/>
            </a:xfrm>
            <a:prstGeom prst="rect">
              <a:avLst/>
            </a:prstGeom>
            <a:effectLst>
              <a:glow rad="12700">
                <a:schemeClr val="bg1">
                  <a:alpha val="30000"/>
                </a:schemeClr>
              </a:glow>
            </a:effectLst>
          </p:spPr>
        </p:pic>
        <p:pic>
          <p:nvPicPr>
            <p:cNvPr id="50" name="Graphic 49" descr="Sha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825" y="5115965"/>
              <a:ext cx="504000" cy="504000"/>
            </a:xfrm>
            <a:prstGeom prst="rect">
              <a:avLst/>
            </a:prstGeom>
            <a:effectLst>
              <a:glow rad="12700">
                <a:schemeClr val="bg1">
                  <a:alpha val="30000"/>
                </a:schemeClr>
              </a:glow>
            </a:effectLst>
          </p:spPr>
        </p:pic>
        <p:sp>
          <p:nvSpPr>
            <p:cNvPr id="51" name="TextBox 50"/>
            <p:cNvSpPr txBox="1"/>
            <p:nvPr/>
          </p:nvSpPr>
          <p:spPr>
            <a:xfrm>
              <a:off x="1621030" y="2186837"/>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2" name="TextBox 51"/>
            <p:cNvSpPr txBox="1"/>
            <p:nvPr/>
          </p:nvSpPr>
          <p:spPr>
            <a:xfrm>
              <a:off x="1621030" y="2550259"/>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sp>
          <p:nvSpPr>
            <p:cNvPr id="53" name="TextBox 52"/>
            <p:cNvSpPr txBox="1"/>
            <p:nvPr/>
          </p:nvSpPr>
          <p:spPr>
            <a:xfrm>
              <a:off x="6508531" y="804965"/>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4" name="TextBox 53"/>
            <p:cNvSpPr txBox="1"/>
            <p:nvPr/>
          </p:nvSpPr>
          <p:spPr>
            <a:xfrm>
              <a:off x="6508531" y="1168387"/>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sp>
          <p:nvSpPr>
            <p:cNvPr id="55" name="TextBox 54"/>
            <p:cNvSpPr txBox="1"/>
            <p:nvPr/>
          </p:nvSpPr>
          <p:spPr>
            <a:xfrm>
              <a:off x="6498415" y="3551317"/>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6" name="TextBox 55"/>
            <p:cNvSpPr txBox="1"/>
            <p:nvPr/>
          </p:nvSpPr>
          <p:spPr>
            <a:xfrm>
              <a:off x="6498415" y="3914739"/>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sp>
          <p:nvSpPr>
            <p:cNvPr id="57" name="TextBox 56"/>
            <p:cNvSpPr txBox="1"/>
            <p:nvPr/>
          </p:nvSpPr>
          <p:spPr>
            <a:xfrm>
              <a:off x="1621030" y="4962076"/>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8" name="TextBox 57"/>
            <p:cNvSpPr txBox="1"/>
            <p:nvPr/>
          </p:nvSpPr>
          <p:spPr>
            <a:xfrm>
              <a:off x="1621030" y="5325498"/>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975387" y="523398"/>
            <a:ext cx="9400946" cy="5536648"/>
            <a:chOff x="975387" y="523398"/>
            <a:chExt cx="9400946" cy="5536648"/>
          </a:xfrm>
        </p:grpSpPr>
        <p:sp>
          <p:nvSpPr>
            <p:cNvPr id="36" name="Rectangle: Rounded Corners 35"/>
            <p:cNvSpPr/>
            <p:nvPr/>
          </p:nvSpPr>
          <p:spPr>
            <a:xfrm>
              <a:off x="975388" y="4748436"/>
              <a:ext cx="4680000" cy="1239058"/>
            </a:xfrm>
            <a:prstGeom prst="roundRect">
              <a:avLst>
                <a:gd name="adj" fmla="val 50000"/>
              </a:avLst>
            </a:prstGeom>
            <a:gradFill flip="none" rotWithShape="1">
              <a:gsLst>
                <a:gs pos="0">
                  <a:srgbClr val="009DA6"/>
                </a:gs>
                <a:gs pos="100000">
                  <a:srgbClr val="03AFC7"/>
                </a:gs>
              </a:gsLst>
              <a:lin ang="10800000" scaled="1"/>
              <a:tileRect/>
            </a:gradFill>
            <a:ln>
              <a:noFill/>
            </a:ln>
            <a:effectLst>
              <a:outerShdw blurRad="381000" dist="38100" dir="16200000" rotWithShape="0">
                <a:prstClr val="black">
                  <a:alpha val="40000"/>
                </a:prstClr>
              </a:outerShdw>
              <a:reflection blurRad="6350" stA="68000" endPos="4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5" name="Rectangle: Rounded Corners 34"/>
            <p:cNvSpPr/>
            <p:nvPr/>
          </p:nvSpPr>
          <p:spPr>
            <a:xfrm>
              <a:off x="5696333" y="595950"/>
              <a:ext cx="4680000" cy="1239058"/>
            </a:xfrm>
            <a:prstGeom prst="roundRect">
              <a:avLst>
                <a:gd name="adj" fmla="val 50000"/>
              </a:avLst>
            </a:prstGeom>
            <a:gradFill flip="none" rotWithShape="1">
              <a:gsLst>
                <a:gs pos="0">
                  <a:srgbClr val="F37020"/>
                </a:gs>
                <a:gs pos="100000">
                  <a:srgbClr val="FAA21A"/>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4" name="Rectangle: Rounded Corners 33"/>
            <p:cNvSpPr/>
            <p:nvPr/>
          </p:nvSpPr>
          <p:spPr>
            <a:xfrm>
              <a:off x="5696333" y="3364275"/>
              <a:ext cx="4680000" cy="1239058"/>
            </a:xfrm>
            <a:prstGeom prst="roundRect">
              <a:avLst>
                <a:gd name="adj" fmla="val 50000"/>
              </a:avLst>
            </a:prstGeom>
            <a:gradFill flip="none" rotWithShape="1">
              <a:gsLst>
                <a:gs pos="0">
                  <a:srgbClr val="4A3D82"/>
                </a:gs>
                <a:gs pos="100000">
                  <a:srgbClr val="796AA5"/>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2" name="Rectangle: Rounded Corners 31"/>
            <p:cNvSpPr/>
            <p:nvPr/>
          </p:nvSpPr>
          <p:spPr>
            <a:xfrm>
              <a:off x="975388" y="1980111"/>
              <a:ext cx="4680000" cy="1239058"/>
            </a:xfrm>
            <a:prstGeom prst="roundRect">
              <a:avLst>
                <a:gd name="adj" fmla="val 50000"/>
              </a:avLst>
            </a:prstGeom>
            <a:gradFill flip="none" rotWithShape="1">
              <a:gsLst>
                <a:gs pos="0">
                  <a:srgbClr val="A32D81"/>
                </a:gs>
                <a:gs pos="100000">
                  <a:srgbClr val="D44E98"/>
                </a:gs>
              </a:gsLst>
              <a:lin ang="810000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p:cNvSpPr/>
            <p:nvPr/>
          </p:nvSpPr>
          <p:spPr>
            <a:xfrm>
              <a:off x="4961744" y="523398"/>
              <a:ext cx="1384162" cy="1384162"/>
            </a:xfrm>
            <a:prstGeom prst="roundRect">
              <a:avLst>
                <a:gd name="adj" fmla="val 3556"/>
              </a:avLst>
            </a:prstGeom>
            <a:gradFill flip="none" rotWithShape="1">
              <a:gsLst>
                <a:gs pos="0">
                  <a:srgbClr val="F37020"/>
                </a:gs>
                <a:gs pos="100000">
                  <a:srgbClr val="FAA21A"/>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p:cNvSpPr/>
            <p:nvPr/>
          </p:nvSpPr>
          <p:spPr>
            <a:xfrm>
              <a:off x="4961744" y="1907560"/>
              <a:ext cx="1384162" cy="1384162"/>
            </a:xfrm>
            <a:prstGeom prst="roundRect">
              <a:avLst>
                <a:gd name="adj" fmla="val 3556"/>
              </a:avLst>
            </a:prstGeom>
            <a:gradFill flip="none" rotWithShape="1">
              <a:gsLst>
                <a:gs pos="0">
                  <a:srgbClr val="A32D81"/>
                </a:gs>
                <a:gs pos="100000">
                  <a:srgbClr val="D44E98"/>
                </a:gs>
              </a:gsLst>
              <a:lin ang="810000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p:cNvSpPr/>
            <p:nvPr/>
          </p:nvSpPr>
          <p:spPr>
            <a:xfrm>
              <a:off x="4961744" y="3291723"/>
              <a:ext cx="1384162" cy="1384162"/>
            </a:xfrm>
            <a:prstGeom prst="roundRect">
              <a:avLst>
                <a:gd name="adj" fmla="val 3556"/>
              </a:avLst>
            </a:prstGeom>
            <a:gradFill flip="none" rotWithShape="1">
              <a:gsLst>
                <a:gs pos="0">
                  <a:srgbClr val="4A3D82"/>
                </a:gs>
                <a:gs pos="100000">
                  <a:srgbClr val="796AA5"/>
                </a:gs>
              </a:gsLst>
              <a:lin ang="0" scaled="1"/>
              <a:tileRect/>
            </a:gradFill>
            <a:ln>
              <a:noFill/>
            </a:ln>
            <a:effectLst>
              <a:outerShdw blurRad="3810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p:cNvSpPr/>
            <p:nvPr/>
          </p:nvSpPr>
          <p:spPr>
            <a:xfrm>
              <a:off x="4961744" y="4675884"/>
              <a:ext cx="1384162" cy="1384162"/>
            </a:xfrm>
            <a:prstGeom prst="roundRect">
              <a:avLst>
                <a:gd name="adj" fmla="val 3556"/>
              </a:avLst>
            </a:prstGeom>
            <a:gradFill flip="none" rotWithShape="1">
              <a:gsLst>
                <a:gs pos="0">
                  <a:srgbClr val="009DA6"/>
                </a:gs>
                <a:gs pos="100000">
                  <a:srgbClr val="03AFC7"/>
                </a:gs>
              </a:gsLst>
              <a:lin ang="10800000" scaled="1"/>
              <a:tileRect/>
            </a:gradFill>
            <a:ln>
              <a:noFill/>
            </a:ln>
            <a:effectLst>
              <a:outerShdw blurRad="381000" dist="38100" dir="16200000" rotWithShape="0">
                <a:prstClr val="black">
                  <a:alpha val="40000"/>
                </a:prstClr>
              </a:outerShdw>
              <a:reflection blurRad="6350" stA="68000" endPos="4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a:off x="975388" y="1980111"/>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a:gsLst>
                <a:gs pos="0">
                  <a:srgbClr val="A32D81"/>
                </a:gs>
                <a:gs pos="100000">
                  <a:srgbClr val="B62C78"/>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a:off x="975387" y="4748436"/>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flip="none" rotWithShape="1">
              <a:gsLst>
                <a:gs pos="0">
                  <a:srgbClr val="009DA6"/>
                </a:gs>
                <a:gs pos="100000">
                  <a:srgbClr val="038C9F"/>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1" name="Freeform: Shape 40"/>
            <p:cNvSpPr/>
            <p:nvPr/>
          </p:nvSpPr>
          <p:spPr>
            <a:xfrm flipH="1">
              <a:off x="9802685" y="595950"/>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flip="none" rotWithShape="1">
              <a:gsLst>
                <a:gs pos="0">
                  <a:srgbClr val="CD740C"/>
                </a:gs>
                <a:gs pos="100000">
                  <a:srgbClr val="BF740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2" name="Freeform: Shape 41"/>
            <p:cNvSpPr/>
            <p:nvPr/>
          </p:nvSpPr>
          <p:spPr>
            <a:xfrm flipH="1">
              <a:off x="9802685" y="3373525"/>
              <a:ext cx="573647" cy="1229808"/>
            </a:xfrm>
            <a:custGeom>
              <a:avLst/>
              <a:gdLst>
                <a:gd name="connsiteX0" fmla="*/ 573647 w 573647"/>
                <a:gd name="connsiteY0" fmla="*/ 0 h 1229808"/>
                <a:gd name="connsiteX1" fmla="*/ 573647 w 573647"/>
                <a:gd name="connsiteY1" fmla="*/ 1229808 h 1229808"/>
                <a:gd name="connsiteX2" fmla="*/ 494673 w 573647"/>
                <a:gd name="connsiteY2" fmla="*/ 1221847 h 1229808"/>
                <a:gd name="connsiteX3" fmla="*/ 0 w 573647"/>
                <a:gd name="connsiteY3" fmla="*/ 614904 h 1229808"/>
                <a:gd name="connsiteX4" fmla="*/ 494673 w 573647"/>
                <a:gd name="connsiteY4" fmla="*/ 7962 h 1229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47" h="1229808">
                  <a:moveTo>
                    <a:pt x="573647" y="0"/>
                  </a:moveTo>
                  <a:lnTo>
                    <a:pt x="573647" y="1229808"/>
                  </a:lnTo>
                  <a:lnTo>
                    <a:pt x="494673" y="1221847"/>
                  </a:lnTo>
                  <a:cubicBezTo>
                    <a:pt x="212364" y="1164078"/>
                    <a:pt x="0" y="914291"/>
                    <a:pt x="0" y="614904"/>
                  </a:cubicBezTo>
                  <a:cubicBezTo>
                    <a:pt x="0" y="315518"/>
                    <a:pt x="212364" y="65731"/>
                    <a:pt x="494673" y="7962"/>
                  </a:cubicBezTo>
                  <a:close/>
                </a:path>
              </a:pathLst>
            </a:custGeom>
            <a:gradFill flip="none" rotWithShape="1">
              <a:gsLst>
                <a:gs pos="0">
                  <a:srgbClr val="4A3D82"/>
                </a:gs>
                <a:gs pos="100000">
                  <a:srgbClr val="4A3D82"/>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44" name="Graphic 43" descr="Download from clou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8199" y="958854"/>
              <a:ext cx="504000" cy="504000"/>
            </a:xfrm>
            <a:prstGeom prst="rect">
              <a:avLst/>
            </a:prstGeom>
            <a:effectLst>
              <a:glow rad="12700">
                <a:schemeClr val="bg1">
                  <a:alpha val="30000"/>
                </a:schemeClr>
              </a:glow>
            </a:effectLst>
          </p:spPr>
        </p:pic>
        <p:pic>
          <p:nvPicPr>
            <p:cNvPr id="46" name="Graphic 45" descr="Downlo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8199" y="2343015"/>
              <a:ext cx="504000" cy="504000"/>
            </a:xfrm>
            <a:prstGeom prst="rect">
              <a:avLst/>
            </a:prstGeom>
            <a:effectLst>
              <a:glow rad="12700">
                <a:schemeClr val="bg1">
                  <a:alpha val="30000"/>
                </a:schemeClr>
              </a:glow>
            </a:effectLst>
          </p:spPr>
        </p:pic>
        <p:pic>
          <p:nvPicPr>
            <p:cNvPr id="48" name="Graphic 47" descr="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4333" y="3705206"/>
              <a:ext cx="504000" cy="504000"/>
            </a:xfrm>
            <a:prstGeom prst="rect">
              <a:avLst/>
            </a:prstGeom>
            <a:effectLst>
              <a:glow rad="12700">
                <a:schemeClr val="bg1">
                  <a:alpha val="30000"/>
                </a:schemeClr>
              </a:glow>
            </a:effectLst>
          </p:spPr>
        </p:pic>
        <p:pic>
          <p:nvPicPr>
            <p:cNvPr id="50" name="Graphic 49" descr="Sha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825" y="5115965"/>
              <a:ext cx="504000" cy="504000"/>
            </a:xfrm>
            <a:prstGeom prst="rect">
              <a:avLst/>
            </a:prstGeom>
            <a:effectLst>
              <a:glow rad="12700">
                <a:schemeClr val="bg1">
                  <a:alpha val="30000"/>
                </a:schemeClr>
              </a:glow>
            </a:effectLst>
          </p:spPr>
        </p:pic>
        <p:sp>
          <p:nvSpPr>
            <p:cNvPr id="51" name="TextBox 50"/>
            <p:cNvSpPr txBox="1"/>
            <p:nvPr/>
          </p:nvSpPr>
          <p:spPr>
            <a:xfrm>
              <a:off x="1621030" y="2186837"/>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2" name="TextBox 51"/>
            <p:cNvSpPr txBox="1"/>
            <p:nvPr/>
          </p:nvSpPr>
          <p:spPr>
            <a:xfrm>
              <a:off x="1621030" y="2550259"/>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sp>
          <p:nvSpPr>
            <p:cNvPr id="53" name="TextBox 52"/>
            <p:cNvSpPr txBox="1"/>
            <p:nvPr/>
          </p:nvSpPr>
          <p:spPr>
            <a:xfrm>
              <a:off x="6508531" y="804965"/>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4" name="TextBox 53"/>
            <p:cNvSpPr txBox="1"/>
            <p:nvPr/>
          </p:nvSpPr>
          <p:spPr>
            <a:xfrm>
              <a:off x="6508531" y="1168387"/>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sp>
          <p:nvSpPr>
            <p:cNvPr id="55" name="TextBox 54"/>
            <p:cNvSpPr txBox="1"/>
            <p:nvPr/>
          </p:nvSpPr>
          <p:spPr>
            <a:xfrm>
              <a:off x="6498415" y="3551317"/>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6" name="TextBox 55"/>
            <p:cNvSpPr txBox="1"/>
            <p:nvPr/>
          </p:nvSpPr>
          <p:spPr>
            <a:xfrm>
              <a:off x="6498415" y="3914739"/>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sp>
          <p:nvSpPr>
            <p:cNvPr id="57" name="TextBox 56"/>
            <p:cNvSpPr txBox="1"/>
            <p:nvPr/>
          </p:nvSpPr>
          <p:spPr>
            <a:xfrm>
              <a:off x="1621030" y="4962076"/>
              <a:ext cx="2695073" cy="307777"/>
            </a:xfrm>
            <a:prstGeom prst="rect">
              <a:avLst/>
            </a:prstGeom>
            <a:noFill/>
          </p:spPr>
          <p:txBody>
            <a:bodyPr wrap="square" rtlCol="0">
              <a:spAutoFit/>
            </a:bodyPr>
            <a:lstStyle/>
            <a:p>
              <a:r>
                <a:rPr lang="en-IN" sz="1400" dirty="0">
                  <a:solidFill>
                    <a:schemeClr val="bg1">
                      <a:lumMod val="95000"/>
                    </a:schemeClr>
                  </a:solidFill>
                  <a:latin typeface="Nexa Light" panose="02000000000000000000" pitchFamily="50" charset="0"/>
                </a:rPr>
                <a:t>CREATIVE VENUS</a:t>
              </a:r>
              <a:endParaRPr lang="en-IN" sz="1400" dirty="0">
                <a:solidFill>
                  <a:schemeClr val="bg1">
                    <a:lumMod val="95000"/>
                  </a:schemeClr>
                </a:solidFill>
                <a:latin typeface="Nexa Light" panose="02000000000000000000" pitchFamily="50" charset="0"/>
              </a:endParaRPr>
            </a:p>
          </p:txBody>
        </p:sp>
        <p:sp>
          <p:nvSpPr>
            <p:cNvPr id="58" name="TextBox 57"/>
            <p:cNvSpPr txBox="1"/>
            <p:nvPr/>
          </p:nvSpPr>
          <p:spPr>
            <a:xfrm>
              <a:off x="1621030" y="5325498"/>
              <a:ext cx="3131529" cy="461665"/>
            </a:xfrm>
            <a:prstGeom prst="rect">
              <a:avLst/>
            </a:prstGeom>
            <a:noFill/>
          </p:spPr>
          <p:txBody>
            <a:bodyPr wrap="square" rtlCol="0">
              <a:spAutoFit/>
            </a:bodyPr>
            <a:lstStyle/>
            <a:p>
              <a:pPr algn="just"/>
              <a:r>
                <a:rPr lang="en-IN" sz="1200" dirty="0">
                  <a:solidFill>
                    <a:schemeClr val="bg1">
                      <a:lumMod val="95000"/>
                    </a:schemeClr>
                  </a:solidFill>
                  <a:latin typeface="Nexa Light" panose="02000000000000000000" pitchFamily="50" charset="0"/>
                </a:rPr>
                <a:t>Add your text here. Subscribe to our channel to watch more creative stuff.</a:t>
              </a:r>
              <a:endParaRPr lang="en-IN" sz="1200" dirty="0">
                <a:solidFill>
                  <a:schemeClr val="bg1">
                    <a:lumMod val="95000"/>
                  </a:schemeClr>
                </a:solidFill>
                <a:latin typeface="Nexa Light" panose="02000000000000000000" pitchFamily="50" charset="0"/>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ame 7"/>
          <p:cNvSpPr/>
          <p:nvPr/>
        </p:nvSpPr>
        <p:spPr>
          <a:xfrm>
            <a:off x="6515725" y="3108386"/>
            <a:ext cx="2908091" cy="2908091"/>
          </a:xfrm>
          <a:prstGeom prst="frame">
            <a:avLst/>
          </a:prstGeom>
          <a:gradFill flip="none" rotWithShape="1">
            <a:gsLst>
              <a:gs pos="100000">
                <a:srgbClr val="BDC3C7"/>
              </a:gs>
              <a:gs pos="0">
                <a:srgbClr val="ECF0F1"/>
              </a:gs>
            </a:gsLst>
            <a:path path="rect">
              <a:fillToRect l="100000" t="100000"/>
            </a:path>
            <a:tileRect r="-100000" b="-100000"/>
          </a:gradFill>
          <a:ln>
            <a:noFill/>
          </a:ln>
          <a:effectLst>
            <a:reflection blurRad="342900" stA="52000" endA="300" endPos="23000" dir="5400000" sy="-100000" algn="bl" rotWithShape="0"/>
          </a:effectLst>
          <a:scene3d>
            <a:camera prst="isometricOffAxis2Top"/>
            <a:lightRig rig="threePt" dir="t"/>
          </a:scene3d>
          <a:sp3d extrusionH="3746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Frame 6"/>
          <p:cNvSpPr/>
          <p:nvPr/>
        </p:nvSpPr>
        <p:spPr>
          <a:xfrm>
            <a:off x="6515725" y="2421337"/>
            <a:ext cx="2908091" cy="2908091"/>
          </a:xfrm>
          <a:prstGeom prst="frame">
            <a:avLst/>
          </a:prstGeom>
          <a:gradFill flip="none" rotWithShape="1">
            <a:gsLst>
              <a:gs pos="100000">
                <a:srgbClr val="8E44AD"/>
              </a:gs>
              <a:gs pos="0">
                <a:srgbClr val="9B59B6"/>
              </a:gs>
            </a:gsLst>
            <a:path path="rect">
              <a:fillToRect l="100000" t="100000"/>
            </a:path>
            <a:tileRect r="-100000" b="-100000"/>
          </a:gradFill>
          <a:ln>
            <a:noFill/>
          </a:ln>
          <a:scene3d>
            <a:camera prst="isometricOffAxis2Top"/>
            <a:lightRig rig="threePt" dir="t"/>
          </a:scene3d>
          <a:sp3d extrusionH="3746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Frame 4"/>
          <p:cNvSpPr/>
          <p:nvPr/>
        </p:nvSpPr>
        <p:spPr>
          <a:xfrm>
            <a:off x="6515725" y="1734288"/>
            <a:ext cx="2908091" cy="2908091"/>
          </a:xfrm>
          <a:prstGeom prst="frame">
            <a:avLst/>
          </a:prstGeom>
          <a:gradFill flip="none" rotWithShape="1">
            <a:gsLst>
              <a:gs pos="100000">
                <a:srgbClr val="2980B9"/>
              </a:gs>
              <a:gs pos="0">
                <a:srgbClr val="3498DB"/>
              </a:gs>
            </a:gsLst>
            <a:path path="rect">
              <a:fillToRect l="100000" t="100000"/>
            </a:path>
            <a:tileRect r="-100000" b="-100000"/>
          </a:gradFill>
          <a:ln>
            <a:noFill/>
          </a:ln>
          <a:scene3d>
            <a:camera prst="isometricOffAxis2Top"/>
            <a:lightRig rig="threePt" dir="t"/>
          </a:scene3d>
          <a:sp3d extrusionH="3746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Frame 5"/>
          <p:cNvSpPr/>
          <p:nvPr/>
        </p:nvSpPr>
        <p:spPr>
          <a:xfrm>
            <a:off x="6515725" y="1047239"/>
            <a:ext cx="2908091" cy="2908091"/>
          </a:xfrm>
          <a:prstGeom prst="frame">
            <a:avLst/>
          </a:prstGeom>
          <a:gradFill flip="none" rotWithShape="1">
            <a:gsLst>
              <a:gs pos="100000">
                <a:srgbClr val="16A085"/>
              </a:gs>
              <a:gs pos="0">
                <a:srgbClr val="1ABC9C"/>
              </a:gs>
            </a:gsLst>
            <a:path path="rect">
              <a:fillToRect l="100000" t="100000"/>
            </a:path>
            <a:tileRect r="-100000" b="-100000"/>
          </a:gradFill>
          <a:ln>
            <a:noFill/>
          </a:ln>
          <a:scene3d>
            <a:camera prst="isometricOffAxis2Top"/>
            <a:lightRig rig="threePt" dir="t"/>
          </a:scene3d>
          <a:sp3d extrusionH="3746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p:cNvSpPr txBox="1"/>
          <p:nvPr/>
        </p:nvSpPr>
        <p:spPr>
          <a:xfrm rot="426100">
            <a:off x="5976078" y="2788810"/>
            <a:ext cx="1109272" cy="369332"/>
          </a:xfrm>
          <a:prstGeom prst="rect">
            <a:avLst/>
          </a:prstGeom>
          <a:noFill/>
        </p:spPr>
        <p:txBody>
          <a:bodyPr wrap="square" rtlCol="0">
            <a:spAutoFit/>
          </a:bodyPr>
          <a:lstStyle/>
          <a:p>
            <a:r>
              <a:rPr lang="en-IN" dirty="0">
                <a:solidFill>
                  <a:schemeClr val="tx1">
                    <a:alpha val="63000"/>
                  </a:schemeClr>
                </a:solidFill>
                <a:latin typeface="Eurostile BQ" pitchFamily="50" charset="0"/>
              </a:rPr>
              <a:t>Q1</a:t>
            </a:r>
            <a:endParaRPr lang="en-IN" dirty="0">
              <a:solidFill>
                <a:schemeClr val="tx1">
                  <a:alpha val="63000"/>
                </a:schemeClr>
              </a:solidFill>
              <a:latin typeface="Eurostile BQ" pitchFamily="50" charset="0"/>
            </a:endParaRPr>
          </a:p>
        </p:txBody>
      </p:sp>
      <p:sp>
        <p:nvSpPr>
          <p:cNvPr id="13" name="TextBox 12"/>
          <p:cNvSpPr txBox="1"/>
          <p:nvPr/>
        </p:nvSpPr>
        <p:spPr>
          <a:xfrm rot="426100">
            <a:off x="5961089" y="3463881"/>
            <a:ext cx="1109272" cy="369332"/>
          </a:xfrm>
          <a:prstGeom prst="rect">
            <a:avLst/>
          </a:prstGeom>
          <a:noFill/>
        </p:spPr>
        <p:txBody>
          <a:bodyPr wrap="square" rtlCol="0">
            <a:spAutoFit/>
          </a:bodyPr>
          <a:lstStyle/>
          <a:p>
            <a:r>
              <a:rPr lang="en-IN" dirty="0">
                <a:solidFill>
                  <a:schemeClr val="tx1">
                    <a:alpha val="63000"/>
                  </a:schemeClr>
                </a:solidFill>
                <a:latin typeface="Eurostile BQ" pitchFamily="50" charset="0"/>
              </a:rPr>
              <a:t>Q2</a:t>
            </a:r>
            <a:endParaRPr lang="en-IN" dirty="0">
              <a:solidFill>
                <a:schemeClr val="tx1">
                  <a:alpha val="63000"/>
                </a:schemeClr>
              </a:solidFill>
              <a:latin typeface="Eurostile BQ" pitchFamily="50" charset="0"/>
            </a:endParaRPr>
          </a:p>
        </p:txBody>
      </p:sp>
      <p:sp>
        <p:nvSpPr>
          <p:cNvPr id="14" name="TextBox 13"/>
          <p:cNvSpPr txBox="1"/>
          <p:nvPr/>
        </p:nvSpPr>
        <p:spPr>
          <a:xfrm rot="426100">
            <a:off x="5976080" y="4135682"/>
            <a:ext cx="1109272" cy="369332"/>
          </a:xfrm>
          <a:prstGeom prst="rect">
            <a:avLst/>
          </a:prstGeom>
          <a:noFill/>
        </p:spPr>
        <p:txBody>
          <a:bodyPr wrap="square" rtlCol="0">
            <a:spAutoFit/>
          </a:bodyPr>
          <a:lstStyle/>
          <a:p>
            <a:r>
              <a:rPr lang="en-IN" dirty="0">
                <a:solidFill>
                  <a:schemeClr val="tx1">
                    <a:alpha val="63000"/>
                  </a:schemeClr>
                </a:solidFill>
                <a:latin typeface="Eurostile BQ" pitchFamily="50" charset="0"/>
              </a:rPr>
              <a:t>Q3</a:t>
            </a:r>
            <a:endParaRPr lang="en-IN" dirty="0">
              <a:solidFill>
                <a:schemeClr val="tx1">
                  <a:alpha val="63000"/>
                </a:schemeClr>
              </a:solidFill>
              <a:latin typeface="Eurostile BQ" pitchFamily="50" charset="0"/>
            </a:endParaRPr>
          </a:p>
        </p:txBody>
      </p:sp>
      <p:sp>
        <p:nvSpPr>
          <p:cNvPr id="15" name="TextBox 14"/>
          <p:cNvSpPr txBox="1"/>
          <p:nvPr/>
        </p:nvSpPr>
        <p:spPr>
          <a:xfrm rot="426100">
            <a:off x="5976078" y="4825833"/>
            <a:ext cx="1109272" cy="369332"/>
          </a:xfrm>
          <a:prstGeom prst="rect">
            <a:avLst/>
          </a:prstGeom>
          <a:noFill/>
        </p:spPr>
        <p:txBody>
          <a:bodyPr wrap="square" rtlCol="0">
            <a:spAutoFit/>
          </a:bodyPr>
          <a:lstStyle/>
          <a:p>
            <a:r>
              <a:rPr lang="en-IN" dirty="0">
                <a:solidFill>
                  <a:schemeClr val="tx1">
                    <a:alpha val="63000"/>
                  </a:schemeClr>
                </a:solidFill>
                <a:latin typeface="Eurostile BQ" pitchFamily="50" charset="0"/>
              </a:rPr>
              <a:t>Q4</a:t>
            </a:r>
            <a:endParaRPr lang="en-IN" dirty="0">
              <a:solidFill>
                <a:schemeClr val="tx1">
                  <a:alpha val="63000"/>
                </a:schemeClr>
              </a:solidFill>
              <a:latin typeface="Eurostile BQ" pitchFamily="50" charset="0"/>
            </a:endParaRPr>
          </a:p>
        </p:txBody>
      </p:sp>
      <p:grpSp>
        <p:nvGrpSpPr>
          <p:cNvPr id="24" name="Group 23"/>
          <p:cNvGrpSpPr/>
          <p:nvPr/>
        </p:nvGrpSpPr>
        <p:grpSpPr>
          <a:xfrm>
            <a:off x="1543988" y="1189007"/>
            <a:ext cx="3807501" cy="5082090"/>
            <a:chOff x="419725" y="719528"/>
            <a:chExt cx="3807501" cy="5082090"/>
          </a:xfrm>
        </p:grpSpPr>
        <p:sp>
          <p:nvSpPr>
            <p:cNvPr id="16" name="TextBox 15"/>
            <p:cNvSpPr txBox="1"/>
            <p:nvPr/>
          </p:nvSpPr>
          <p:spPr>
            <a:xfrm>
              <a:off x="434715" y="719528"/>
              <a:ext cx="3792511" cy="584775"/>
            </a:xfrm>
            <a:prstGeom prst="rect">
              <a:avLst/>
            </a:prstGeom>
            <a:noFill/>
          </p:spPr>
          <p:txBody>
            <a:bodyPr wrap="square" rtlCol="0">
              <a:spAutoFit/>
            </a:bodyPr>
            <a:lstStyle/>
            <a:p>
              <a:r>
                <a:rPr lang="en-IN" sz="3200" dirty="0">
                  <a:solidFill>
                    <a:srgbClr val="29CCAC"/>
                  </a:solidFill>
                  <a:latin typeface="Nexa Bold" panose="02000000000000000000" pitchFamily="50" charset="0"/>
                </a:rPr>
                <a:t>Q1</a:t>
              </a:r>
              <a:endParaRPr lang="en-IN" sz="3200" dirty="0">
                <a:solidFill>
                  <a:srgbClr val="29CCAC"/>
                </a:solidFill>
                <a:latin typeface="Nexa Bold" panose="02000000000000000000" pitchFamily="50" charset="0"/>
              </a:endParaRPr>
            </a:p>
          </p:txBody>
        </p:sp>
        <p:sp>
          <p:nvSpPr>
            <p:cNvPr id="17" name="TextBox 16"/>
            <p:cNvSpPr txBox="1"/>
            <p:nvPr/>
          </p:nvSpPr>
          <p:spPr>
            <a:xfrm>
              <a:off x="449705" y="1199532"/>
              <a:ext cx="2413416" cy="461665"/>
            </a:xfrm>
            <a:prstGeom prst="rect">
              <a:avLst/>
            </a:prstGeom>
            <a:noFill/>
          </p:spPr>
          <p:txBody>
            <a:bodyPr wrap="square" rtlCol="0">
              <a:spAutoFit/>
            </a:bodyPr>
            <a:lstStyle/>
            <a:p>
              <a:pPr algn="just"/>
              <a:r>
                <a:rPr lang="en-IN" sz="1200" dirty="0">
                  <a:solidFill>
                    <a:schemeClr val="bg1"/>
                  </a:solidFill>
                  <a:latin typeface="Nexa Light" panose="02000000000000000000" pitchFamily="50" charset="0"/>
                </a:rPr>
                <a:t>Add your description here. This is a placeholder for the text.</a:t>
              </a:r>
              <a:endParaRPr lang="en-IN" sz="1200" dirty="0">
                <a:solidFill>
                  <a:schemeClr val="bg1"/>
                </a:solidFill>
                <a:latin typeface="Nexa Light" panose="02000000000000000000" pitchFamily="50" charset="0"/>
              </a:endParaRPr>
            </a:p>
          </p:txBody>
        </p:sp>
        <p:sp>
          <p:nvSpPr>
            <p:cNvPr id="18" name="TextBox 17"/>
            <p:cNvSpPr txBox="1"/>
            <p:nvPr/>
          </p:nvSpPr>
          <p:spPr>
            <a:xfrm>
              <a:off x="419725" y="2021387"/>
              <a:ext cx="3792511" cy="584775"/>
            </a:xfrm>
            <a:prstGeom prst="rect">
              <a:avLst/>
            </a:prstGeom>
            <a:noFill/>
          </p:spPr>
          <p:txBody>
            <a:bodyPr wrap="square" rtlCol="0">
              <a:spAutoFit/>
            </a:bodyPr>
            <a:lstStyle/>
            <a:p>
              <a:r>
                <a:rPr lang="en-IN" sz="3200" dirty="0">
                  <a:solidFill>
                    <a:srgbClr val="41A5E7"/>
                  </a:solidFill>
                  <a:latin typeface="Nexa Bold" panose="02000000000000000000" pitchFamily="50" charset="0"/>
                </a:rPr>
                <a:t>Q2</a:t>
              </a:r>
              <a:endParaRPr lang="en-IN" sz="3200" dirty="0">
                <a:solidFill>
                  <a:srgbClr val="41A5E7"/>
                </a:solidFill>
                <a:latin typeface="Nexa Bold" panose="02000000000000000000" pitchFamily="50" charset="0"/>
              </a:endParaRPr>
            </a:p>
          </p:txBody>
        </p:sp>
        <p:sp>
          <p:nvSpPr>
            <p:cNvPr id="19" name="TextBox 18"/>
            <p:cNvSpPr txBox="1"/>
            <p:nvPr/>
          </p:nvSpPr>
          <p:spPr>
            <a:xfrm>
              <a:off x="434715" y="2501391"/>
              <a:ext cx="2413416" cy="461665"/>
            </a:xfrm>
            <a:prstGeom prst="rect">
              <a:avLst/>
            </a:prstGeom>
            <a:noFill/>
          </p:spPr>
          <p:txBody>
            <a:bodyPr wrap="square" rtlCol="0">
              <a:spAutoFit/>
            </a:bodyPr>
            <a:lstStyle/>
            <a:p>
              <a:pPr algn="just"/>
              <a:r>
                <a:rPr lang="en-IN" sz="1200" dirty="0">
                  <a:solidFill>
                    <a:schemeClr val="bg1"/>
                  </a:solidFill>
                  <a:latin typeface="Nexa Light" panose="02000000000000000000" pitchFamily="50" charset="0"/>
                </a:rPr>
                <a:t>Add your description here. This is a placeholder for the text.</a:t>
              </a:r>
              <a:endParaRPr lang="en-IN" sz="1200" dirty="0">
                <a:solidFill>
                  <a:schemeClr val="bg1"/>
                </a:solidFill>
                <a:latin typeface="Nexa Light" panose="02000000000000000000" pitchFamily="50" charset="0"/>
              </a:endParaRPr>
            </a:p>
          </p:txBody>
        </p:sp>
        <p:sp>
          <p:nvSpPr>
            <p:cNvPr id="20" name="TextBox 19"/>
            <p:cNvSpPr txBox="1"/>
            <p:nvPr/>
          </p:nvSpPr>
          <p:spPr>
            <a:xfrm>
              <a:off x="419725" y="3440668"/>
              <a:ext cx="3792511" cy="584775"/>
            </a:xfrm>
            <a:prstGeom prst="rect">
              <a:avLst/>
            </a:prstGeom>
            <a:noFill/>
          </p:spPr>
          <p:txBody>
            <a:bodyPr wrap="square" rtlCol="0">
              <a:spAutoFit/>
            </a:bodyPr>
            <a:lstStyle/>
            <a:p>
              <a:r>
                <a:rPr lang="en-IN" sz="3200" dirty="0">
                  <a:solidFill>
                    <a:srgbClr val="AC64C9"/>
                  </a:solidFill>
                  <a:latin typeface="Nexa Bold" panose="02000000000000000000" pitchFamily="50" charset="0"/>
                </a:rPr>
                <a:t>Q3</a:t>
              </a:r>
              <a:endParaRPr lang="en-IN" sz="3200" dirty="0">
                <a:solidFill>
                  <a:srgbClr val="AC64C9"/>
                </a:solidFill>
                <a:latin typeface="Nexa Bold" panose="02000000000000000000" pitchFamily="50" charset="0"/>
              </a:endParaRPr>
            </a:p>
          </p:txBody>
        </p:sp>
        <p:sp>
          <p:nvSpPr>
            <p:cNvPr id="21" name="TextBox 20"/>
            <p:cNvSpPr txBox="1"/>
            <p:nvPr/>
          </p:nvSpPr>
          <p:spPr>
            <a:xfrm>
              <a:off x="434715" y="3920672"/>
              <a:ext cx="2413416" cy="461665"/>
            </a:xfrm>
            <a:prstGeom prst="rect">
              <a:avLst/>
            </a:prstGeom>
            <a:noFill/>
          </p:spPr>
          <p:txBody>
            <a:bodyPr wrap="square" rtlCol="0">
              <a:spAutoFit/>
            </a:bodyPr>
            <a:lstStyle/>
            <a:p>
              <a:pPr algn="just"/>
              <a:r>
                <a:rPr lang="en-IN" sz="1200" dirty="0">
                  <a:solidFill>
                    <a:schemeClr val="bg1"/>
                  </a:solidFill>
                  <a:latin typeface="Nexa Light" panose="02000000000000000000" pitchFamily="50" charset="0"/>
                </a:rPr>
                <a:t>Add your description here. This is a placeholder for the text.</a:t>
              </a:r>
              <a:endParaRPr lang="en-IN" sz="1200" dirty="0">
                <a:solidFill>
                  <a:schemeClr val="bg1"/>
                </a:solidFill>
                <a:latin typeface="Nexa Light" panose="02000000000000000000" pitchFamily="50" charset="0"/>
              </a:endParaRPr>
            </a:p>
          </p:txBody>
        </p:sp>
        <p:sp>
          <p:nvSpPr>
            <p:cNvPr id="22" name="TextBox 21"/>
            <p:cNvSpPr txBox="1"/>
            <p:nvPr/>
          </p:nvSpPr>
          <p:spPr>
            <a:xfrm>
              <a:off x="419725" y="4859949"/>
              <a:ext cx="3792511" cy="584775"/>
            </a:xfrm>
            <a:prstGeom prst="rect">
              <a:avLst/>
            </a:prstGeom>
            <a:noFill/>
          </p:spPr>
          <p:txBody>
            <a:bodyPr wrap="square" rtlCol="0">
              <a:spAutoFit/>
            </a:bodyPr>
            <a:lstStyle/>
            <a:p>
              <a:r>
                <a:rPr lang="en-IN" sz="3200" dirty="0">
                  <a:solidFill>
                    <a:srgbClr val="F8FDFF"/>
                  </a:solidFill>
                  <a:latin typeface="Nexa Bold" panose="02000000000000000000" pitchFamily="50" charset="0"/>
                </a:rPr>
                <a:t>Q4</a:t>
              </a:r>
              <a:endParaRPr lang="en-IN" sz="3200" dirty="0">
                <a:solidFill>
                  <a:srgbClr val="F8FDFF"/>
                </a:solidFill>
                <a:latin typeface="Nexa Bold" panose="02000000000000000000" pitchFamily="50" charset="0"/>
              </a:endParaRPr>
            </a:p>
          </p:txBody>
        </p:sp>
        <p:sp>
          <p:nvSpPr>
            <p:cNvPr id="23" name="TextBox 22"/>
            <p:cNvSpPr txBox="1"/>
            <p:nvPr/>
          </p:nvSpPr>
          <p:spPr>
            <a:xfrm>
              <a:off x="434715" y="5339953"/>
              <a:ext cx="2413416" cy="461665"/>
            </a:xfrm>
            <a:prstGeom prst="rect">
              <a:avLst/>
            </a:prstGeom>
            <a:noFill/>
          </p:spPr>
          <p:txBody>
            <a:bodyPr wrap="square" rtlCol="0">
              <a:spAutoFit/>
            </a:bodyPr>
            <a:lstStyle/>
            <a:p>
              <a:pPr algn="just"/>
              <a:r>
                <a:rPr lang="en-IN" sz="1200" dirty="0">
                  <a:solidFill>
                    <a:schemeClr val="bg1"/>
                  </a:solidFill>
                  <a:latin typeface="Nexa Light" panose="02000000000000000000" pitchFamily="50" charset="0"/>
                </a:rPr>
                <a:t>Add your description here. This is a placeholder for the text.</a:t>
              </a:r>
              <a:endParaRPr lang="en-IN" sz="1200" dirty="0">
                <a:solidFill>
                  <a:schemeClr val="bg1"/>
                </a:solidFill>
                <a:latin typeface="Nexa Light" panose="02000000000000000000" pitchFamily="50" charset="0"/>
              </a:endParaRPr>
            </a:p>
          </p:txBody>
        </p:sp>
      </p:grpSp>
      <p:sp>
        <p:nvSpPr>
          <p:cNvPr id="25" name="TextBox 24"/>
          <p:cNvSpPr txBox="1"/>
          <p:nvPr/>
        </p:nvSpPr>
        <p:spPr>
          <a:xfrm>
            <a:off x="1862528" y="254833"/>
            <a:ext cx="8466944" cy="523220"/>
          </a:xfrm>
          <a:prstGeom prst="rect">
            <a:avLst/>
          </a:prstGeom>
          <a:noFill/>
        </p:spPr>
        <p:txBody>
          <a:bodyPr wrap="square" rtlCol="0">
            <a:spAutoFit/>
          </a:bodyPr>
          <a:lstStyle/>
          <a:p>
            <a:pPr algn="ctr"/>
            <a:r>
              <a:rPr lang="en-IN" sz="2800" spc="600" dirty="0">
                <a:solidFill>
                  <a:schemeClr val="bg1">
                    <a:alpha val="61000"/>
                  </a:schemeClr>
                </a:solidFill>
                <a:latin typeface="Nexa Bold" panose="02000000000000000000" pitchFamily="50" charset="0"/>
              </a:rPr>
              <a:t>QUARTERLY SALES INFOGRAPHIC</a:t>
            </a:r>
            <a:endParaRPr lang="en-IN" sz="2800" spc="600" dirty="0">
              <a:solidFill>
                <a:schemeClr val="bg1">
                  <a:alpha val="61000"/>
                </a:schemeClr>
              </a:solidFill>
              <a:latin typeface="Nexa Bold" panose="02000000000000000000" pitchFamily="50"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459141" y="1364776"/>
            <a:ext cx="11272294" cy="3312126"/>
            <a:chOff x="459141" y="1364776"/>
            <a:chExt cx="11272294" cy="3312126"/>
          </a:xfrm>
        </p:grpSpPr>
        <p:sp>
          <p:nvSpPr>
            <p:cNvPr id="42" name="Freeform: Shape 41"/>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Rectangle: Rounded Corners 43"/>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6" name="Straight Connector 45"/>
            <p:cNvCxnSpPr/>
            <p:nvPr/>
          </p:nvCxnSpPr>
          <p:spPr>
            <a:xfrm>
              <a:off x="1844842" y="3943604"/>
              <a:ext cx="0" cy="564228"/>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966465" y="3512626"/>
              <a:ext cx="0" cy="995206"/>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224113" y="3491499"/>
              <a:ext cx="0" cy="1016333"/>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95999" y="3943613"/>
              <a:ext cx="1" cy="564219"/>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339674" y="3943613"/>
              <a:ext cx="0" cy="564219"/>
            </a:xfrm>
            <a:prstGeom prst="line">
              <a:avLst/>
            </a:prstGeom>
            <a:ln w="38100">
              <a:solidFill>
                <a:srgbClr val="48A180"/>
              </a:solidFill>
              <a:tailEnd type="oval" w="lg" len="lg"/>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TextBox 70"/>
            <p:cNvSpPr txBox="1"/>
            <p:nvPr/>
          </p:nvSpPr>
          <p:spPr>
            <a:xfrm>
              <a:off x="1452629" y="2007859"/>
              <a:ext cx="770021" cy="646331"/>
            </a:xfrm>
            <a:prstGeom prst="rect">
              <a:avLst/>
            </a:prstGeom>
            <a:noFill/>
          </p:spPr>
          <p:txBody>
            <a:bodyPr wrap="square" rtlCol="0">
              <a:spAutoFit/>
            </a:bodyPr>
            <a:lstStyle/>
            <a:p>
              <a:pPr algn="ctr"/>
              <a:r>
                <a:rPr lang="en-IN" sz="3600" dirty="0">
                  <a:solidFill>
                    <a:srgbClr val="EF5024"/>
                  </a:solidFill>
                  <a:latin typeface="Eurostile BQ" pitchFamily="50" charset="0"/>
                  <a:ea typeface="Open Sans" panose="020B0606030504020204" pitchFamily="34" charset="0"/>
                  <a:cs typeface="Open Sans" panose="020B0606030504020204" pitchFamily="34" charset="0"/>
                </a:rPr>
                <a:t>A</a:t>
              </a:r>
              <a:endParaRPr lang="en-IN" sz="3600" dirty="0">
                <a:solidFill>
                  <a:srgbClr val="EF5024"/>
                </a:solidFill>
                <a:latin typeface="Eurostile BQ" pitchFamily="50" charset="0"/>
                <a:ea typeface="Open Sans" panose="020B0606030504020204" pitchFamily="34" charset="0"/>
                <a:cs typeface="Open Sans" panose="020B0606030504020204" pitchFamily="34" charset="0"/>
              </a:endParaRPr>
            </a:p>
          </p:txBody>
        </p:sp>
        <p:sp>
          <p:nvSpPr>
            <p:cNvPr id="72" name="TextBox 71"/>
            <p:cNvSpPr txBox="1"/>
            <p:nvPr/>
          </p:nvSpPr>
          <p:spPr>
            <a:xfrm>
              <a:off x="3581453" y="2007857"/>
              <a:ext cx="770021" cy="646331"/>
            </a:xfrm>
            <a:prstGeom prst="rect">
              <a:avLst/>
            </a:prstGeom>
            <a:noFill/>
          </p:spPr>
          <p:txBody>
            <a:bodyPr wrap="square" rtlCol="0">
              <a:spAutoFit/>
            </a:bodyPr>
            <a:lstStyle/>
            <a:p>
              <a:pPr algn="ctr"/>
              <a:r>
                <a:rPr lang="en-IN" sz="3600" dirty="0">
                  <a:solidFill>
                    <a:srgbClr val="BE524F"/>
                  </a:solidFill>
                  <a:latin typeface="Eurostile BQ" pitchFamily="50" charset="0"/>
                  <a:ea typeface="Open Sans" panose="020B0606030504020204" pitchFamily="34" charset="0"/>
                  <a:cs typeface="Open Sans" panose="020B0606030504020204" pitchFamily="34" charset="0"/>
                </a:rPr>
                <a:t>B</a:t>
              </a:r>
              <a:endParaRPr lang="en-IN" sz="3600" dirty="0">
                <a:solidFill>
                  <a:srgbClr val="BE524F"/>
                </a:solidFill>
                <a:latin typeface="Eurostile BQ" pitchFamily="50" charset="0"/>
                <a:ea typeface="Open Sans" panose="020B0606030504020204" pitchFamily="34" charset="0"/>
                <a:cs typeface="Open Sans" panose="020B0606030504020204" pitchFamily="34" charset="0"/>
              </a:endParaRPr>
            </a:p>
          </p:txBody>
        </p:sp>
        <p:sp>
          <p:nvSpPr>
            <p:cNvPr id="73" name="TextBox 72"/>
            <p:cNvSpPr txBox="1"/>
            <p:nvPr/>
          </p:nvSpPr>
          <p:spPr>
            <a:xfrm>
              <a:off x="5710988" y="2007857"/>
              <a:ext cx="770021" cy="646331"/>
            </a:xfrm>
            <a:prstGeom prst="rect">
              <a:avLst/>
            </a:prstGeom>
            <a:noFill/>
          </p:spPr>
          <p:txBody>
            <a:bodyPr wrap="square" rtlCol="0">
              <a:spAutoFit/>
            </a:bodyPr>
            <a:lstStyle/>
            <a:p>
              <a:pPr algn="ctr"/>
              <a:r>
                <a:rPr lang="en-IN" sz="3600" dirty="0">
                  <a:solidFill>
                    <a:srgbClr val="9A187A"/>
                  </a:solidFill>
                  <a:latin typeface="Eurostile BQ" pitchFamily="50" charset="0"/>
                  <a:ea typeface="Open Sans" panose="020B0606030504020204" pitchFamily="34" charset="0"/>
                  <a:cs typeface="Open Sans" panose="020B0606030504020204" pitchFamily="34" charset="0"/>
                </a:rPr>
                <a:t>C</a:t>
              </a:r>
              <a:endParaRPr lang="en-IN" sz="3600" dirty="0">
                <a:solidFill>
                  <a:srgbClr val="9A187A"/>
                </a:solidFill>
                <a:latin typeface="Eurostile BQ" pitchFamily="50" charset="0"/>
                <a:ea typeface="Open Sans" panose="020B0606030504020204" pitchFamily="34" charset="0"/>
                <a:cs typeface="Open Sans" panose="020B0606030504020204" pitchFamily="34" charset="0"/>
              </a:endParaRPr>
            </a:p>
          </p:txBody>
        </p:sp>
        <p:sp>
          <p:nvSpPr>
            <p:cNvPr id="74" name="TextBox 73"/>
            <p:cNvSpPr txBox="1"/>
            <p:nvPr/>
          </p:nvSpPr>
          <p:spPr>
            <a:xfrm>
              <a:off x="7839101" y="2007857"/>
              <a:ext cx="770021" cy="646331"/>
            </a:xfrm>
            <a:prstGeom prst="rect">
              <a:avLst/>
            </a:prstGeom>
            <a:noFill/>
          </p:spPr>
          <p:txBody>
            <a:bodyPr wrap="square" rtlCol="0">
              <a:spAutoFit/>
            </a:bodyPr>
            <a:lstStyle/>
            <a:p>
              <a:pPr algn="ctr"/>
              <a:r>
                <a:rPr lang="en-IN" sz="3600" dirty="0">
                  <a:solidFill>
                    <a:srgbClr val="3E7AAC"/>
                  </a:solidFill>
                  <a:latin typeface="Eurostile BQ" pitchFamily="50" charset="0"/>
                  <a:ea typeface="Open Sans" panose="020B0606030504020204" pitchFamily="34" charset="0"/>
                  <a:cs typeface="Open Sans" panose="020B0606030504020204" pitchFamily="34" charset="0"/>
                </a:rPr>
                <a:t>D</a:t>
              </a:r>
              <a:endParaRPr lang="en-IN" sz="3600" dirty="0">
                <a:solidFill>
                  <a:srgbClr val="3E7AAC"/>
                </a:solidFill>
                <a:latin typeface="Eurostile BQ" pitchFamily="50" charset="0"/>
                <a:ea typeface="Open Sans" panose="020B0606030504020204" pitchFamily="34" charset="0"/>
                <a:cs typeface="Open Sans" panose="020B0606030504020204" pitchFamily="34" charset="0"/>
              </a:endParaRPr>
            </a:p>
          </p:txBody>
        </p:sp>
        <p:sp>
          <p:nvSpPr>
            <p:cNvPr id="75" name="TextBox 74"/>
            <p:cNvSpPr txBox="1"/>
            <p:nvPr/>
          </p:nvSpPr>
          <p:spPr>
            <a:xfrm>
              <a:off x="9967924" y="2007858"/>
              <a:ext cx="770021" cy="646331"/>
            </a:xfrm>
            <a:prstGeom prst="rect">
              <a:avLst/>
            </a:prstGeom>
            <a:noFill/>
          </p:spPr>
          <p:txBody>
            <a:bodyPr wrap="square" rtlCol="0">
              <a:spAutoFit/>
            </a:bodyPr>
            <a:lstStyle/>
            <a:p>
              <a:pPr algn="ctr"/>
              <a:r>
                <a:rPr lang="en-IN" sz="3600" dirty="0">
                  <a:solidFill>
                    <a:srgbClr val="48A180"/>
                  </a:solidFill>
                  <a:latin typeface="Eurostile BQ" pitchFamily="50" charset="0"/>
                  <a:ea typeface="Open Sans" panose="020B0606030504020204" pitchFamily="34" charset="0"/>
                  <a:cs typeface="Open Sans" panose="020B0606030504020204" pitchFamily="34" charset="0"/>
                </a:rPr>
                <a:t>E</a:t>
              </a:r>
              <a:endParaRPr lang="en-IN" sz="3600" dirty="0">
                <a:solidFill>
                  <a:srgbClr val="48A180"/>
                </a:solidFill>
                <a:latin typeface="Eurostile BQ" pitchFamily="50" charset="0"/>
                <a:ea typeface="Open Sans" panose="020B0606030504020204" pitchFamily="34" charset="0"/>
                <a:cs typeface="Open Sans" panose="020B0606030504020204" pitchFamily="34" charset="0"/>
              </a:endParaRPr>
            </a:p>
          </p:txBody>
        </p:sp>
        <p:pic>
          <p:nvPicPr>
            <p:cNvPr id="77" name="Graphic 76" descr="Downloa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3639" y="2556240"/>
              <a:ext cx="828000" cy="828000"/>
            </a:xfrm>
            <a:prstGeom prst="rect">
              <a:avLst/>
            </a:prstGeom>
          </p:spPr>
        </p:pic>
        <p:pic>
          <p:nvPicPr>
            <p:cNvPr id="79" name="Graphic 78" descr="Download from clou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463" y="2556240"/>
              <a:ext cx="828000" cy="828000"/>
            </a:xfrm>
            <a:prstGeom prst="rect">
              <a:avLst/>
            </a:prstGeom>
          </p:spPr>
        </p:pic>
        <p:pic>
          <p:nvPicPr>
            <p:cNvPr id="81" name="Graphic 80" descr="Envelo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998" y="2556240"/>
              <a:ext cx="828000" cy="828000"/>
            </a:xfrm>
            <a:prstGeom prst="rect">
              <a:avLst/>
            </a:prstGeom>
          </p:spPr>
        </p:pic>
        <p:pic>
          <p:nvPicPr>
            <p:cNvPr id="83" name="Graphic 82" descr="Lin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111" y="2556240"/>
              <a:ext cx="828000" cy="828000"/>
            </a:xfrm>
            <a:prstGeom prst="rect">
              <a:avLst/>
            </a:prstGeom>
          </p:spPr>
        </p:pic>
        <p:pic>
          <p:nvPicPr>
            <p:cNvPr id="85" name="Graphic 84" descr="Lightbulb"/>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8934" y="2556240"/>
              <a:ext cx="828000" cy="828000"/>
            </a:xfrm>
            <a:prstGeom prst="rect">
              <a:avLst/>
            </a:prstGeom>
          </p:spPr>
        </p:pic>
      </p:grpSp>
      <p:sp>
        <p:nvSpPr>
          <p:cNvPr id="87" name="TextBox 86"/>
          <p:cNvSpPr txBox="1"/>
          <p:nvPr/>
        </p:nvSpPr>
        <p:spPr>
          <a:xfrm>
            <a:off x="858252" y="4868548"/>
            <a:ext cx="1973179" cy="307777"/>
          </a:xfrm>
          <a:prstGeom prst="rect">
            <a:avLst/>
          </a:prstGeom>
          <a:noFill/>
        </p:spPr>
        <p:txBody>
          <a:bodyPr wrap="square" rtlCol="0">
            <a:spAutoFit/>
          </a:bodyPr>
          <a:lstStyle/>
          <a:p>
            <a:pPr algn="ctr"/>
            <a:r>
              <a:rPr lang="en-IN" sz="1400" dirty="0">
                <a:solidFill>
                  <a:srgbClr val="EF5024"/>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400" dirty="0">
              <a:solidFill>
                <a:srgbClr val="EF50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8" name="TextBox 87"/>
          <p:cNvSpPr txBox="1"/>
          <p:nvPr/>
        </p:nvSpPr>
        <p:spPr>
          <a:xfrm>
            <a:off x="2981960" y="4868548"/>
            <a:ext cx="1973179" cy="307777"/>
          </a:xfrm>
          <a:prstGeom prst="rect">
            <a:avLst/>
          </a:prstGeom>
          <a:noFill/>
        </p:spPr>
        <p:txBody>
          <a:bodyPr wrap="square" rtlCol="0">
            <a:spAutoFit/>
          </a:bodyPr>
          <a:lstStyle/>
          <a:p>
            <a:pPr algn="ctr"/>
            <a:r>
              <a:rPr lang="en-IN" sz="1400" dirty="0">
                <a:solidFill>
                  <a:srgbClr val="BE524F"/>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400" dirty="0">
              <a:solidFill>
                <a:srgbClr val="BE524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p:cNvSpPr txBox="1"/>
          <p:nvPr/>
        </p:nvSpPr>
        <p:spPr>
          <a:xfrm>
            <a:off x="5105668" y="4868548"/>
            <a:ext cx="1973179" cy="307777"/>
          </a:xfrm>
          <a:prstGeom prst="rect">
            <a:avLst/>
          </a:prstGeom>
          <a:noFill/>
        </p:spPr>
        <p:txBody>
          <a:bodyPr wrap="square" rtlCol="0">
            <a:spAutoFit/>
          </a:bodyPr>
          <a:lstStyle/>
          <a:p>
            <a:pPr algn="ctr"/>
            <a:r>
              <a:rPr lang="en-IN" sz="1400" dirty="0">
                <a:solidFill>
                  <a:srgbClr val="9A187A"/>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400" dirty="0">
              <a:solidFill>
                <a:srgbClr val="9A187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TextBox 89"/>
          <p:cNvSpPr txBox="1"/>
          <p:nvPr/>
        </p:nvSpPr>
        <p:spPr>
          <a:xfrm>
            <a:off x="7229376" y="4868548"/>
            <a:ext cx="1973179" cy="307777"/>
          </a:xfrm>
          <a:prstGeom prst="rect">
            <a:avLst/>
          </a:prstGeom>
          <a:noFill/>
        </p:spPr>
        <p:txBody>
          <a:bodyPr wrap="square" rtlCol="0">
            <a:spAutoFit/>
          </a:bodyPr>
          <a:lstStyle/>
          <a:p>
            <a:pPr algn="ctr"/>
            <a:r>
              <a:rPr lang="en-IN" sz="1400" dirty="0">
                <a:solidFill>
                  <a:srgbClr val="3E7AAC"/>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400" dirty="0">
              <a:solidFill>
                <a:srgbClr val="3E7AA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1" name="TextBox 90"/>
          <p:cNvSpPr txBox="1"/>
          <p:nvPr/>
        </p:nvSpPr>
        <p:spPr>
          <a:xfrm>
            <a:off x="9353084" y="4868548"/>
            <a:ext cx="1973179" cy="307777"/>
          </a:xfrm>
          <a:prstGeom prst="rect">
            <a:avLst/>
          </a:prstGeom>
          <a:noFill/>
        </p:spPr>
        <p:txBody>
          <a:bodyPr wrap="square" rtlCol="0">
            <a:spAutoFit/>
          </a:bodyPr>
          <a:lstStyle/>
          <a:p>
            <a:pPr algn="ctr"/>
            <a:r>
              <a:rPr lang="en-IN" sz="1400" dirty="0">
                <a:solidFill>
                  <a:srgbClr val="48A180"/>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400" dirty="0">
              <a:solidFill>
                <a:srgbClr val="48A18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2" name="TextBox 91"/>
          <p:cNvSpPr txBox="1"/>
          <p:nvPr/>
        </p:nvSpPr>
        <p:spPr>
          <a:xfrm>
            <a:off x="851049" y="5146907"/>
            <a:ext cx="1973179" cy="646331"/>
          </a:xfrm>
          <a:prstGeom prst="rect">
            <a:avLst/>
          </a:prstGeom>
          <a:noFill/>
        </p:spPr>
        <p:txBody>
          <a:bodyPr wrap="square" rtlCol="0">
            <a:spAutoFit/>
          </a:bodyPr>
          <a:lstStyle/>
          <a:p>
            <a:pPr algn="ct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3" name="TextBox 92"/>
          <p:cNvSpPr txBox="1"/>
          <p:nvPr/>
        </p:nvSpPr>
        <p:spPr>
          <a:xfrm>
            <a:off x="2978594" y="5146907"/>
            <a:ext cx="1973179" cy="646331"/>
          </a:xfrm>
          <a:prstGeom prst="rect">
            <a:avLst/>
          </a:prstGeom>
          <a:noFill/>
        </p:spPr>
        <p:txBody>
          <a:bodyPr wrap="square" rtlCol="0">
            <a:spAutoFit/>
          </a:bodyPr>
          <a:lstStyle/>
          <a:p>
            <a:pPr algn="ct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4" name="TextBox 93"/>
          <p:cNvSpPr txBox="1"/>
          <p:nvPr/>
        </p:nvSpPr>
        <p:spPr>
          <a:xfrm>
            <a:off x="5106139" y="5146907"/>
            <a:ext cx="1973179" cy="646331"/>
          </a:xfrm>
          <a:prstGeom prst="rect">
            <a:avLst/>
          </a:prstGeom>
          <a:noFill/>
        </p:spPr>
        <p:txBody>
          <a:bodyPr wrap="square" rtlCol="0">
            <a:spAutoFit/>
          </a:bodyPr>
          <a:lstStyle/>
          <a:p>
            <a:pPr algn="ct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5" name="TextBox 94"/>
          <p:cNvSpPr txBox="1"/>
          <p:nvPr/>
        </p:nvSpPr>
        <p:spPr>
          <a:xfrm>
            <a:off x="7233684" y="5146907"/>
            <a:ext cx="1973179" cy="646331"/>
          </a:xfrm>
          <a:prstGeom prst="rect">
            <a:avLst/>
          </a:prstGeom>
          <a:noFill/>
        </p:spPr>
        <p:txBody>
          <a:bodyPr wrap="square" rtlCol="0">
            <a:spAutoFit/>
          </a:bodyPr>
          <a:lstStyle/>
          <a:p>
            <a:pPr algn="ct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6" name="TextBox 95"/>
          <p:cNvSpPr txBox="1"/>
          <p:nvPr/>
        </p:nvSpPr>
        <p:spPr>
          <a:xfrm>
            <a:off x="9361229" y="5146907"/>
            <a:ext cx="1973179" cy="646331"/>
          </a:xfrm>
          <a:prstGeom prst="rect">
            <a:avLst/>
          </a:prstGeom>
          <a:noFill/>
        </p:spPr>
        <p:txBody>
          <a:bodyPr wrap="square" rtlCol="0">
            <a:spAutoFit/>
          </a:bodyPr>
          <a:lstStyle/>
          <a:p>
            <a:pPr algn="ct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Shape 41"/>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F24D16"/>
              </a:gs>
              <a:gs pos="50000">
                <a:srgbClr val="EDD834"/>
              </a:gs>
              <a:gs pos="25000">
                <a:srgbClr val="B17ED8"/>
              </a:gs>
              <a:gs pos="0">
                <a:srgbClr val="4CD4B0"/>
              </a:gs>
              <a:gs pos="100000">
                <a:srgbClr val="7D142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Rectangle: Rounded Corners 43"/>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6" name="Straight Connector 45"/>
          <p:cNvCxnSpPr/>
          <p:nvPr/>
        </p:nvCxnSpPr>
        <p:spPr>
          <a:xfrm>
            <a:off x="1844842" y="3943604"/>
            <a:ext cx="0" cy="564228"/>
          </a:xfrm>
          <a:prstGeom prst="line">
            <a:avLst/>
          </a:prstGeom>
          <a:ln w="38100">
            <a:solidFill>
              <a:srgbClr val="4CD4B0"/>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966465" y="3512626"/>
            <a:ext cx="0" cy="995206"/>
          </a:xfrm>
          <a:prstGeom prst="line">
            <a:avLst/>
          </a:prstGeom>
          <a:ln w="38100">
            <a:solidFill>
              <a:srgbClr val="B17ED8"/>
            </a:solidFill>
            <a:tailEnd type="oval" w="lg" len="lg"/>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224113" y="3491499"/>
            <a:ext cx="0" cy="1016333"/>
          </a:xfrm>
          <a:prstGeom prst="line">
            <a:avLst/>
          </a:prstGeom>
          <a:ln w="38100">
            <a:solidFill>
              <a:srgbClr val="F24D16"/>
            </a:solidFill>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95999" y="3943613"/>
            <a:ext cx="1" cy="564219"/>
          </a:xfrm>
          <a:prstGeom prst="line">
            <a:avLst/>
          </a:prstGeom>
          <a:ln w="38100">
            <a:solidFill>
              <a:srgbClr val="EDD834"/>
            </a:solidFill>
            <a:tailEnd type="oval" w="lg"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0339674" y="3943613"/>
            <a:ext cx="0" cy="564219"/>
          </a:xfrm>
          <a:prstGeom prst="line">
            <a:avLst/>
          </a:prstGeom>
          <a:ln w="38100">
            <a:solidFill>
              <a:srgbClr val="7D1424"/>
            </a:solidFill>
            <a:tailEnd type="oval" w="lg" len="lg"/>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TextBox 70"/>
          <p:cNvSpPr txBox="1"/>
          <p:nvPr/>
        </p:nvSpPr>
        <p:spPr>
          <a:xfrm>
            <a:off x="1452629" y="2007859"/>
            <a:ext cx="770021" cy="646331"/>
          </a:xfrm>
          <a:prstGeom prst="rect">
            <a:avLst/>
          </a:prstGeom>
          <a:noFill/>
        </p:spPr>
        <p:txBody>
          <a:bodyPr wrap="square" rtlCol="0">
            <a:spAutoFit/>
          </a:bodyPr>
          <a:lstStyle/>
          <a:p>
            <a:pPr algn="ctr"/>
            <a:r>
              <a:rPr lang="en-IN" sz="3600" dirty="0">
                <a:solidFill>
                  <a:srgbClr val="4CD4B0"/>
                </a:solidFill>
                <a:latin typeface="Eurostile BQ" pitchFamily="50" charset="0"/>
                <a:ea typeface="Open Sans" panose="020B0606030504020204" pitchFamily="34" charset="0"/>
                <a:cs typeface="Open Sans" panose="020B0606030504020204" pitchFamily="34" charset="0"/>
              </a:rPr>
              <a:t>A</a:t>
            </a:r>
            <a:endParaRPr lang="en-IN" sz="3600" dirty="0">
              <a:solidFill>
                <a:srgbClr val="4CD4B0"/>
              </a:solidFill>
              <a:latin typeface="Eurostile BQ" pitchFamily="50" charset="0"/>
              <a:ea typeface="Open Sans" panose="020B0606030504020204" pitchFamily="34" charset="0"/>
              <a:cs typeface="Open Sans" panose="020B0606030504020204" pitchFamily="34" charset="0"/>
            </a:endParaRPr>
          </a:p>
        </p:txBody>
      </p:sp>
      <p:sp>
        <p:nvSpPr>
          <p:cNvPr id="72" name="TextBox 71"/>
          <p:cNvSpPr txBox="1"/>
          <p:nvPr/>
        </p:nvSpPr>
        <p:spPr>
          <a:xfrm>
            <a:off x="3581453" y="2007857"/>
            <a:ext cx="770021" cy="646331"/>
          </a:xfrm>
          <a:prstGeom prst="rect">
            <a:avLst/>
          </a:prstGeom>
          <a:noFill/>
        </p:spPr>
        <p:txBody>
          <a:bodyPr wrap="square" rtlCol="0">
            <a:spAutoFit/>
          </a:bodyPr>
          <a:lstStyle/>
          <a:p>
            <a:pPr algn="ctr"/>
            <a:r>
              <a:rPr lang="en-IN" sz="3600" dirty="0">
                <a:solidFill>
                  <a:srgbClr val="B17ED8"/>
                </a:solidFill>
                <a:latin typeface="Eurostile BQ" pitchFamily="50" charset="0"/>
                <a:ea typeface="Open Sans" panose="020B0606030504020204" pitchFamily="34" charset="0"/>
                <a:cs typeface="Open Sans" panose="020B0606030504020204" pitchFamily="34" charset="0"/>
              </a:rPr>
              <a:t>B</a:t>
            </a:r>
            <a:endParaRPr lang="en-IN" sz="3600" dirty="0">
              <a:solidFill>
                <a:srgbClr val="B17ED8"/>
              </a:solidFill>
              <a:latin typeface="Eurostile BQ" pitchFamily="50" charset="0"/>
              <a:ea typeface="Open Sans" panose="020B0606030504020204" pitchFamily="34" charset="0"/>
              <a:cs typeface="Open Sans" panose="020B0606030504020204" pitchFamily="34" charset="0"/>
            </a:endParaRPr>
          </a:p>
        </p:txBody>
      </p:sp>
      <p:sp>
        <p:nvSpPr>
          <p:cNvPr id="73" name="TextBox 72"/>
          <p:cNvSpPr txBox="1"/>
          <p:nvPr/>
        </p:nvSpPr>
        <p:spPr>
          <a:xfrm>
            <a:off x="5710988" y="2007857"/>
            <a:ext cx="770021" cy="646331"/>
          </a:xfrm>
          <a:prstGeom prst="rect">
            <a:avLst/>
          </a:prstGeom>
          <a:noFill/>
        </p:spPr>
        <p:txBody>
          <a:bodyPr wrap="square" rtlCol="0">
            <a:spAutoFit/>
          </a:bodyPr>
          <a:lstStyle/>
          <a:p>
            <a:pPr algn="ctr"/>
            <a:r>
              <a:rPr lang="en-IN" sz="3600" dirty="0">
                <a:solidFill>
                  <a:srgbClr val="EDD834"/>
                </a:solidFill>
                <a:latin typeface="Eurostile BQ" pitchFamily="50" charset="0"/>
                <a:ea typeface="Open Sans" panose="020B0606030504020204" pitchFamily="34" charset="0"/>
                <a:cs typeface="Open Sans" panose="020B0606030504020204" pitchFamily="34" charset="0"/>
              </a:rPr>
              <a:t>C</a:t>
            </a:r>
            <a:endParaRPr lang="en-IN" sz="3600" dirty="0">
              <a:solidFill>
                <a:srgbClr val="EDD834"/>
              </a:solidFill>
              <a:latin typeface="Eurostile BQ" pitchFamily="50" charset="0"/>
              <a:ea typeface="Open Sans" panose="020B0606030504020204" pitchFamily="34" charset="0"/>
              <a:cs typeface="Open Sans" panose="020B0606030504020204" pitchFamily="34" charset="0"/>
            </a:endParaRPr>
          </a:p>
        </p:txBody>
      </p:sp>
      <p:sp>
        <p:nvSpPr>
          <p:cNvPr id="74" name="TextBox 73"/>
          <p:cNvSpPr txBox="1"/>
          <p:nvPr/>
        </p:nvSpPr>
        <p:spPr>
          <a:xfrm>
            <a:off x="7839101" y="2007857"/>
            <a:ext cx="770021" cy="646331"/>
          </a:xfrm>
          <a:prstGeom prst="rect">
            <a:avLst/>
          </a:prstGeom>
          <a:noFill/>
        </p:spPr>
        <p:txBody>
          <a:bodyPr wrap="square" rtlCol="0">
            <a:spAutoFit/>
          </a:bodyPr>
          <a:lstStyle/>
          <a:p>
            <a:pPr algn="ctr"/>
            <a:r>
              <a:rPr lang="en-IN" sz="3600" dirty="0">
                <a:solidFill>
                  <a:srgbClr val="F24D16"/>
                </a:solidFill>
                <a:latin typeface="Eurostile BQ" pitchFamily="50" charset="0"/>
                <a:ea typeface="Open Sans" panose="020B0606030504020204" pitchFamily="34" charset="0"/>
                <a:cs typeface="Open Sans" panose="020B0606030504020204" pitchFamily="34" charset="0"/>
              </a:rPr>
              <a:t>D</a:t>
            </a:r>
            <a:endParaRPr lang="en-IN" sz="3600" dirty="0">
              <a:solidFill>
                <a:srgbClr val="F24D16"/>
              </a:solidFill>
              <a:latin typeface="Eurostile BQ" pitchFamily="50" charset="0"/>
              <a:ea typeface="Open Sans" panose="020B0606030504020204" pitchFamily="34" charset="0"/>
              <a:cs typeface="Open Sans" panose="020B0606030504020204" pitchFamily="34" charset="0"/>
            </a:endParaRPr>
          </a:p>
        </p:txBody>
      </p:sp>
      <p:sp>
        <p:nvSpPr>
          <p:cNvPr id="75" name="TextBox 74"/>
          <p:cNvSpPr txBox="1"/>
          <p:nvPr/>
        </p:nvSpPr>
        <p:spPr>
          <a:xfrm>
            <a:off x="9967924" y="2007858"/>
            <a:ext cx="770021" cy="646331"/>
          </a:xfrm>
          <a:prstGeom prst="rect">
            <a:avLst/>
          </a:prstGeom>
          <a:noFill/>
        </p:spPr>
        <p:txBody>
          <a:bodyPr wrap="square" rtlCol="0">
            <a:spAutoFit/>
          </a:bodyPr>
          <a:lstStyle/>
          <a:p>
            <a:pPr algn="ctr"/>
            <a:r>
              <a:rPr lang="en-IN" sz="3600" dirty="0">
                <a:solidFill>
                  <a:srgbClr val="7D1424"/>
                </a:solidFill>
                <a:latin typeface="Eurostile BQ" pitchFamily="50" charset="0"/>
                <a:ea typeface="Open Sans" panose="020B0606030504020204" pitchFamily="34" charset="0"/>
                <a:cs typeface="Open Sans" panose="020B0606030504020204" pitchFamily="34" charset="0"/>
              </a:rPr>
              <a:t>E</a:t>
            </a:r>
            <a:endParaRPr lang="en-IN" sz="3600" dirty="0">
              <a:solidFill>
                <a:srgbClr val="7D1424"/>
              </a:solidFill>
              <a:latin typeface="Eurostile BQ" pitchFamily="50" charset="0"/>
              <a:ea typeface="Open Sans" panose="020B0606030504020204" pitchFamily="34" charset="0"/>
              <a:cs typeface="Open Sans" panose="020B0606030504020204" pitchFamily="34" charset="0"/>
            </a:endParaRPr>
          </a:p>
        </p:txBody>
      </p:sp>
      <p:pic>
        <p:nvPicPr>
          <p:cNvPr id="77" name="Graphic 76" descr="Downloa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23639" y="2556240"/>
            <a:ext cx="828000" cy="828000"/>
          </a:xfrm>
          <a:prstGeom prst="rect">
            <a:avLst/>
          </a:prstGeom>
        </p:spPr>
      </p:pic>
      <p:pic>
        <p:nvPicPr>
          <p:cNvPr id="79" name="Graphic 78" descr="Download from clou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463" y="2556240"/>
            <a:ext cx="828000" cy="828000"/>
          </a:xfrm>
          <a:prstGeom prst="rect">
            <a:avLst/>
          </a:prstGeom>
        </p:spPr>
      </p:pic>
      <p:pic>
        <p:nvPicPr>
          <p:cNvPr id="81" name="Graphic 80" descr="Envelo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998" y="2556240"/>
            <a:ext cx="828000" cy="828000"/>
          </a:xfrm>
          <a:prstGeom prst="rect">
            <a:avLst/>
          </a:prstGeom>
        </p:spPr>
      </p:pic>
      <p:pic>
        <p:nvPicPr>
          <p:cNvPr id="83" name="Graphic 82" descr="Lin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0111" y="2556240"/>
            <a:ext cx="828000" cy="828000"/>
          </a:xfrm>
          <a:prstGeom prst="rect">
            <a:avLst/>
          </a:prstGeom>
        </p:spPr>
      </p:pic>
      <p:pic>
        <p:nvPicPr>
          <p:cNvPr id="85" name="Graphic 84" descr="Lightbulb"/>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8934" y="2556240"/>
            <a:ext cx="828000" cy="828000"/>
          </a:xfrm>
          <a:prstGeom prst="rect">
            <a:avLst/>
          </a:prstGeom>
        </p:spPr>
      </p:pic>
      <p:sp>
        <p:nvSpPr>
          <p:cNvPr id="87" name="TextBox 86"/>
          <p:cNvSpPr txBox="1"/>
          <p:nvPr/>
        </p:nvSpPr>
        <p:spPr>
          <a:xfrm>
            <a:off x="858252" y="4868548"/>
            <a:ext cx="1973179" cy="307777"/>
          </a:xfrm>
          <a:prstGeom prst="rect">
            <a:avLst/>
          </a:prstGeom>
          <a:noFill/>
        </p:spPr>
        <p:txBody>
          <a:bodyPr wrap="square" rtlCol="0">
            <a:spAutoFit/>
          </a:bodyPr>
          <a:lstStyle/>
          <a:p>
            <a:pPr algn="ctr"/>
            <a:r>
              <a:rPr lang="en-IN" sz="1400" dirty="0">
                <a:solidFill>
                  <a:srgbClr val="4CD4B0"/>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400" dirty="0">
              <a:solidFill>
                <a:srgbClr val="4CD4B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8" name="TextBox 87"/>
          <p:cNvSpPr txBox="1"/>
          <p:nvPr/>
        </p:nvSpPr>
        <p:spPr>
          <a:xfrm>
            <a:off x="2981960" y="4868548"/>
            <a:ext cx="1973179" cy="307777"/>
          </a:xfrm>
          <a:prstGeom prst="rect">
            <a:avLst/>
          </a:prstGeom>
          <a:noFill/>
        </p:spPr>
        <p:txBody>
          <a:bodyPr wrap="square" rtlCol="0">
            <a:spAutoFit/>
          </a:bodyPr>
          <a:lstStyle/>
          <a:p>
            <a:pPr algn="ctr"/>
            <a:r>
              <a:rPr lang="en-IN" sz="1400" dirty="0">
                <a:solidFill>
                  <a:srgbClr val="B17ED8"/>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400" dirty="0">
              <a:solidFill>
                <a:srgbClr val="B17ED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TextBox 88"/>
          <p:cNvSpPr txBox="1"/>
          <p:nvPr/>
        </p:nvSpPr>
        <p:spPr>
          <a:xfrm>
            <a:off x="5105668" y="4868548"/>
            <a:ext cx="1973179" cy="307777"/>
          </a:xfrm>
          <a:prstGeom prst="rect">
            <a:avLst/>
          </a:prstGeom>
          <a:noFill/>
        </p:spPr>
        <p:txBody>
          <a:bodyPr wrap="square" rtlCol="0">
            <a:spAutoFit/>
          </a:bodyPr>
          <a:lstStyle/>
          <a:p>
            <a:pPr algn="ctr"/>
            <a:r>
              <a:rPr lang="en-IN" sz="1400" dirty="0">
                <a:solidFill>
                  <a:srgbClr val="EDD834"/>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400" dirty="0">
              <a:solidFill>
                <a:srgbClr val="EDD83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0" name="TextBox 89"/>
          <p:cNvSpPr txBox="1"/>
          <p:nvPr/>
        </p:nvSpPr>
        <p:spPr>
          <a:xfrm>
            <a:off x="7229376" y="4868548"/>
            <a:ext cx="1973179" cy="307777"/>
          </a:xfrm>
          <a:prstGeom prst="rect">
            <a:avLst/>
          </a:prstGeom>
          <a:noFill/>
        </p:spPr>
        <p:txBody>
          <a:bodyPr wrap="square" rtlCol="0">
            <a:spAutoFit/>
          </a:bodyPr>
          <a:lstStyle/>
          <a:p>
            <a:pPr algn="ctr"/>
            <a:r>
              <a:rPr lang="en-IN" sz="1400" dirty="0">
                <a:solidFill>
                  <a:srgbClr val="F24D16"/>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400" dirty="0">
              <a:solidFill>
                <a:srgbClr val="F24D1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1" name="TextBox 90"/>
          <p:cNvSpPr txBox="1"/>
          <p:nvPr/>
        </p:nvSpPr>
        <p:spPr>
          <a:xfrm>
            <a:off x="9353084" y="4868548"/>
            <a:ext cx="1973179" cy="307777"/>
          </a:xfrm>
          <a:prstGeom prst="rect">
            <a:avLst/>
          </a:prstGeom>
          <a:noFill/>
        </p:spPr>
        <p:txBody>
          <a:bodyPr wrap="square" rtlCol="0">
            <a:spAutoFit/>
          </a:bodyPr>
          <a:lstStyle/>
          <a:p>
            <a:pPr algn="ctr"/>
            <a:r>
              <a:rPr lang="en-IN" sz="1400" dirty="0">
                <a:solidFill>
                  <a:srgbClr val="7D1424"/>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400" dirty="0">
              <a:solidFill>
                <a:srgbClr val="7D142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2" name="TextBox 91"/>
          <p:cNvSpPr txBox="1"/>
          <p:nvPr/>
        </p:nvSpPr>
        <p:spPr>
          <a:xfrm>
            <a:off x="851049" y="5146907"/>
            <a:ext cx="1973179" cy="646331"/>
          </a:xfrm>
          <a:prstGeom prst="rect">
            <a:avLst/>
          </a:prstGeom>
          <a:noFill/>
        </p:spPr>
        <p:txBody>
          <a:bodyPr wrap="square" rtlCol="0">
            <a:spAutoFit/>
          </a:bodyPr>
          <a:lstStyle/>
          <a:p>
            <a:pPr algn="ct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3" name="TextBox 92"/>
          <p:cNvSpPr txBox="1"/>
          <p:nvPr/>
        </p:nvSpPr>
        <p:spPr>
          <a:xfrm>
            <a:off x="2978594" y="5146907"/>
            <a:ext cx="1973179" cy="646331"/>
          </a:xfrm>
          <a:prstGeom prst="rect">
            <a:avLst/>
          </a:prstGeom>
          <a:noFill/>
        </p:spPr>
        <p:txBody>
          <a:bodyPr wrap="square" rtlCol="0">
            <a:spAutoFit/>
          </a:bodyPr>
          <a:lstStyle/>
          <a:p>
            <a:pPr algn="ct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4" name="TextBox 93"/>
          <p:cNvSpPr txBox="1"/>
          <p:nvPr/>
        </p:nvSpPr>
        <p:spPr>
          <a:xfrm>
            <a:off x="5106139" y="5146907"/>
            <a:ext cx="1973179" cy="646331"/>
          </a:xfrm>
          <a:prstGeom prst="rect">
            <a:avLst/>
          </a:prstGeom>
          <a:noFill/>
        </p:spPr>
        <p:txBody>
          <a:bodyPr wrap="square" rtlCol="0">
            <a:spAutoFit/>
          </a:bodyPr>
          <a:lstStyle/>
          <a:p>
            <a:pPr algn="ct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5" name="TextBox 94"/>
          <p:cNvSpPr txBox="1"/>
          <p:nvPr/>
        </p:nvSpPr>
        <p:spPr>
          <a:xfrm>
            <a:off x="7233684" y="5146907"/>
            <a:ext cx="1973179" cy="646331"/>
          </a:xfrm>
          <a:prstGeom prst="rect">
            <a:avLst/>
          </a:prstGeom>
          <a:noFill/>
        </p:spPr>
        <p:txBody>
          <a:bodyPr wrap="square" rtlCol="0">
            <a:spAutoFit/>
          </a:bodyPr>
          <a:lstStyle/>
          <a:p>
            <a:pPr algn="ct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6" name="TextBox 95"/>
          <p:cNvSpPr txBox="1"/>
          <p:nvPr/>
        </p:nvSpPr>
        <p:spPr>
          <a:xfrm>
            <a:off x="9361229" y="5146907"/>
            <a:ext cx="1973179" cy="646331"/>
          </a:xfrm>
          <a:prstGeom prst="rect">
            <a:avLst/>
          </a:prstGeom>
          <a:noFill/>
        </p:spPr>
        <p:txBody>
          <a:bodyPr wrap="square" rtlCol="0">
            <a:spAutoFit/>
          </a:bodyPr>
          <a:lstStyle/>
          <a:p>
            <a:pPr algn="ctr"/>
            <a:r>
              <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200" dirty="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Parallelogram 29"/>
          <p:cNvSpPr/>
          <p:nvPr/>
        </p:nvSpPr>
        <p:spPr>
          <a:xfrm>
            <a:off x="1494430" y="-1626"/>
            <a:ext cx="8857397" cy="6858000"/>
          </a:xfrm>
          <a:prstGeom prst="parallelogram">
            <a:avLst/>
          </a:prstGeom>
          <a:blipFill>
            <a:blip r:embed="rId1"/>
            <a:stretch>
              <a:fillRect l="-9000" r="-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Parallelogram 21"/>
          <p:cNvSpPr/>
          <p:nvPr/>
        </p:nvSpPr>
        <p:spPr>
          <a:xfrm>
            <a:off x="8672825" y="0"/>
            <a:ext cx="3514626" cy="6871647"/>
          </a:xfrm>
          <a:prstGeom prst="parallelogram">
            <a:avLst>
              <a:gd name="adj" fmla="val 0"/>
            </a:avLst>
          </a:prstGeom>
          <a:blipFill>
            <a:blip r:embed="rId2"/>
            <a:stretch>
              <a:fillRect l="-9000" r="-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Parallelogram 16"/>
          <p:cNvSpPr/>
          <p:nvPr/>
        </p:nvSpPr>
        <p:spPr>
          <a:xfrm>
            <a:off x="1501254" y="0"/>
            <a:ext cx="8857397" cy="6858000"/>
          </a:xfrm>
          <a:prstGeom prst="parallelogram">
            <a:avLst/>
          </a:prstGeom>
          <a:solidFill>
            <a:schemeClr val="tx1">
              <a:lumMod val="85000"/>
              <a:lumOff val="1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ight Triangle 18"/>
          <p:cNvSpPr/>
          <p:nvPr/>
        </p:nvSpPr>
        <p:spPr>
          <a:xfrm flipH="1">
            <a:off x="1828800" y="4749421"/>
            <a:ext cx="10363200" cy="2122226"/>
          </a:xfrm>
          <a:prstGeom prst="rtTriangle">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ight Triangle 17"/>
          <p:cNvSpPr/>
          <p:nvPr/>
        </p:nvSpPr>
        <p:spPr>
          <a:xfrm>
            <a:off x="0" y="0"/>
            <a:ext cx="6578222" cy="6858000"/>
          </a:xfrm>
          <a:prstGeom prst="rtTriangle">
            <a:avLst/>
          </a:pr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ight Triangle 20"/>
          <p:cNvSpPr/>
          <p:nvPr/>
        </p:nvSpPr>
        <p:spPr>
          <a:xfrm flipV="1">
            <a:off x="-1" y="0"/>
            <a:ext cx="4749422" cy="6858000"/>
          </a:xfrm>
          <a:prstGeom prst="rtTriangle">
            <a:avLst/>
          </a:prstGeom>
          <a:blipFill>
            <a:blip r:embed="rId1"/>
            <a:stretch>
              <a:fillRect l="-9000" r="-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flipH="1" flipV="1">
            <a:off x="7294728" y="1445768"/>
            <a:ext cx="1099816" cy="516039"/>
          </a:xfrm>
          <a:custGeom>
            <a:avLst/>
            <a:gdLst>
              <a:gd name="connsiteX0" fmla="*/ 130630 w 1304336"/>
              <a:gd name="connsiteY0" fmla="*/ 612001 h 612001"/>
              <a:gd name="connsiteX1" fmla="*/ 0 w 1304336"/>
              <a:gd name="connsiteY1" fmla="*/ 612001 h 612001"/>
              <a:gd name="connsiteX2" fmla="*/ 0 w 1304336"/>
              <a:gd name="connsiteY2" fmla="*/ 0 h 612001"/>
              <a:gd name="connsiteX3" fmla="*/ 130630 w 1304336"/>
              <a:gd name="connsiteY3" fmla="*/ 0 h 612001"/>
              <a:gd name="connsiteX4" fmla="*/ 130630 w 1304336"/>
              <a:gd name="connsiteY4" fmla="*/ 1 h 612001"/>
              <a:gd name="connsiteX5" fmla="*/ 1304336 w 1304336"/>
              <a:gd name="connsiteY5" fmla="*/ 1 h 612001"/>
              <a:gd name="connsiteX6" fmla="*/ 1304336 w 1304336"/>
              <a:gd name="connsiteY6" fmla="*/ 130630 h 612001"/>
              <a:gd name="connsiteX7" fmla="*/ 130630 w 1304336"/>
              <a:gd name="connsiteY7" fmla="*/ 130630 h 61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336" h="612001">
                <a:moveTo>
                  <a:pt x="130630" y="612001"/>
                </a:moveTo>
                <a:lnTo>
                  <a:pt x="0" y="612001"/>
                </a:lnTo>
                <a:lnTo>
                  <a:pt x="0" y="0"/>
                </a:lnTo>
                <a:lnTo>
                  <a:pt x="130630" y="0"/>
                </a:lnTo>
                <a:lnTo>
                  <a:pt x="130630" y="1"/>
                </a:lnTo>
                <a:lnTo>
                  <a:pt x="1304336" y="1"/>
                </a:lnTo>
                <a:lnTo>
                  <a:pt x="1304336" y="130630"/>
                </a:lnTo>
                <a:lnTo>
                  <a:pt x="130630" y="130630"/>
                </a:lnTo>
                <a:close/>
              </a:path>
            </a:pathLst>
          </a:custGeom>
          <a:solidFill>
            <a:srgbClr val="FFC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p:cNvSpPr txBox="1"/>
          <p:nvPr/>
        </p:nvSpPr>
        <p:spPr>
          <a:xfrm>
            <a:off x="5007103" y="950248"/>
            <a:ext cx="3456138" cy="830997"/>
          </a:xfrm>
          <a:prstGeom prst="rect">
            <a:avLst/>
          </a:prstGeom>
          <a:noFill/>
        </p:spPr>
        <p:txBody>
          <a:bodyPr wrap="square" rtlCol="0">
            <a:spAutoFit/>
          </a:bodyPr>
          <a:lstStyle/>
          <a:p>
            <a:r>
              <a:rPr lang="en-IN" sz="4800" spc="6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SLIDE TITLE</a:t>
            </a:r>
            <a:endParaRPr lang="en-IN" sz="4800" spc="6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2" name="Rectangle 41"/>
          <p:cNvSpPr/>
          <p:nvPr/>
        </p:nvSpPr>
        <p:spPr>
          <a:xfrm>
            <a:off x="5041333" y="2276765"/>
            <a:ext cx="3756605" cy="2031325"/>
          </a:xfrm>
          <a:prstGeom prst="rect">
            <a:avLst/>
          </a:prstGeom>
        </p:spPr>
        <p:txBody>
          <a:bodyPr wrap="square">
            <a:spAutoFit/>
          </a:bodyPr>
          <a:lstStyle/>
          <a:p>
            <a:pPr algn="just"/>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 SED DO EIUSMOD TEMPOR INCIDIDUNT UT LABORE ET DOLORE MAGNA ALIQUA.</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just"/>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just"/>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 SED DO EIUSMOD TEMPOR INCIDIDUNT UT LABORE ET DOLORE MAGNA ALIQUA.</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3" name="Freeform: Shape 42"/>
          <p:cNvSpPr/>
          <p:nvPr/>
        </p:nvSpPr>
        <p:spPr>
          <a:xfrm>
            <a:off x="4735240" y="793241"/>
            <a:ext cx="1099816" cy="516039"/>
          </a:xfrm>
          <a:custGeom>
            <a:avLst/>
            <a:gdLst>
              <a:gd name="connsiteX0" fmla="*/ 130630 w 1304336"/>
              <a:gd name="connsiteY0" fmla="*/ 612001 h 612001"/>
              <a:gd name="connsiteX1" fmla="*/ 0 w 1304336"/>
              <a:gd name="connsiteY1" fmla="*/ 612001 h 612001"/>
              <a:gd name="connsiteX2" fmla="*/ 0 w 1304336"/>
              <a:gd name="connsiteY2" fmla="*/ 0 h 612001"/>
              <a:gd name="connsiteX3" fmla="*/ 130630 w 1304336"/>
              <a:gd name="connsiteY3" fmla="*/ 0 h 612001"/>
              <a:gd name="connsiteX4" fmla="*/ 130630 w 1304336"/>
              <a:gd name="connsiteY4" fmla="*/ 1 h 612001"/>
              <a:gd name="connsiteX5" fmla="*/ 1304336 w 1304336"/>
              <a:gd name="connsiteY5" fmla="*/ 1 h 612001"/>
              <a:gd name="connsiteX6" fmla="*/ 1304336 w 1304336"/>
              <a:gd name="connsiteY6" fmla="*/ 130630 h 612001"/>
              <a:gd name="connsiteX7" fmla="*/ 130630 w 1304336"/>
              <a:gd name="connsiteY7" fmla="*/ 130630 h 61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4336" h="612001">
                <a:moveTo>
                  <a:pt x="130630" y="612001"/>
                </a:moveTo>
                <a:lnTo>
                  <a:pt x="0" y="612001"/>
                </a:lnTo>
                <a:lnTo>
                  <a:pt x="0" y="0"/>
                </a:lnTo>
                <a:lnTo>
                  <a:pt x="130630" y="0"/>
                </a:lnTo>
                <a:lnTo>
                  <a:pt x="130630" y="1"/>
                </a:lnTo>
                <a:lnTo>
                  <a:pt x="1304336" y="1"/>
                </a:lnTo>
                <a:lnTo>
                  <a:pt x="1304336" y="130630"/>
                </a:lnTo>
                <a:lnTo>
                  <a:pt x="130630" y="130630"/>
                </a:lnTo>
                <a:close/>
              </a:path>
            </a:pathLst>
          </a:custGeom>
          <a:solidFill>
            <a:srgbClr val="FFC3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ight Triangle 43"/>
          <p:cNvSpPr/>
          <p:nvPr/>
        </p:nvSpPr>
        <p:spPr>
          <a:xfrm flipV="1">
            <a:off x="0" y="-15273"/>
            <a:ext cx="6081486" cy="3099722"/>
          </a:xfrm>
          <a:prstGeom prst="rtTriangle">
            <a:avLst/>
          </a:prstGeom>
          <a:solidFill>
            <a:srgbClr val="FF5F6D">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p:cNvGrpSpPr/>
          <p:nvPr/>
        </p:nvGrpSpPr>
        <p:grpSpPr>
          <a:xfrm>
            <a:off x="341194" y="1552432"/>
            <a:ext cx="3766782" cy="3766782"/>
            <a:chOff x="341194" y="1552432"/>
            <a:chExt cx="3766782" cy="3766782"/>
          </a:xfrm>
        </p:grpSpPr>
        <p:sp>
          <p:nvSpPr>
            <p:cNvPr id="20" name="Oval 19"/>
            <p:cNvSpPr/>
            <p:nvPr/>
          </p:nvSpPr>
          <p:spPr>
            <a:xfrm>
              <a:off x="341194" y="1552432"/>
              <a:ext cx="3766782" cy="3766782"/>
            </a:xfrm>
            <a:prstGeom prst="ellipse">
              <a:avLst/>
            </a:prstGeom>
            <a:solidFill>
              <a:srgbClr val="FF5F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Circle: Hollow 23"/>
            <p:cNvSpPr/>
            <p:nvPr/>
          </p:nvSpPr>
          <p:spPr>
            <a:xfrm>
              <a:off x="570930" y="1798091"/>
              <a:ext cx="3275463" cy="3275463"/>
            </a:xfrm>
            <a:prstGeom prst="donut">
              <a:avLst>
                <a:gd name="adj" fmla="val 126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TextBox 24"/>
            <p:cNvSpPr txBox="1"/>
            <p:nvPr/>
          </p:nvSpPr>
          <p:spPr>
            <a:xfrm>
              <a:off x="777924" y="2712547"/>
              <a:ext cx="2552131" cy="1446550"/>
            </a:xfrm>
            <a:prstGeom prst="rect">
              <a:avLst/>
            </a:prstGeom>
            <a:noFill/>
          </p:spPr>
          <p:txBody>
            <a:bodyPr wrap="square" rtlCol="0">
              <a:spAutoFit/>
            </a:bodyPr>
            <a:lstStyle/>
            <a:p>
              <a:pPr algn="ctr"/>
              <a:r>
                <a:rPr lang="en-IN" sz="8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55</a:t>
              </a:r>
              <a:endParaRPr lang="en-IN" sz="8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26" name="TextBox 25"/>
            <p:cNvSpPr txBox="1"/>
            <p:nvPr/>
          </p:nvSpPr>
          <p:spPr>
            <a:xfrm>
              <a:off x="2543033" y="3360163"/>
              <a:ext cx="392374" cy="523220"/>
            </a:xfrm>
            <a:prstGeom prst="rect">
              <a:avLst/>
            </a:prstGeom>
            <a:noFill/>
          </p:spPr>
          <p:txBody>
            <a:bodyPr wrap="square" rtlCol="0">
              <a:spAutoFit/>
            </a:bodyPr>
            <a:lstStyle/>
            <a:p>
              <a:r>
                <a:rPr lang="en-IN" sz="28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a:t>
              </a:r>
              <a:endParaRPr lang="en-IN" sz="28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grpSp>
      <p:sp>
        <p:nvSpPr>
          <p:cNvPr id="46" name="TextBox 45"/>
          <p:cNvSpPr txBox="1"/>
          <p:nvPr/>
        </p:nvSpPr>
        <p:spPr>
          <a:xfrm>
            <a:off x="6787805" y="6149911"/>
            <a:ext cx="5337799" cy="646331"/>
          </a:xfrm>
          <a:prstGeom prst="rect">
            <a:avLst/>
          </a:prstGeom>
          <a:noFill/>
        </p:spPr>
        <p:txBody>
          <a:bodyPr wrap="square" rtlCol="0">
            <a:spAutoFit/>
          </a:bodyPr>
          <a:lstStyle/>
          <a:p>
            <a:pPr algn="r"/>
            <a:r>
              <a:rPr lang="en-IN" sz="3600" spc="600" dirty="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SAMPLE TEXT HERE</a:t>
            </a:r>
            <a:endParaRPr lang="en-IN" sz="3600" spc="600" dirty="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22901" y="478218"/>
            <a:ext cx="5546199" cy="5765429"/>
            <a:chOff x="511792" y="478218"/>
            <a:chExt cx="5546199" cy="5765429"/>
          </a:xfrm>
        </p:grpSpPr>
        <p:grpSp>
          <p:nvGrpSpPr>
            <p:cNvPr id="25" name="Group 24"/>
            <p:cNvGrpSpPr/>
            <p:nvPr/>
          </p:nvGrpSpPr>
          <p:grpSpPr>
            <a:xfrm>
              <a:off x="511792" y="478218"/>
              <a:ext cx="5546199" cy="1318815"/>
              <a:chOff x="735248" y="1707024"/>
              <a:chExt cx="6430901" cy="1529186"/>
            </a:xfrm>
          </p:grpSpPr>
          <p:sp>
            <p:nvSpPr>
              <p:cNvPr id="14" name="Rectangle: Rounded Corners 13"/>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p:cNvSpPr/>
              <p:nvPr/>
            </p:nvSpPr>
            <p:spPr>
              <a:xfrm>
                <a:off x="1868435" y="1707024"/>
                <a:ext cx="5297714" cy="1348233"/>
              </a:xfrm>
              <a:prstGeom prst="roundRect">
                <a:avLst>
                  <a:gd name="adj" fmla="val 5902"/>
                </a:avLst>
              </a:prstGeom>
              <a:solidFill>
                <a:srgbClr val="C799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p:cNvSpPr/>
              <p:nvPr/>
            </p:nvSpPr>
            <p:spPr>
              <a:xfrm>
                <a:off x="1778494" y="1977039"/>
                <a:ext cx="1945491" cy="462296"/>
              </a:xfrm>
              <a:prstGeom prst="roundRect">
                <a:avLst>
                  <a:gd name="adj" fmla="val 59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1" fmla="*/ 5222525 w 5222525"/>
                  <a:gd name="connsiteY0-2" fmla="*/ 0 h 1256192"/>
                  <a:gd name="connsiteX1-3" fmla="*/ 5222525 w 5222525"/>
                  <a:gd name="connsiteY1-4" fmla="*/ 1176619 h 1256192"/>
                  <a:gd name="connsiteX2-5" fmla="*/ 5142952 w 5222525"/>
                  <a:gd name="connsiteY2-6" fmla="*/ 1256192 h 1256192"/>
                  <a:gd name="connsiteX3-7" fmla="*/ 4384 w 5222525"/>
                  <a:gd name="connsiteY3-8" fmla="*/ 1256192 h 1256192"/>
                  <a:gd name="connsiteX4-9" fmla="*/ 0 w 5222525"/>
                  <a:gd name="connsiteY4-10" fmla="*/ 1255307 h 1256192"/>
                  <a:gd name="connsiteX5" fmla="*/ 5222525 w 5222525"/>
                  <a:gd name="connsiteY5" fmla="*/ 0 h 1256192"/>
                  <a:gd name="connsiteX0-11" fmla="*/ 5222525 w 5222525"/>
                  <a:gd name="connsiteY0-12" fmla="*/ 0 h 1256192"/>
                  <a:gd name="connsiteX1-13" fmla="*/ 5222525 w 5222525"/>
                  <a:gd name="connsiteY1-14" fmla="*/ 1176619 h 1256192"/>
                  <a:gd name="connsiteX2-15" fmla="*/ 5142952 w 5222525"/>
                  <a:gd name="connsiteY2-16" fmla="*/ 1256192 h 1256192"/>
                  <a:gd name="connsiteX3-17" fmla="*/ 4384 w 5222525"/>
                  <a:gd name="connsiteY3-18" fmla="*/ 1256192 h 1256192"/>
                  <a:gd name="connsiteX4-19" fmla="*/ 0 w 5222525"/>
                  <a:gd name="connsiteY4-20" fmla="*/ 1255307 h 1256192"/>
                  <a:gd name="connsiteX5-21" fmla="*/ 5222525 w 5222525"/>
                  <a:gd name="connsiteY5-22" fmla="*/ 0 h 1256192"/>
                  <a:gd name="connsiteX0-23" fmla="*/ 5222525 w 5222525"/>
                  <a:gd name="connsiteY0-24" fmla="*/ 0 h 1256192"/>
                  <a:gd name="connsiteX1-25" fmla="*/ 5222525 w 5222525"/>
                  <a:gd name="connsiteY1-26" fmla="*/ 1176619 h 1256192"/>
                  <a:gd name="connsiteX2-27" fmla="*/ 5142952 w 5222525"/>
                  <a:gd name="connsiteY2-28" fmla="*/ 1256192 h 1256192"/>
                  <a:gd name="connsiteX3-29" fmla="*/ 4384 w 5222525"/>
                  <a:gd name="connsiteY3-30" fmla="*/ 1256192 h 1256192"/>
                  <a:gd name="connsiteX4-31" fmla="*/ 0 w 5222525"/>
                  <a:gd name="connsiteY4-32" fmla="*/ 1255307 h 1256192"/>
                  <a:gd name="connsiteX5-33" fmla="*/ 5222525 w 5222525"/>
                  <a:gd name="connsiteY5-34" fmla="*/ 0 h 1256192"/>
                  <a:gd name="connsiteX0-35" fmla="*/ 5222525 w 5222525"/>
                  <a:gd name="connsiteY0-36" fmla="*/ 0 h 1256192"/>
                  <a:gd name="connsiteX1-37" fmla="*/ 5222525 w 5222525"/>
                  <a:gd name="connsiteY1-38" fmla="*/ 1176619 h 1256192"/>
                  <a:gd name="connsiteX2-39" fmla="*/ 5142952 w 5222525"/>
                  <a:gd name="connsiteY2-40" fmla="*/ 1256192 h 1256192"/>
                  <a:gd name="connsiteX3-41" fmla="*/ 4384 w 5222525"/>
                  <a:gd name="connsiteY3-42" fmla="*/ 1256192 h 1256192"/>
                  <a:gd name="connsiteX4-43" fmla="*/ 0 w 5222525"/>
                  <a:gd name="connsiteY4-44" fmla="*/ 1255307 h 1256192"/>
                  <a:gd name="connsiteX5-45" fmla="*/ 5222525 w 5222525"/>
                  <a:gd name="connsiteY5-46" fmla="*/ 0 h 1256192"/>
                  <a:gd name="connsiteX0-47" fmla="*/ 5222525 w 5222525"/>
                  <a:gd name="connsiteY0-48" fmla="*/ 4453 h 1260645"/>
                  <a:gd name="connsiteX1-49" fmla="*/ 5222525 w 5222525"/>
                  <a:gd name="connsiteY1-50" fmla="*/ 1181072 h 1260645"/>
                  <a:gd name="connsiteX2-51" fmla="*/ 5142952 w 5222525"/>
                  <a:gd name="connsiteY2-52" fmla="*/ 1260645 h 1260645"/>
                  <a:gd name="connsiteX3-53" fmla="*/ 4384 w 5222525"/>
                  <a:gd name="connsiteY3-54" fmla="*/ 1260645 h 1260645"/>
                  <a:gd name="connsiteX4-55" fmla="*/ 0 w 5222525"/>
                  <a:gd name="connsiteY4-56" fmla="*/ 1259760 h 1260645"/>
                  <a:gd name="connsiteX5-57" fmla="*/ 3030612 w 5222525"/>
                  <a:gd name="connsiteY5-58" fmla="*/ 796188 h 1260645"/>
                  <a:gd name="connsiteX6" fmla="*/ 5222525 w 5222525"/>
                  <a:gd name="connsiteY6" fmla="*/ 4453 h 1260645"/>
                  <a:gd name="connsiteX0-59" fmla="*/ 5222525 w 5222525"/>
                  <a:gd name="connsiteY0-60" fmla="*/ 4273 h 1260465"/>
                  <a:gd name="connsiteX1-61" fmla="*/ 5222525 w 5222525"/>
                  <a:gd name="connsiteY1-62" fmla="*/ 1180892 h 1260465"/>
                  <a:gd name="connsiteX2-63" fmla="*/ 5142952 w 5222525"/>
                  <a:gd name="connsiteY2-64" fmla="*/ 1260465 h 1260465"/>
                  <a:gd name="connsiteX3-65" fmla="*/ 4384 w 5222525"/>
                  <a:gd name="connsiteY3-66" fmla="*/ 1260465 h 1260465"/>
                  <a:gd name="connsiteX4-67" fmla="*/ 0 w 5222525"/>
                  <a:gd name="connsiteY4-68" fmla="*/ 1259580 h 1260465"/>
                  <a:gd name="connsiteX5-69" fmla="*/ 3030612 w 5222525"/>
                  <a:gd name="connsiteY5-70" fmla="*/ 796008 h 1260465"/>
                  <a:gd name="connsiteX6-71" fmla="*/ 5222525 w 5222525"/>
                  <a:gd name="connsiteY6-72" fmla="*/ 4273 h 1260465"/>
                  <a:gd name="connsiteX0-73" fmla="*/ 5222525 w 5222525"/>
                  <a:gd name="connsiteY0-74" fmla="*/ 4273 h 1260465"/>
                  <a:gd name="connsiteX1-75" fmla="*/ 5222525 w 5222525"/>
                  <a:gd name="connsiteY1-76" fmla="*/ 1180892 h 1260465"/>
                  <a:gd name="connsiteX2-77" fmla="*/ 5142952 w 5222525"/>
                  <a:gd name="connsiteY2-78" fmla="*/ 1260465 h 1260465"/>
                  <a:gd name="connsiteX3-79" fmla="*/ 4384 w 5222525"/>
                  <a:gd name="connsiteY3-80" fmla="*/ 1260465 h 1260465"/>
                  <a:gd name="connsiteX4-81" fmla="*/ 0 w 5222525"/>
                  <a:gd name="connsiteY4-82" fmla="*/ 1259580 h 1260465"/>
                  <a:gd name="connsiteX5-83" fmla="*/ 3030612 w 5222525"/>
                  <a:gd name="connsiteY5-84" fmla="*/ 796008 h 1260465"/>
                  <a:gd name="connsiteX6-85" fmla="*/ 5222525 w 5222525"/>
                  <a:gd name="connsiteY6-86" fmla="*/ 4273 h 1260465"/>
                  <a:gd name="connsiteX0-87" fmla="*/ 5222525 w 5222525"/>
                  <a:gd name="connsiteY0-88" fmla="*/ 0 h 1256192"/>
                  <a:gd name="connsiteX1-89" fmla="*/ 5222525 w 5222525"/>
                  <a:gd name="connsiteY1-90" fmla="*/ 1176619 h 1256192"/>
                  <a:gd name="connsiteX2-91" fmla="*/ 5142952 w 5222525"/>
                  <a:gd name="connsiteY2-92" fmla="*/ 1256192 h 1256192"/>
                  <a:gd name="connsiteX3-93" fmla="*/ 4384 w 5222525"/>
                  <a:gd name="connsiteY3-94" fmla="*/ 1256192 h 1256192"/>
                  <a:gd name="connsiteX4-95" fmla="*/ 0 w 5222525"/>
                  <a:gd name="connsiteY4-96" fmla="*/ 1255307 h 1256192"/>
                  <a:gd name="connsiteX5-97" fmla="*/ 3030612 w 5222525"/>
                  <a:gd name="connsiteY5-98" fmla="*/ 791735 h 1256192"/>
                  <a:gd name="connsiteX6-99" fmla="*/ 5222525 w 5222525"/>
                  <a:gd name="connsiteY6-100" fmla="*/ 0 h 1256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solidFill>
                <a:srgbClr val="BE86B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786839" y="2239464"/>
                <a:ext cx="1139252" cy="606682"/>
              </a:xfrm>
              <a:prstGeom prst="rect">
                <a:avLst/>
              </a:prstGeom>
              <a:noFill/>
            </p:spPr>
            <p:txBody>
              <a:bodyPr wrap="square" rtlCol="0">
                <a:spAutoFit/>
              </a:bodyPr>
              <a:lstStyle/>
              <a:p>
                <a:r>
                  <a:rPr lang="en-IN" sz="2800" dirty="0">
                    <a:solidFill>
                      <a:schemeClr val="bg2">
                        <a:lumMod val="50000"/>
                      </a:schemeClr>
                    </a:solidFill>
                    <a:latin typeface="Eurostile BQ" pitchFamily="50" charset="0"/>
                  </a:rPr>
                  <a:t>01</a:t>
                </a:r>
                <a:endParaRPr lang="en-IN" sz="2800" dirty="0">
                  <a:solidFill>
                    <a:schemeClr val="bg2">
                      <a:lumMod val="50000"/>
                    </a:schemeClr>
                  </a:solidFill>
                  <a:latin typeface="Eurostile BQ" pitchFamily="50" charset="0"/>
                </a:endParaRPr>
              </a:p>
            </p:txBody>
          </p:sp>
          <p:sp>
            <p:nvSpPr>
              <p:cNvPr id="22" name="TextBox 21"/>
              <p:cNvSpPr txBox="1"/>
              <p:nvPr/>
            </p:nvSpPr>
            <p:spPr>
              <a:xfrm>
                <a:off x="1958376" y="2038511"/>
                <a:ext cx="1855550" cy="356872"/>
              </a:xfrm>
              <a:prstGeom prst="rect">
                <a:avLst/>
              </a:prstGeom>
              <a:noFill/>
            </p:spPr>
            <p:txBody>
              <a:bodyPr wrap="square" rtlCol="0">
                <a:spAutoFit/>
              </a:bodyPr>
              <a:lstStyle/>
              <a:p>
                <a:r>
                  <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23" name="TextBox 22"/>
              <p:cNvSpPr txBox="1"/>
              <p:nvPr/>
            </p:nvSpPr>
            <p:spPr>
              <a:xfrm>
                <a:off x="2016033" y="2518259"/>
                <a:ext cx="4016929" cy="481776"/>
              </a:xfrm>
              <a:prstGeom prst="rect">
                <a:avLst/>
              </a:prstGeom>
              <a:noFill/>
            </p:spPr>
            <p:txBody>
              <a:bodyPr wrap="square" rtlCol="0">
                <a:spAutoFit/>
              </a:bodyPr>
              <a:lstStyle/>
              <a:p>
                <a:r>
                  <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Subscribe to our channel to watch more such videos. You can like, share and comment on the videos. How about this template.</a:t>
                </a:r>
                <a:endPar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26" name="Group 25"/>
            <p:cNvGrpSpPr/>
            <p:nvPr/>
          </p:nvGrpSpPr>
          <p:grpSpPr>
            <a:xfrm>
              <a:off x="511792" y="1960423"/>
              <a:ext cx="5546199" cy="1318815"/>
              <a:chOff x="735248" y="1707024"/>
              <a:chExt cx="6430901" cy="1529186"/>
            </a:xfrm>
          </p:grpSpPr>
          <p:sp>
            <p:nvSpPr>
              <p:cNvPr id="27" name="Rectangle: Rounded Corners 26"/>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p:cNvSpPr/>
              <p:nvPr/>
            </p:nvSpPr>
            <p:spPr>
              <a:xfrm>
                <a:off x="1868435" y="1707024"/>
                <a:ext cx="5297714" cy="1348233"/>
              </a:xfrm>
              <a:prstGeom prst="roundRect">
                <a:avLst>
                  <a:gd name="adj" fmla="val 5902"/>
                </a:avLst>
              </a:prstGeom>
              <a:solidFill>
                <a:srgbClr val="9CA3D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p:cNvSpPr/>
              <p:nvPr/>
            </p:nvSpPr>
            <p:spPr>
              <a:xfrm>
                <a:off x="1778494" y="1977039"/>
                <a:ext cx="1945491" cy="462296"/>
              </a:xfrm>
              <a:prstGeom prst="roundRect">
                <a:avLst>
                  <a:gd name="adj" fmla="val 59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reeform: Shape 29"/>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1" fmla="*/ 5222525 w 5222525"/>
                  <a:gd name="connsiteY0-2" fmla="*/ 0 h 1256192"/>
                  <a:gd name="connsiteX1-3" fmla="*/ 5222525 w 5222525"/>
                  <a:gd name="connsiteY1-4" fmla="*/ 1176619 h 1256192"/>
                  <a:gd name="connsiteX2-5" fmla="*/ 5142952 w 5222525"/>
                  <a:gd name="connsiteY2-6" fmla="*/ 1256192 h 1256192"/>
                  <a:gd name="connsiteX3-7" fmla="*/ 4384 w 5222525"/>
                  <a:gd name="connsiteY3-8" fmla="*/ 1256192 h 1256192"/>
                  <a:gd name="connsiteX4-9" fmla="*/ 0 w 5222525"/>
                  <a:gd name="connsiteY4-10" fmla="*/ 1255307 h 1256192"/>
                  <a:gd name="connsiteX5" fmla="*/ 5222525 w 5222525"/>
                  <a:gd name="connsiteY5" fmla="*/ 0 h 1256192"/>
                  <a:gd name="connsiteX0-11" fmla="*/ 5222525 w 5222525"/>
                  <a:gd name="connsiteY0-12" fmla="*/ 0 h 1256192"/>
                  <a:gd name="connsiteX1-13" fmla="*/ 5222525 w 5222525"/>
                  <a:gd name="connsiteY1-14" fmla="*/ 1176619 h 1256192"/>
                  <a:gd name="connsiteX2-15" fmla="*/ 5142952 w 5222525"/>
                  <a:gd name="connsiteY2-16" fmla="*/ 1256192 h 1256192"/>
                  <a:gd name="connsiteX3-17" fmla="*/ 4384 w 5222525"/>
                  <a:gd name="connsiteY3-18" fmla="*/ 1256192 h 1256192"/>
                  <a:gd name="connsiteX4-19" fmla="*/ 0 w 5222525"/>
                  <a:gd name="connsiteY4-20" fmla="*/ 1255307 h 1256192"/>
                  <a:gd name="connsiteX5-21" fmla="*/ 5222525 w 5222525"/>
                  <a:gd name="connsiteY5-22" fmla="*/ 0 h 1256192"/>
                  <a:gd name="connsiteX0-23" fmla="*/ 5222525 w 5222525"/>
                  <a:gd name="connsiteY0-24" fmla="*/ 0 h 1256192"/>
                  <a:gd name="connsiteX1-25" fmla="*/ 5222525 w 5222525"/>
                  <a:gd name="connsiteY1-26" fmla="*/ 1176619 h 1256192"/>
                  <a:gd name="connsiteX2-27" fmla="*/ 5142952 w 5222525"/>
                  <a:gd name="connsiteY2-28" fmla="*/ 1256192 h 1256192"/>
                  <a:gd name="connsiteX3-29" fmla="*/ 4384 w 5222525"/>
                  <a:gd name="connsiteY3-30" fmla="*/ 1256192 h 1256192"/>
                  <a:gd name="connsiteX4-31" fmla="*/ 0 w 5222525"/>
                  <a:gd name="connsiteY4-32" fmla="*/ 1255307 h 1256192"/>
                  <a:gd name="connsiteX5-33" fmla="*/ 5222525 w 5222525"/>
                  <a:gd name="connsiteY5-34" fmla="*/ 0 h 1256192"/>
                  <a:gd name="connsiteX0-35" fmla="*/ 5222525 w 5222525"/>
                  <a:gd name="connsiteY0-36" fmla="*/ 0 h 1256192"/>
                  <a:gd name="connsiteX1-37" fmla="*/ 5222525 w 5222525"/>
                  <a:gd name="connsiteY1-38" fmla="*/ 1176619 h 1256192"/>
                  <a:gd name="connsiteX2-39" fmla="*/ 5142952 w 5222525"/>
                  <a:gd name="connsiteY2-40" fmla="*/ 1256192 h 1256192"/>
                  <a:gd name="connsiteX3-41" fmla="*/ 4384 w 5222525"/>
                  <a:gd name="connsiteY3-42" fmla="*/ 1256192 h 1256192"/>
                  <a:gd name="connsiteX4-43" fmla="*/ 0 w 5222525"/>
                  <a:gd name="connsiteY4-44" fmla="*/ 1255307 h 1256192"/>
                  <a:gd name="connsiteX5-45" fmla="*/ 5222525 w 5222525"/>
                  <a:gd name="connsiteY5-46" fmla="*/ 0 h 1256192"/>
                  <a:gd name="connsiteX0-47" fmla="*/ 5222525 w 5222525"/>
                  <a:gd name="connsiteY0-48" fmla="*/ 4453 h 1260645"/>
                  <a:gd name="connsiteX1-49" fmla="*/ 5222525 w 5222525"/>
                  <a:gd name="connsiteY1-50" fmla="*/ 1181072 h 1260645"/>
                  <a:gd name="connsiteX2-51" fmla="*/ 5142952 w 5222525"/>
                  <a:gd name="connsiteY2-52" fmla="*/ 1260645 h 1260645"/>
                  <a:gd name="connsiteX3-53" fmla="*/ 4384 w 5222525"/>
                  <a:gd name="connsiteY3-54" fmla="*/ 1260645 h 1260645"/>
                  <a:gd name="connsiteX4-55" fmla="*/ 0 w 5222525"/>
                  <a:gd name="connsiteY4-56" fmla="*/ 1259760 h 1260645"/>
                  <a:gd name="connsiteX5-57" fmla="*/ 3030612 w 5222525"/>
                  <a:gd name="connsiteY5-58" fmla="*/ 796188 h 1260645"/>
                  <a:gd name="connsiteX6" fmla="*/ 5222525 w 5222525"/>
                  <a:gd name="connsiteY6" fmla="*/ 4453 h 1260645"/>
                  <a:gd name="connsiteX0-59" fmla="*/ 5222525 w 5222525"/>
                  <a:gd name="connsiteY0-60" fmla="*/ 4273 h 1260465"/>
                  <a:gd name="connsiteX1-61" fmla="*/ 5222525 w 5222525"/>
                  <a:gd name="connsiteY1-62" fmla="*/ 1180892 h 1260465"/>
                  <a:gd name="connsiteX2-63" fmla="*/ 5142952 w 5222525"/>
                  <a:gd name="connsiteY2-64" fmla="*/ 1260465 h 1260465"/>
                  <a:gd name="connsiteX3-65" fmla="*/ 4384 w 5222525"/>
                  <a:gd name="connsiteY3-66" fmla="*/ 1260465 h 1260465"/>
                  <a:gd name="connsiteX4-67" fmla="*/ 0 w 5222525"/>
                  <a:gd name="connsiteY4-68" fmla="*/ 1259580 h 1260465"/>
                  <a:gd name="connsiteX5-69" fmla="*/ 3030612 w 5222525"/>
                  <a:gd name="connsiteY5-70" fmla="*/ 796008 h 1260465"/>
                  <a:gd name="connsiteX6-71" fmla="*/ 5222525 w 5222525"/>
                  <a:gd name="connsiteY6-72" fmla="*/ 4273 h 1260465"/>
                  <a:gd name="connsiteX0-73" fmla="*/ 5222525 w 5222525"/>
                  <a:gd name="connsiteY0-74" fmla="*/ 4273 h 1260465"/>
                  <a:gd name="connsiteX1-75" fmla="*/ 5222525 w 5222525"/>
                  <a:gd name="connsiteY1-76" fmla="*/ 1180892 h 1260465"/>
                  <a:gd name="connsiteX2-77" fmla="*/ 5142952 w 5222525"/>
                  <a:gd name="connsiteY2-78" fmla="*/ 1260465 h 1260465"/>
                  <a:gd name="connsiteX3-79" fmla="*/ 4384 w 5222525"/>
                  <a:gd name="connsiteY3-80" fmla="*/ 1260465 h 1260465"/>
                  <a:gd name="connsiteX4-81" fmla="*/ 0 w 5222525"/>
                  <a:gd name="connsiteY4-82" fmla="*/ 1259580 h 1260465"/>
                  <a:gd name="connsiteX5-83" fmla="*/ 3030612 w 5222525"/>
                  <a:gd name="connsiteY5-84" fmla="*/ 796008 h 1260465"/>
                  <a:gd name="connsiteX6-85" fmla="*/ 5222525 w 5222525"/>
                  <a:gd name="connsiteY6-86" fmla="*/ 4273 h 1260465"/>
                  <a:gd name="connsiteX0-87" fmla="*/ 5222525 w 5222525"/>
                  <a:gd name="connsiteY0-88" fmla="*/ 0 h 1256192"/>
                  <a:gd name="connsiteX1-89" fmla="*/ 5222525 w 5222525"/>
                  <a:gd name="connsiteY1-90" fmla="*/ 1176619 h 1256192"/>
                  <a:gd name="connsiteX2-91" fmla="*/ 5142952 w 5222525"/>
                  <a:gd name="connsiteY2-92" fmla="*/ 1256192 h 1256192"/>
                  <a:gd name="connsiteX3-93" fmla="*/ 4384 w 5222525"/>
                  <a:gd name="connsiteY3-94" fmla="*/ 1256192 h 1256192"/>
                  <a:gd name="connsiteX4-95" fmla="*/ 0 w 5222525"/>
                  <a:gd name="connsiteY4-96" fmla="*/ 1255307 h 1256192"/>
                  <a:gd name="connsiteX5-97" fmla="*/ 3030612 w 5222525"/>
                  <a:gd name="connsiteY5-98" fmla="*/ 791735 h 1256192"/>
                  <a:gd name="connsiteX6-99" fmla="*/ 5222525 w 5222525"/>
                  <a:gd name="connsiteY6-100" fmla="*/ 0 h 1256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solidFill>
                <a:srgbClr val="7F88C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p:cNvSpPr txBox="1"/>
              <p:nvPr/>
            </p:nvSpPr>
            <p:spPr>
              <a:xfrm>
                <a:off x="786839" y="2239464"/>
                <a:ext cx="1139252" cy="606682"/>
              </a:xfrm>
              <a:prstGeom prst="rect">
                <a:avLst/>
              </a:prstGeom>
              <a:noFill/>
            </p:spPr>
            <p:txBody>
              <a:bodyPr wrap="square" rtlCol="0">
                <a:spAutoFit/>
              </a:bodyPr>
              <a:lstStyle/>
              <a:p>
                <a:r>
                  <a:rPr lang="en-IN" sz="2800" dirty="0">
                    <a:solidFill>
                      <a:schemeClr val="bg2">
                        <a:lumMod val="50000"/>
                      </a:schemeClr>
                    </a:solidFill>
                    <a:latin typeface="Eurostile BQ" pitchFamily="50" charset="0"/>
                  </a:rPr>
                  <a:t>02</a:t>
                </a:r>
                <a:endParaRPr lang="en-IN" sz="2800" dirty="0">
                  <a:solidFill>
                    <a:schemeClr val="bg2">
                      <a:lumMod val="50000"/>
                    </a:schemeClr>
                  </a:solidFill>
                  <a:latin typeface="Eurostile BQ" pitchFamily="50" charset="0"/>
                </a:endParaRPr>
              </a:p>
            </p:txBody>
          </p:sp>
          <p:sp>
            <p:nvSpPr>
              <p:cNvPr id="32" name="TextBox 31"/>
              <p:cNvSpPr txBox="1"/>
              <p:nvPr/>
            </p:nvSpPr>
            <p:spPr>
              <a:xfrm>
                <a:off x="1958376" y="2038511"/>
                <a:ext cx="1855550" cy="356872"/>
              </a:xfrm>
              <a:prstGeom prst="rect">
                <a:avLst/>
              </a:prstGeom>
              <a:noFill/>
            </p:spPr>
            <p:txBody>
              <a:bodyPr wrap="square" rtlCol="0">
                <a:spAutoFit/>
              </a:bodyPr>
              <a:lstStyle/>
              <a:p>
                <a:r>
                  <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33" name="TextBox 32"/>
              <p:cNvSpPr txBox="1"/>
              <p:nvPr/>
            </p:nvSpPr>
            <p:spPr>
              <a:xfrm>
                <a:off x="2016033" y="2518259"/>
                <a:ext cx="4016929" cy="481776"/>
              </a:xfrm>
              <a:prstGeom prst="rect">
                <a:avLst/>
              </a:prstGeom>
              <a:noFill/>
            </p:spPr>
            <p:txBody>
              <a:bodyPr wrap="square" rtlCol="0">
                <a:spAutoFit/>
              </a:bodyPr>
              <a:lstStyle/>
              <a:p>
                <a:r>
                  <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Subscribe to our channel to watch more such videos. You can like, share and comment on the videos. How about this template.</a:t>
                </a:r>
                <a:endPar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34" name="Group 33"/>
            <p:cNvGrpSpPr/>
            <p:nvPr/>
          </p:nvGrpSpPr>
          <p:grpSpPr>
            <a:xfrm>
              <a:off x="511792" y="3442628"/>
              <a:ext cx="5546199" cy="1318815"/>
              <a:chOff x="735248" y="1707024"/>
              <a:chExt cx="6430901" cy="1529186"/>
            </a:xfrm>
          </p:grpSpPr>
          <p:sp>
            <p:nvSpPr>
              <p:cNvPr id="35" name="Rectangle: Rounded Corners 34"/>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p:cNvSpPr/>
              <p:nvPr/>
            </p:nvSpPr>
            <p:spPr>
              <a:xfrm>
                <a:off x="1868435" y="1707024"/>
                <a:ext cx="5297714" cy="1348233"/>
              </a:xfrm>
              <a:prstGeom prst="roundRect">
                <a:avLst>
                  <a:gd name="adj" fmla="val 5902"/>
                </a:avLst>
              </a:prstGeom>
              <a:solidFill>
                <a:srgbClr val="9281B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p:cNvSpPr/>
              <p:nvPr/>
            </p:nvSpPr>
            <p:spPr>
              <a:xfrm>
                <a:off x="1778494" y="1977039"/>
                <a:ext cx="1945491" cy="462296"/>
              </a:xfrm>
              <a:prstGeom prst="roundRect">
                <a:avLst>
                  <a:gd name="adj" fmla="val 59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Shape 37"/>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1" fmla="*/ 5222525 w 5222525"/>
                  <a:gd name="connsiteY0-2" fmla="*/ 0 h 1256192"/>
                  <a:gd name="connsiteX1-3" fmla="*/ 5222525 w 5222525"/>
                  <a:gd name="connsiteY1-4" fmla="*/ 1176619 h 1256192"/>
                  <a:gd name="connsiteX2-5" fmla="*/ 5142952 w 5222525"/>
                  <a:gd name="connsiteY2-6" fmla="*/ 1256192 h 1256192"/>
                  <a:gd name="connsiteX3-7" fmla="*/ 4384 w 5222525"/>
                  <a:gd name="connsiteY3-8" fmla="*/ 1256192 h 1256192"/>
                  <a:gd name="connsiteX4-9" fmla="*/ 0 w 5222525"/>
                  <a:gd name="connsiteY4-10" fmla="*/ 1255307 h 1256192"/>
                  <a:gd name="connsiteX5" fmla="*/ 5222525 w 5222525"/>
                  <a:gd name="connsiteY5" fmla="*/ 0 h 1256192"/>
                  <a:gd name="connsiteX0-11" fmla="*/ 5222525 w 5222525"/>
                  <a:gd name="connsiteY0-12" fmla="*/ 0 h 1256192"/>
                  <a:gd name="connsiteX1-13" fmla="*/ 5222525 w 5222525"/>
                  <a:gd name="connsiteY1-14" fmla="*/ 1176619 h 1256192"/>
                  <a:gd name="connsiteX2-15" fmla="*/ 5142952 w 5222525"/>
                  <a:gd name="connsiteY2-16" fmla="*/ 1256192 h 1256192"/>
                  <a:gd name="connsiteX3-17" fmla="*/ 4384 w 5222525"/>
                  <a:gd name="connsiteY3-18" fmla="*/ 1256192 h 1256192"/>
                  <a:gd name="connsiteX4-19" fmla="*/ 0 w 5222525"/>
                  <a:gd name="connsiteY4-20" fmla="*/ 1255307 h 1256192"/>
                  <a:gd name="connsiteX5-21" fmla="*/ 5222525 w 5222525"/>
                  <a:gd name="connsiteY5-22" fmla="*/ 0 h 1256192"/>
                  <a:gd name="connsiteX0-23" fmla="*/ 5222525 w 5222525"/>
                  <a:gd name="connsiteY0-24" fmla="*/ 0 h 1256192"/>
                  <a:gd name="connsiteX1-25" fmla="*/ 5222525 w 5222525"/>
                  <a:gd name="connsiteY1-26" fmla="*/ 1176619 h 1256192"/>
                  <a:gd name="connsiteX2-27" fmla="*/ 5142952 w 5222525"/>
                  <a:gd name="connsiteY2-28" fmla="*/ 1256192 h 1256192"/>
                  <a:gd name="connsiteX3-29" fmla="*/ 4384 w 5222525"/>
                  <a:gd name="connsiteY3-30" fmla="*/ 1256192 h 1256192"/>
                  <a:gd name="connsiteX4-31" fmla="*/ 0 w 5222525"/>
                  <a:gd name="connsiteY4-32" fmla="*/ 1255307 h 1256192"/>
                  <a:gd name="connsiteX5-33" fmla="*/ 5222525 w 5222525"/>
                  <a:gd name="connsiteY5-34" fmla="*/ 0 h 1256192"/>
                  <a:gd name="connsiteX0-35" fmla="*/ 5222525 w 5222525"/>
                  <a:gd name="connsiteY0-36" fmla="*/ 0 h 1256192"/>
                  <a:gd name="connsiteX1-37" fmla="*/ 5222525 w 5222525"/>
                  <a:gd name="connsiteY1-38" fmla="*/ 1176619 h 1256192"/>
                  <a:gd name="connsiteX2-39" fmla="*/ 5142952 w 5222525"/>
                  <a:gd name="connsiteY2-40" fmla="*/ 1256192 h 1256192"/>
                  <a:gd name="connsiteX3-41" fmla="*/ 4384 w 5222525"/>
                  <a:gd name="connsiteY3-42" fmla="*/ 1256192 h 1256192"/>
                  <a:gd name="connsiteX4-43" fmla="*/ 0 w 5222525"/>
                  <a:gd name="connsiteY4-44" fmla="*/ 1255307 h 1256192"/>
                  <a:gd name="connsiteX5-45" fmla="*/ 5222525 w 5222525"/>
                  <a:gd name="connsiteY5-46" fmla="*/ 0 h 1256192"/>
                  <a:gd name="connsiteX0-47" fmla="*/ 5222525 w 5222525"/>
                  <a:gd name="connsiteY0-48" fmla="*/ 4453 h 1260645"/>
                  <a:gd name="connsiteX1-49" fmla="*/ 5222525 w 5222525"/>
                  <a:gd name="connsiteY1-50" fmla="*/ 1181072 h 1260645"/>
                  <a:gd name="connsiteX2-51" fmla="*/ 5142952 w 5222525"/>
                  <a:gd name="connsiteY2-52" fmla="*/ 1260645 h 1260645"/>
                  <a:gd name="connsiteX3-53" fmla="*/ 4384 w 5222525"/>
                  <a:gd name="connsiteY3-54" fmla="*/ 1260645 h 1260645"/>
                  <a:gd name="connsiteX4-55" fmla="*/ 0 w 5222525"/>
                  <a:gd name="connsiteY4-56" fmla="*/ 1259760 h 1260645"/>
                  <a:gd name="connsiteX5-57" fmla="*/ 3030612 w 5222525"/>
                  <a:gd name="connsiteY5-58" fmla="*/ 796188 h 1260645"/>
                  <a:gd name="connsiteX6" fmla="*/ 5222525 w 5222525"/>
                  <a:gd name="connsiteY6" fmla="*/ 4453 h 1260645"/>
                  <a:gd name="connsiteX0-59" fmla="*/ 5222525 w 5222525"/>
                  <a:gd name="connsiteY0-60" fmla="*/ 4273 h 1260465"/>
                  <a:gd name="connsiteX1-61" fmla="*/ 5222525 w 5222525"/>
                  <a:gd name="connsiteY1-62" fmla="*/ 1180892 h 1260465"/>
                  <a:gd name="connsiteX2-63" fmla="*/ 5142952 w 5222525"/>
                  <a:gd name="connsiteY2-64" fmla="*/ 1260465 h 1260465"/>
                  <a:gd name="connsiteX3-65" fmla="*/ 4384 w 5222525"/>
                  <a:gd name="connsiteY3-66" fmla="*/ 1260465 h 1260465"/>
                  <a:gd name="connsiteX4-67" fmla="*/ 0 w 5222525"/>
                  <a:gd name="connsiteY4-68" fmla="*/ 1259580 h 1260465"/>
                  <a:gd name="connsiteX5-69" fmla="*/ 3030612 w 5222525"/>
                  <a:gd name="connsiteY5-70" fmla="*/ 796008 h 1260465"/>
                  <a:gd name="connsiteX6-71" fmla="*/ 5222525 w 5222525"/>
                  <a:gd name="connsiteY6-72" fmla="*/ 4273 h 1260465"/>
                  <a:gd name="connsiteX0-73" fmla="*/ 5222525 w 5222525"/>
                  <a:gd name="connsiteY0-74" fmla="*/ 4273 h 1260465"/>
                  <a:gd name="connsiteX1-75" fmla="*/ 5222525 w 5222525"/>
                  <a:gd name="connsiteY1-76" fmla="*/ 1180892 h 1260465"/>
                  <a:gd name="connsiteX2-77" fmla="*/ 5142952 w 5222525"/>
                  <a:gd name="connsiteY2-78" fmla="*/ 1260465 h 1260465"/>
                  <a:gd name="connsiteX3-79" fmla="*/ 4384 w 5222525"/>
                  <a:gd name="connsiteY3-80" fmla="*/ 1260465 h 1260465"/>
                  <a:gd name="connsiteX4-81" fmla="*/ 0 w 5222525"/>
                  <a:gd name="connsiteY4-82" fmla="*/ 1259580 h 1260465"/>
                  <a:gd name="connsiteX5-83" fmla="*/ 3030612 w 5222525"/>
                  <a:gd name="connsiteY5-84" fmla="*/ 796008 h 1260465"/>
                  <a:gd name="connsiteX6-85" fmla="*/ 5222525 w 5222525"/>
                  <a:gd name="connsiteY6-86" fmla="*/ 4273 h 1260465"/>
                  <a:gd name="connsiteX0-87" fmla="*/ 5222525 w 5222525"/>
                  <a:gd name="connsiteY0-88" fmla="*/ 0 h 1256192"/>
                  <a:gd name="connsiteX1-89" fmla="*/ 5222525 w 5222525"/>
                  <a:gd name="connsiteY1-90" fmla="*/ 1176619 h 1256192"/>
                  <a:gd name="connsiteX2-91" fmla="*/ 5142952 w 5222525"/>
                  <a:gd name="connsiteY2-92" fmla="*/ 1256192 h 1256192"/>
                  <a:gd name="connsiteX3-93" fmla="*/ 4384 w 5222525"/>
                  <a:gd name="connsiteY3-94" fmla="*/ 1256192 h 1256192"/>
                  <a:gd name="connsiteX4-95" fmla="*/ 0 w 5222525"/>
                  <a:gd name="connsiteY4-96" fmla="*/ 1255307 h 1256192"/>
                  <a:gd name="connsiteX5-97" fmla="*/ 3030612 w 5222525"/>
                  <a:gd name="connsiteY5-98" fmla="*/ 791735 h 1256192"/>
                  <a:gd name="connsiteX6-99" fmla="*/ 5222525 w 5222525"/>
                  <a:gd name="connsiteY6-100" fmla="*/ 0 h 1256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solidFill>
                <a:srgbClr val="7A65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p:cNvSpPr txBox="1"/>
              <p:nvPr/>
            </p:nvSpPr>
            <p:spPr>
              <a:xfrm>
                <a:off x="786839" y="2239464"/>
                <a:ext cx="1139252" cy="606682"/>
              </a:xfrm>
              <a:prstGeom prst="rect">
                <a:avLst/>
              </a:prstGeom>
              <a:noFill/>
            </p:spPr>
            <p:txBody>
              <a:bodyPr wrap="square" rtlCol="0">
                <a:spAutoFit/>
              </a:bodyPr>
              <a:lstStyle/>
              <a:p>
                <a:r>
                  <a:rPr lang="en-IN" sz="2800" dirty="0">
                    <a:solidFill>
                      <a:schemeClr val="bg2">
                        <a:lumMod val="50000"/>
                      </a:schemeClr>
                    </a:solidFill>
                    <a:latin typeface="Eurostile BQ" pitchFamily="50" charset="0"/>
                  </a:rPr>
                  <a:t>03</a:t>
                </a:r>
                <a:endParaRPr lang="en-IN" sz="2800" dirty="0">
                  <a:solidFill>
                    <a:schemeClr val="bg2">
                      <a:lumMod val="50000"/>
                    </a:schemeClr>
                  </a:solidFill>
                  <a:latin typeface="Eurostile BQ" pitchFamily="50" charset="0"/>
                </a:endParaRPr>
              </a:p>
            </p:txBody>
          </p:sp>
          <p:sp>
            <p:nvSpPr>
              <p:cNvPr id="40" name="TextBox 39"/>
              <p:cNvSpPr txBox="1"/>
              <p:nvPr/>
            </p:nvSpPr>
            <p:spPr>
              <a:xfrm>
                <a:off x="1958376" y="2038511"/>
                <a:ext cx="1855550" cy="356872"/>
              </a:xfrm>
              <a:prstGeom prst="rect">
                <a:avLst/>
              </a:prstGeom>
              <a:noFill/>
            </p:spPr>
            <p:txBody>
              <a:bodyPr wrap="square" rtlCol="0">
                <a:spAutoFit/>
              </a:bodyPr>
              <a:lstStyle/>
              <a:p>
                <a:r>
                  <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41" name="TextBox 40"/>
              <p:cNvSpPr txBox="1"/>
              <p:nvPr/>
            </p:nvSpPr>
            <p:spPr>
              <a:xfrm>
                <a:off x="2016033" y="2518259"/>
                <a:ext cx="4016929" cy="481776"/>
              </a:xfrm>
              <a:prstGeom prst="rect">
                <a:avLst/>
              </a:prstGeom>
              <a:noFill/>
            </p:spPr>
            <p:txBody>
              <a:bodyPr wrap="square" rtlCol="0">
                <a:spAutoFit/>
              </a:bodyPr>
              <a:lstStyle/>
              <a:p>
                <a:r>
                  <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Subscribe to our channel to watch more such videos. You can like, share and comment on the videos. How about this template.</a:t>
                </a:r>
                <a:endPar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42" name="Group 41"/>
            <p:cNvGrpSpPr/>
            <p:nvPr/>
          </p:nvGrpSpPr>
          <p:grpSpPr>
            <a:xfrm>
              <a:off x="511792" y="4924832"/>
              <a:ext cx="5546199" cy="1318815"/>
              <a:chOff x="735248" y="1707024"/>
              <a:chExt cx="6430901" cy="1529186"/>
            </a:xfrm>
          </p:grpSpPr>
          <p:sp>
            <p:nvSpPr>
              <p:cNvPr id="43" name="Rectangle: Rounded Corners 42"/>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Rounded Corners 43"/>
              <p:cNvSpPr/>
              <p:nvPr/>
            </p:nvSpPr>
            <p:spPr>
              <a:xfrm>
                <a:off x="1868435" y="1707024"/>
                <a:ext cx="5297714" cy="1348233"/>
              </a:xfrm>
              <a:prstGeom prst="roundRect">
                <a:avLst>
                  <a:gd name="adj" fmla="val 5902"/>
                </a:avLst>
              </a:prstGeom>
              <a:solidFill>
                <a:srgbClr val="73C1E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p:cNvSpPr/>
              <p:nvPr/>
            </p:nvSpPr>
            <p:spPr>
              <a:xfrm>
                <a:off x="1778494" y="1977039"/>
                <a:ext cx="1945491" cy="462296"/>
              </a:xfrm>
              <a:prstGeom prst="roundRect">
                <a:avLst>
                  <a:gd name="adj" fmla="val 59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reeform: Shape 45"/>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1" fmla="*/ 5222525 w 5222525"/>
                  <a:gd name="connsiteY0-2" fmla="*/ 0 h 1256192"/>
                  <a:gd name="connsiteX1-3" fmla="*/ 5222525 w 5222525"/>
                  <a:gd name="connsiteY1-4" fmla="*/ 1176619 h 1256192"/>
                  <a:gd name="connsiteX2-5" fmla="*/ 5142952 w 5222525"/>
                  <a:gd name="connsiteY2-6" fmla="*/ 1256192 h 1256192"/>
                  <a:gd name="connsiteX3-7" fmla="*/ 4384 w 5222525"/>
                  <a:gd name="connsiteY3-8" fmla="*/ 1256192 h 1256192"/>
                  <a:gd name="connsiteX4-9" fmla="*/ 0 w 5222525"/>
                  <a:gd name="connsiteY4-10" fmla="*/ 1255307 h 1256192"/>
                  <a:gd name="connsiteX5" fmla="*/ 5222525 w 5222525"/>
                  <a:gd name="connsiteY5" fmla="*/ 0 h 1256192"/>
                  <a:gd name="connsiteX0-11" fmla="*/ 5222525 w 5222525"/>
                  <a:gd name="connsiteY0-12" fmla="*/ 0 h 1256192"/>
                  <a:gd name="connsiteX1-13" fmla="*/ 5222525 w 5222525"/>
                  <a:gd name="connsiteY1-14" fmla="*/ 1176619 h 1256192"/>
                  <a:gd name="connsiteX2-15" fmla="*/ 5142952 w 5222525"/>
                  <a:gd name="connsiteY2-16" fmla="*/ 1256192 h 1256192"/>
                  <a:gd name="connsiteX3-17" fmla="*/ 4384 w 5222525"/>
                  <a:gd name="connsiteY3-18" fmla="*/ 1256192 h 1256192"/>
                  <a:gd name="connsiteX4-19" fmla="*/ 0 w 5222525"/>
                  <a:gd name="connsiteY4-20" fmla="*/ 1255307 h 1256192"/>
                  <a:gd name="connsiteX5-21" fmla="*/ 5222525 w 5222525"/>
                  <a:gd name="connsiteY5-22" fmla="*/ 0 h 1256192"/>
                  <a:gd name="connsiteX0-23" fmla="*/ 5222525 w 5222525"/>
                  <a:gd name="connsiteY0-24" fmla="*/ 0 h 1256192"/>
                  <a:gd name="connsiteX1-25" fmla="*/ 5222525 w 5222525"/>
                  <a:gd name="connsiteY1-26" fmla="*/ 1176619 h 1256192"/>
                  <a:gd name="connsiteX2-27" fmla="*/ 5142952 w 5222525"/>
                  <a:gd name="connsiteY2-28" fmla="*/ 1256192 h 1256192"/>
                  <a:gd name="connsiteX3-29" fmla="*/ 4384 w 5222525"/>
                  <a:gd name="connsiteY3-30" fmla="*/ 1256192 h 1256192"/>
                  <a:gd name="connsiteX4-31" fmla="*/ 0 w 5222525"/>
                  <a:gd name="connsiteY4-32" fmla="*/ 1255307 h 1256192"/>
                  <a:gd name="connsiteX5-33" fmla="*/ 5222525 w 5222525"/>
                  <a:gd name="connsiteY5-34" fmla="*/ 0 h 1256192"/>
                  <a:gd name="connsiteX0-35" fmla="*/ 5222525 w 5222525"/>
                  <a:gd name="connsiteY0-36" fmla="*/ 0 h 1256192"/>
                  <a:gd name="connsiteX1-37" fmla="*/ 5222525 w 5222525"/>
                  <a:gd name="connsiteY1-38" fmla="*/ 1176619 h 1256192"/>
                  <a:gd name="connsiteX2-39" fmla="*/ 5142952 w 5222525"/>
                  <a:gd name="connsiteY2-40" fmla="*/ 1256192 h 1256192"/>
                  <a:gd name="connsiteX3-41" fmla="*/ 4384 w 5222525"/>
                  <a:gd name="connsiteY3-42" fmla="*/ 1256192 h 1256192"/>
                  <a:gd name="connsiteX4-43" fmla="*/ 0 w 5222525"/>
                  <a:gd name="connsiteY4-44" fmla="*/ 1255307 h 1256192"/>
                  <a:gd name="connsiteX5-45" fmla="*/ 5222525 w 5222525"/>
                  <a:gd name="connsiteY5-46" fmla="*/ 0 h 1256192"/>
                  <a:gd name="connsiteX0-47" fmla="*/ 5222525 w 5222525"/>
                  <a:gd name="connsiteY0-48" fmla="*/ 4453 h 1260645"/>
                  <a:gd name="connsiteX1-49" fmla="*/ 5222525 w 5222525"/>
                  <a:gd name="connsiteY1-50" fmla="*/ 1181072 h 1260645"/>
                  <a:gd name="connsiteX2-51" fmla="*/ 5142952 w 5222525"/>
                  <a:gd name="connsiteY2-52" fmla="*/ 1260645 h 1260645"/>
                  <a:gd name="connsiteX3-53" fmla="*/ 4384 w 5222525"/>
                  <a:gd name="connsiteY3-54" fmla="*/ 1260645 h 1260645"/>
                  <a:gd name="connsiteX4-55" fmla="*/ 0 w 5222525"/>
                  <a:gd name="connsiteY4-56" fmla="*/ 1259760 h 1260645"/>
                  <a:gd name="connsiteX5-57" fmla="*/ 3030612 w 5222525"/>
                  <a:gd name="connsiteY5-58" fmla="*/ 796188 h 1260645"/>
                  <a:gd name="connsiteX6" fmla="*/ 5222525 w 5222525"/>
                  <a:gd name="connsiteY6" fmla="*/ 4453 h 1260645"/>
                  <a:gd name="connsiteX0-59" fmla="*/ 5222525 w 5222525"/>
                  <a:gd name="connsiteY0-60" fmla="*/ 4273 h 1260465"/>
                  <a:gd name="connsiteX1-61" fmla="*/ 5222525 w 5222525"/>
                  <a:gd name="connsiteY1-62" fmla="*/ 1180892 h 1260465"/>
                  <a:gd name="connsiteX2-63" fmla="*/ 5142952 w 5222525"/>
                  <a:gd name="connsiteY2-64" fmla="*/ 1260465 h 1260465"/>
                  <a:gd name="connsiteX3-65" fmla="*/ 4384 w 5222525"/>
                  <a:gd name="connsiteY3-66" fmla="*/ 1260465 h 1260465"/>
                  <a:gd name="connsiteX4-67" fmla="*/ 0 w 5222525"/>
                  <a:gd name="connsiteY4-68" fmla="*/ 1259580 h 1260465"/>
                  <a:gd name="connsiteX5-69" fmla="*/ 3030612 w 5222525"/>
                  <a:gd name="connsiteY5-70" fmla="*/ 796008 h 1260465"/>
                  <a:gd name="connsiteX6-71" fmla="*/ 5222525 w 5222525"/>
                  <a:gd name="connsiteY6-72" fmla="*/ 4273 h 1260465"/>
                  <a:gd name="connsiteX0-73" fmla="*/ 5222525 w 5222525"/>
                  <a:gd name="connsiteY0-74" fmla="*/ 4273 h 1260465"/>
                  <a:gd name="connsiteX1-75" fmla="*/ 5222525 w 5222525"/>
                  <a:gd name="connsiteY1-76" fmla="*/ 1180892 h 1260465"/>
                  <a:gd name="connsiteX2-77" fmla="*/ 5142952 w 5222525"/>
                  <a:gd name="connsiteY2-78" fmla="*/ 1260465 h 1260465"/>
                  <a:gd name="connsiteX3-79" fmla="*/ 4384 w 5222525"/>
                  <a:gd name="connsiteY3-80" fmla="*/ 1260465 h 1260465"/>
                  <a:gd name="connsiteX4-81" fmla="*/ 0 w 5222525"/>
                  <a:gd name="connsiteY4-82" fmla="*/ 1259580 h 1260465"/>
                  <a:gd name="connsiteX5-83" fmla="*/ 3030612 w 5222525"/>
                  <a:gd name="connsiteY5-84" fmla="*/ 796008 h 1260465"/>
                  <a:gd name="connsiteX6-85" fmla="*/ 5222525 w 5222525"/>
                  <a:gd name="connsiteY6-86" fmla="*/ 4273 h 1260465"/>
                  <a:gd name="connsiteX0-87" fmla="*/ 5222525 w 5222525"/>
                  <a:gd name="connsiteY0-88" fmla="*/ 0 h 1256192"/>
                  <a:gd name="connsiteX1-89" fmla="*/ 5222525 w 5222525"/>
                  <a:gd name="connsiteY1-90" fmla="*/ 1176619 h 1256192"/>
                  <a:gd name="connsiteX2-91" fmla="*/ 5142952 w 5222525"/>
                  <a:gd name="connsiteY2-92" fmla="*/ 1256192 h 1256192"/>
                  <a:gd name="connsiteX3-93" fmla="*/ 4384 w 5222525"/>
                  <a:gd name="connsiteY3-94" fmla="*/ 1256192 h 1256192"/>
                  <a:gd name="connsiteX4-95" fmla="*/ 0 w 5222525"/>
                  <a:gd name="connsiteY4-96" fmla="*/ 1255307 h 1256192"/>
                  <a:gd name="connsiteX5-97" fmla="*/ 3030612 w 5222525"/>
                  <a:gd name="connsiteY5-98" fmla="*/ 791735 h 1256192"/>
                  <a:gd name="connsiteX6-99" fmla="*/ 5222525 w 5222525"/>
                  <a:gd name="connsiteY6-100" fmla="*/ 0 h 1256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solidFill>
                <a:srgbClr val="58B5E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p:cNvSpPr txBox="1"/>
              <p:nvPr/>
            </p:nvSpPr>
            <p:spPr>
              <a:xfrm>
                <a:off x="786839" y="2239464"/>
                <a:ext cx="1139252" cy="606682"/>
              </a:xfrm>
              <a:prstGeom prst="rect">
                <a:avLst/>
              </a:prstGeom>
              <a:noFill/>
            </p:spPr>
            <p:txBody>
              <a:bodyPr wrap="square" rtlCol="0">
                <a:spAutoFit/>
              </a:bodyPr>
              <a:lstStyle/>
              <a:p>
                <a:r>
                  <a:rPr lang="en-IN" sz="2800" dirty="0">
                    <a:solidFill>
                      <a:schemeClr val="bg2">
                        <a:lumMod val="50000"/>
                      </a:schemeClr>
                    </a:solidFill>
                    <a:latin typeface="Eurostile BQ" pitchFamily="50" charset="0"/>
                  </a:rPr>
                  <a:t>04</a:t>
                </a:r>
                <a:endParaRPr lang="en-IN" sz="2800" dirty="0">
                  <a:solidFill>
                    <a:schemeClr val="bg2">
                      <a:lumMod val="50000"/>
                    </a:schemeClr>
                  </a:solidFill>
                  <a:latin typeface="Eurostile BQ" pitchFamily="50" charset="0"/>
                </a:endParaRPr>
              </a:p>
            </p:txBody>
          </p:sp>
          <p:sp>
            <p:nvSpPr>
              <p:cNvPr id="48" name="TextBox 47"/>
              <p:cNvSpPr txBox="1"/>
              <p:nvPr/>
            </p:nvSpPr>
            <p:spPr>
              <a:xfrm>
                <a:off x="1958376" y="2038511"/>
                <a:ext cx="1855550" cy="356872"/>
              </a:xfrm>
              <a:prstGeom prst="rect">
                <a:avLst/>
              </a:prstGeom>
              <a:noFill/>
            </p:spPr>
            <p:txBody>
              <a:bodyPr wrap="square" rtlCol="0">
                <a:spAutoFit/>
              </a:bodyPr>
              <a:lstStyle/>
              <a:p>
                <a:r>
                  <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49" name="TextBox 48"/>
              <p:cNvSpPr txBox="1"/>
              <p:nvPr/>
            </p:nvSpPr>
            <p:spPr>
              <a:xfrm>
                <a:off x="2016033" y="2518259"/>
                <a:ext cx="4016929" cy="481776"/>
              </a:xfrm>
              <a:prstGeom prst="rect">
                <a:avLst/>
              </a:prstGeom>
              <a:noFill/>
            </p:spPr>
            <p:txBody>
              <a:bodyPr wrap="square" rtlCol="0">
                <a:spAutoFit/>
              </a:bodyPr>
              <a:lstStyle/>
              <a:p>
                <a:r>
                  <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Subscribe to our channel to watch more such videos. You can like, share and comment on the videos. How about this template.</a:t>
                </a:r>
                <a:endPar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5358062" y="-5110"/>
            <a:ext cx="6833937" cy="6858000"/>
          </a:xfrm>
          <a:prstGeom prst="rect">
            <a:avLst/>
          </a:prstGeom>
          <a:blipFill dpi="0" rotWithShape="1">
            <a:blip r:embed="rId1">
              <a:extLst>
                <a:ext uri="{BEBA8EAE-BF5A-486C-A8C5-ECC9F3942E4B}">
                  <a14:imgProps xmlns:a14="http://schemas.microsoft.com/office/drawing/2010/main">
                    <a14:imgLayer r:embed="rId2">
                      <a14:imgEffect>
                        <a14:colorTemperature colorTemp="8800"/>
                      </a14:imgEffect>
                      <a14:imgEffect>
                        <a14:saturation sat="0"/>
                      </a14:imgEffect>
                    </a14:imgLayer>
                  </a14:imgProps>
                </a:ext>
              </a:extLst>
            </a:blip>
            <a:srcRect/>
            <a:stretch>
              <a:fillRect l="-38165" r="-33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a:off x="7247191" y="1348535"/>
            <a:ext cx="3883071" cy="3883071"/>
          </a:xfrm>
          <a:prstGeom prst="ellipse">
            <a:avLst/>
          </a:prstGeom>
          <a:solidFill>
            <a:srgbClr val="00B0F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p:cNvGrpSpPr/>
          <p:nvPr/>
        </p:nvGrpSpPr>
        <p:grpSpPr>
          <a:xfrm>
            <a:off x="511792" y="478218"/>
            <a:ext cx="5546199" cy="1318815"/>
            <a:chOff x="735248" y="1707024"/>
            <a:chExt cx="6430901" cy="1529186"/>
          </a:xfrm>
        </p:grpSpPr>
        <p:sp>
          <p:nvSpPr>
            <p:cNvPr id="14" name="Rectangle: Rounded Corners 13"/>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p:cNvSpPr/>
            <p:nvPr/>
          </p:nvSpPr>
          <p:spPr>
            <a:xfrm>
              <a:off x="1868435" y="1707024"/>
              <a:ext cx="5297714" cy="1348233"/>
            </a:xfrm>
            <a:prstGeom prst="roundRect">
              <a:avLst>
                <a:gd name="adj" fmla="val 5902"/>
              </a:avLst>
            </a:prstGeom>
            <a:solidFill>
              <a:srgbClr val="C799C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p:cNvSpPr/>
            <p:nvPr/>
          </p:nvSpPr>
          <p:spPr>
            <a:xfrm>
              <a:off x="1778494" y="1977039"/>
              <a:ext cx="1945491" cy="462296"/>
            </a:xfrm>
            <a:prstGeom prst="roundRect">
              <a:avLst>
                <a:gd name="adj" fmla="val 59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1" fmla="*/ 5222525 w 5222525"/>
                <a:gd name="connsiteY0-2" fmla="*/ 0 h 1256192"/>
                <a:gd name="connsiteX1-3" fmla="*/ 5222525 w 5222525"/>
                <a:gd name="connsiteY1-4" fmla="*/ 1176619 h 1256192"/>
                <a:gd name="connsiteX2-5" fmla="*/ 5142952 w 5222525"/>
                <a:gd name="connsiteY2-6" fmla="*/ 1256192 h 1256192"/>
                <a:gd name="connsiteX3-7" fmla="*/ 4384 w 5222525"/>
                <a:gd name="connsiteY3-8" fmla="*/ 1256192 h 1256192"/>
                <a:gd name="connsiteX4-9" fmla="*/ 0 w 5222525"/>
                <a:gd name="connsiteY4-10" fmla="*/ 1255307 h 1256192"/>
                <a:gd name="connsiteX5" fmla="*/ 5222525 w 5222525"/>
                <a:gd name="connsiteY5" fmla="*/ 0 h 1256192"/>
                <a:gd name="connsiteX0-11" fmla="*/ 5222525 w 5222525"/>
                <a:gd name="connsiteY0-12" fmla="*/ 0 h 1256192"/>
                <a:gd name="connsiteX1-13" fmla="*/ 5222525 w 5222525"/>
                <a:gd name="connsiteY1-14" fmla="*/ 1176619 h 1256192"/>
                <a:gd name="connsiteX2-15" fmla="*/ 5142952 w 5222525"/>
                <a:gd name="connsiteY2-16" fmla="*/ 1256192 h 1256192"/>
                <a:gd name="connsiteX3-17" fmla="*/ 4384 w 5222525"/>
                <a:gd name="connsiteY3-18" fmla="*/ 1256192 h 1256192"/>
                <a:gd name="connsiteX4-19" fmla="*/ 0 w 5222525"/>
                <a:gd name="connsiteY4-20" fmla="*/ 1255307 h 1256192"/>
                <a:gd name="connsiteX5-21" fmla="*/ 5222525 w 5222525"/>
                <a:gd name="connsiteY5-22" fmla="*/ 0 h 1256192"/>
                <a:gd name="connsiteX0-23" fmla="*/ 5222525 w 5222525"/>
                <a:gd name="connsiteY0-24" fmla="*/ 0 h 1256192"/>
                <a:gd name="connsiteX1-25" fmla="*/ 5222525 w 5222525"/>
                <a:gd name="connsiteY1-26" fmla="*/ 1176619 h 1256192"/>
                <a:gd name="connsiteX2-27" fmla="*/ 5142952 w 5222525"/>
                <a:gd name="connsiteY2-28" fmla="*/ 1256192 h 1256192"/>
                <a:gd name="connsiteX3-29" fmla="*/ 4384 w 5222525"/>
                <a:gd name="connsiteY3-30" fmla="*/ 1256192 h 1256192"/>
                <a:gd name="connsiteX4-31" fmla="*/ 0 w 5222525"/>
                <a:gd name="connsiteY4-32" fmla="*/ 1255307 h 1256192"/>
                <a:gd name="connsiteX5-33" fmla="*/ 5222525 w 5222525"/>
                <a:gd name="connsiteY5-34" fmla="*/ 0 h 1256192"/>
                <a:gd name="connsiteX0-35" fmla="*/ 5222525 w 5222525"/>
                <a:gd name="connsiteY0-36" fmla="*/ 0 h 1256192"/>
                <a:gd name="connsiteX1-37" fmla="*/ 5222525 w 5222525"/>
                <a:gd name="connsiteY1-38" fmla="*/ 1176619 h 1256192"/>
                <a:gd name="connsiteX2-39" fmla="*/ 5142952 w 5222525"/>
                <a:gd name="connsiteY2-40" fmla="*/ 1256192 h 1256192"/>
                <a:gd name="connsiteX3-41" fmla="*/ 4384 w 5222525"/>
                <a:gd name="connsiteY3-42" fmla="*/ 1256192 h 1256192"/>
                <a:gd name="connsiteX4-43" fmla="*/ 0 w 5222525"/>
                <a:gd name="connsiteY4-44" fmla="*/ 1255307 h 1256192"/>
                <a:gd name="connsiteX5-45" fmla="*/ 5222525 w 5222525"/>
                <a:gd name="connsiteY5-46" fmla="*/ 0 h 1256192"/>
                <a:gd name="connsiteX0-47" fmla="*/ 5222525 w 5222525"/>
                <a:gd name="connsiteY0-48" fmla="*/ 4453 h 1260645"/>
                <a:gd name="connsiteX1-49" fmla="*/ 5222525 w 5222525"/>
                <a:gd name="connsiteY1-50" fmla="*/ 1181072 h 1260645"/>
                <a:gd name="connsiteX2-51" fmla="*/ 5142952 w 5222525"/>
                <a:gd name="connsiteY2-52" fmla="*/ 1260645 h 1260645"/>
                <a:gd name="connsiteX3-53" fmla="*/ 4384 w 5222525"/>
                <a:gd name="connsiteY3-54" fmla="*/ 1260645 h 1260645"/>
                <a:gd name="connsiteX4-55" fmla="*/ 0 w 5222525"/>
                <a:gd name="connsiteY4-56" fmla="*/ 1259760 h 1260645"/>
                <a:gd name="connsiteX5-57" fmla="*/ 3030612 w 5222525"/>
                <a:gd name="connsiteY5-58" fmla="*/ 796188 h 1260645"/>
                <a:gd name="connsiteX6" fmla="*/ 5222525 w 5222525"/>
                <a:gd name="connsiteY6" fmla="*/ 4453 h 1260645"/>
                <a:gd name="connsiteX0-59" fmla="*/ 5222525 w 5222525"/>
                <a:gd name="connsiteY0-60" fmla="*/ 4273 h 1260465"/>
                <a:gd name="connsiteX1-61" fmla="*/ 5222525 w 5222525"/>
                <a:gd name="connsiteY1-62" fmla="*/ 1180892 h 1260465"/>
                <a:gd name="connsiteX2-63" fmla="*/ 5142952 w 5222525"/>
                <a:gd name="connsiteY2-64" fmla="*/ 1260465 h 1260465"/>
                <a:gd name="connsiteX3-65" fmla="*/ 4384 w 5222525"/>
                <a:gd name="connsiteY3-66" fmla="*/ 1260465 h 1260465"/>
                <a:gd name="connsiteX4-67" fmla="*/ 0 w 5222525"/>
                <a:gd name="connsiteY4-68" fmla="*/ 1259580 h 1260465"/>
                <a:gd name="connsiteX5-69" fmla="*/ 3030612 w 5222525"/>
                <a:gd name="connsiteY5-70" fmla="*/ 796008 h 1260465"/>
                <a:gd name="connsiteX6-71" fmla="*/ 5222525 w 5222525"/>
                <a:gd name="connsiteY6-72" fmla="*/ 4273 h 1260465"/>
                <a:gd name="connsiteX0-73" fmla="*/ 5222525 w 5222525"/>
                <a:gd name="connsiteY0-74" fmla="*/ 4273 h 1260465"/>
                <a:gd name="connsiteX1-75" fmla="*/ 5222525 w 5222525"/>
                <a:gd name="connsiteY1-76" fmla="*/ 1180892 h 1260465"/>
                <a:gd name="connsiteX2-77" fmla="*/ 5142952 w 5222525"/>
                <a:gd name="connsiteY2-78" fmla="*/ 1260465 h 1260465"/>
                <a:gd name="connsiteX3-79" fmla="*/ 4384 w 5222525"/>
                <a:gd name="connsiteY3-80" fmla="*/ 1260465 h 1260465"/>
                <a:gd name="connsiteX4-81" fmla="*/ 0 w 5222525"/>
                <a:gd name="connsiteY4-82" fmla="*/ 1259580 h 1260465"/>
                <a:gd name="connsiteX5-83" fmla="*/ 3030612 w 5222525"/>
                <a:gd name="connsiteY5-84" fmla="*/ 796008 h 1260465"/>
                <a:gd name="connsiteX6-85" fmla="*/ 5222525 w 5222525"/>
                <a:gd name="connsiteY6-86" fmla="*/ 4273 h 1260465"/>
                <a:gd name="connsiteX0-87" fmla="*/ 5222525 w 5222525"/>
                <a:gd name="connsiteY0-88" fmla="*/ 0 h 1256192"/>
                <a:gd name="connsiteX1-89" fmla="*/ 5222525 w 5222525"/>
                <a:gd name="connsiteY1-90" fmla="*/ 1176619 h 1256192"/>
                <a:gd name="connsiteX2-91" fmla="*/ 5142952 w 5222525"/>
                <a:gd name="connsiteY2-92" fmla="*/ 1256192 h 1256192"/>
                <a:gd name="connsiteX3-93" fmla="*/ 4384 w 5222525"/>
                <a:gd name="connsiteY3-94" fmla="*/ 1256192 h 1256192"/>
                <a:gd name="connsiteX4-95" fmla="*/ 0 w 5222525"/>
                <a:gd name="connsiteY4-96" fmla="*/ 1255307 h 1256192"/>
                <a:gd name="connsiteX5-97" fmla="*/ 3030612 w 5222525"/>
                <a:gd name="connsiteY5-98" fmla="*/ 791735 h 1256192"/>
                <a:gd name="connsiteX6-99" fmla="*/ 5222525 w 5222525"/>
                <a:gd name="connsiteY6-100" fmla="*/ 0 h 1256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solidFill>
              <a:srgbClr val="BE86B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786839" y="2239464"/>
              <a:ext cx="1139252" cy="606682"/>
            </a:xfrm>
            <a:prstGeom prst="rect">
              <a:avLst/>
            </a:prstGeom>
            <a:noFill/>
          </p:spPr>
          <p:txBody>
            <a:bodyPr wrap="square" rtlCol="0">
              <a:spAutoFit/>
            </a:bodyPr>
            <a:lstStyle/>
            <a:p>
              <a:r>
                <a:rPr lang="en-IN" sz="2800" dirty="0">
                  <a:solidFill>
                    <a:schemeClr val="bg2">
                      <a:lumMod val="50000"/>
                    </a:schemeClr>
                  </a:solidFill>
                  <a:latin typeface="Eurostile BQ" pitchFamily="50" charset="0"/>
                </a:rPr>
                <a:t>01</a:t>
              </a:r>
              <a:endParaRPr lang="en-IN" sz="2800" dirty="0">
                <a:solidFill>
                  <a:schemeClr val="bg2">
                    <a:lumMod val="50000"/>
                  </a:schemeClr>
                </a:solidFill>
                <a:latin typeface="Eurostile BQ" pitchFamily="50" charset="0"/>
              </a:endParaRPr>
            </a:p>
          </p:txBody>
        </p:sp>
        <p:sp>
          <p:nvSpPr>
            <p:cNvPr id="22" name="TextBox 21"/>
            <p:cNvSpPr txBox="1"/>
            <p:nvPr/>
          </p:nvSpPr>
          <p:spPr>
            <a:xfrm>
              <a:off x="1958376" y="2038511"/>
              <a:ext cx="1855550" cy="356872"/>
            </a:xfrm>
            <a:prstGeom prst="rect">
              <a:avLst/>
            </a:prstGeom>
            <a:noFill/>
          </p:spPr>
          <p:txBody>
            <a:bodyPr wrap="square" rtlCol="0">
              <a:spAutoFit/>
            </a:bodyPr>
            <a:lstStyle/>
            <a:p>
              <a:r>
                <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23" name="TextBox 22"/>
            <p:cNvSpPr txBox="1"/>
            <p:nvPr/>
          </p:nvSpPr>
          <p:spPr>
            <a:xfrm>
              <a:off x="2016033" y="2518259"/>
              <a:ext cx="4016929" cy="481776"/>
            </a:xfrm>
            <a:prstGeom prst="rect">
              <a:avLst/>
            </a:prstGeom>
            <a:noFill/>
          </p:spPr>
          <p:txBody>
            <a:bodyPr wrap="square" rtlCol="0">
              <a:spAutoFit/>
            </a:bodyPr>
            <a:lstStyle/>
            <a:p>
              <a:r>
                <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Subscribe to our channel to watch more such videos. You can like, share and comment on the videos. How about this template.</a:t>
              </a:r>
              <a:endPar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26" name="Group 25"/>
          <p:cNvGrpSpPr/>
          <p:nvPr/>
        </p:nvGrpSpPr>
        <p:grpSpPr>
          <a:xfrm>
            <a:off x="511792" y="1960423"/>
            <a:ext cx="5546199" cy="1318815"/>
            <a:chOff x="735248" y="1707024"/>
            <a:chExt cx="6430901" cy="1529186"/>
          </a:xfrm>
        </p:grpSpPr>
        <p:sp>
          <p:nvSpPr>
            <p:cNvPr id="27" name="Rectangle: Rounded Corners 26"/>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p:cNvSpPr/>
            <p:nvPr/>
          </p:nvSpPr>
          <p:spPr>
            <a:xfrm>
              <a:off x="1868435" y="1707024"/>
              <a:ext cx="5297714" cy="1348233"/>
            </a:xfrm>
            <a:prstGeom prst="roundRect">
              <a:avLst>
                <a:gd name="adj" fmla="val 5902"/>
              </a:avLst>
            </a:prstGeom>
            <a:solidFill>
              <a:srgbClr val="9CA3D7"/>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p:cNvSpPr/>
            <p:nvPr/>
          </p:nvSpPr>
          <p:spPr>
            <a:xfrm>
              <a:off x="1778494" y="1977039"/>
              <a:ext cx="1945491" cy="462296"/>
            </a:xfrm>
            <a:prstGeom prst="roundRect">
              <a:avLst>
                <a:gd name="adj" fmla="val 59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reeform: Shape 29"/>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1" fmla="*/ 5222525 w 5222525"/>
                <a:gd name="connsiteY0-2" fmla="*/ 0 h 1256192"/>
                <a:gd name="connsiteX1-3" fmla="*/ 5222525 w 5222525"/>
                <a:gd name="connsiteY1-4" fmla="*/ 1176619 h 1256192"/>
                <a:gd name="connsiteX2-5" fmla="*/ 5142952 w 5222525"/>
                <a:gd name="connsiteY2-6" fmla="*/ 1256192 h 1256192"/>
                <a:gd name="connsiteX3-7" fmla="*/ 4384 w 5222525"/>
                <a:gd name="connsiteY3-8" fmla="*/ 1256192 h 1256192"/>
                <a:gd name="connsiteX4-9" fmla="*/ 0 w 5222525"/>
                <a:gd name="connsiteY4-10" fmla="*/ 1255307 h 1256192"/>
                <a:gd name="connsiteX5" fmla="*/ 5222525 w 5222525"/>
                <a:gd name="connsiteY5" fmla="*/ 0 h 1256192"/>
                <a:gd name="connsiteX0-11" fmla="*/ 5222525 w 5222525"/>
                <a:gd name="connsiteY0-12" fmla="*/ 0 h 1256192"/>
                <a:gd name="connsiteX1-13" fmla="*/ 5222525 w 5222525"/>
                <a:gd name="connsiteY1-14" fmla="*/ 1176619 h 1256192"/>
                <a:gd name="connsiteX2-15" fmla="*/ 5142952 w 5222525"/>
                <a:gd name="connsiteY2-16" fmla="*/ 1256192 h 1256192"/>
                <a:gd name="connsiteX3-17" fmla="*/ 4384 w 5222525"/>
                <a:gd name="connsiteY3-18" fmla="*/ 1256192 h 1256192"/>
                <a:gd name="connsiteX4-19" fmla="*/ 0 w 5222525"/>
                <a:gd name="connsiteY4-20" fmla="*/ 1255307 h 1256192"/>
                <a:gd name="connsiteX5-21" fmla="*/ 5222525 w 5222525"/>
                <a:gd name="connsiteY5-22" fmla="*/ 0 h 1256192"/>
                <a:gd name="connsiteX0-23" fmla="*/ 5222525 w 5222525"/>
                <a:gd name="connsiteY0-24" fmla="*/ 0 h 1256192"/>
                <a:gd name="connsiteX1-25" fmla="*/ 5222525 w 5222525"/>
                <a:gd name="connsiteY1-26" fmla="*/ 1176619 h 1256192"/>
                <a:gd name="connsiteX2-27" fmla="*/ 5142952 w 5222525"/>
                <a:gd name="connsiteY2-28" fmla="*/ 1256192 h 1256192"/>
                <a:gd name="connsiteX3-29" fmla="*/ 4384 w 5222525"/>
                <a:gd name="connsiteY3-30" fmla="*/ 1256192 h 1256192"/>
                <a:gd name="connsiteX4-31" fmla="*/ 0 w 5222525"/>
                <a:gd name="connsiteY4-32" fmla="*/ 1255307 h 1256192"/>
                <a:gd name="connsiteX5-33" fmla="*/ 5222525 w 5222525"/>
                <a:gd name="connsiteY5-34" fmla="*/ 0 h 1256192"/>
                <a:gd name="connsiteX0-35" fmla="*/ 5222525 w 5222525"/>
                <a:gd name="connsiteY0-36" fmla="*/ 0 h 1256192"/>
                <a:gd name="connsiteX1-37" fmla="*/ 5222525 w 5222525"/>
                <a:gd name="connsiteY1-38" fmla="*/ 1176619 h 1256192"/>
                <a:gd name="connsiteX2-39" fmla="*/ 5142952 w 5222525"/>
                <a:gd name="connsiteY2-40" fmla="*/ 1256192 h 1256192"/>
                <a:gd name="connsiteX3-41" fmla="*/ 4384 w 5222525"/>
                <a:gd name="connsiteY3-42" fmla="*/ 1256192 h 1256192"/>
                <a:gd name="connsiteX4-43" fmla="*/ 0 w 5222525"/>
                <a:gd name="connsiteY4-44" fmla="*/ 1255307 h 1256192"/>
                <a:gd name="connsiteX5-45" fmla="*/ 5222525 w 5222525"/>
                <a:gd name="connsiteY5-46" fmla="*/ 0 h 1256192"/>
                <a:gd name="connsiteX0-47" fmla="*/ 5222525 w 5222525"/>
                <a:gd name="connsiteY0-48" fmla="*/ 4453 h 1260645"/>
                <a:gd name="connsiteX1-49" fmla="*/ 5222525 w 5222525"/>
                <a:gd name="connsiteY1-50" fmla="*/ 1181072 h 1260645"/>
                <a:gd name="connsiteX2-51" fmla="*/ 5142952 w 5222525"/>
                <a:gd name="connsiteY2-52" fmla="*/ 1260645 h 1260645"/>
                <a:gd name="connsiteX3-53" fmla="*/ 4384 w 5222525"/>
                <a:gd name="connsiteY3-54" fmla="*/ 1260645 h 1260645"/>
                <a:gd name="connsiteX4-55" fmla="*/ 0 w 5222525"/>
                <a:gd name="connsiteY4-56" fmla="*/ 1259760 h 1260645"/>
                <a:gd name="connsiteX5-57" fmla="*/ 3030612 w 5222525"/>
                <a:gd name="connsiteY5-58" fmla="*/ 796188 h 1260645"/>
                <a:gd name="connsiteX6" fmla="*/ 5222525 w 5222525"/>
                <a:gd name="connsiteY6" fmla="*/ 4453 h 1260645"/>
                <a:gd name="connsiteX0-59" fmla="*/ 5222525 w 5222525"/>
                <a:gd name="connsiteY0-60" fmla="*/ 4273 h 1260465"/>
                <a:gd name="connsiteX1-61" fmla="*/ 5222525 w 5222525"/>
                <a:gd name="connsiteY1-62" fmla="*/ 1180892 h 1260465"/>
                <a:gd name="connsiteX2-63" fmla="*/ 5142952 w 5222525"/>
                <a:gd name="connsiteY2-64" fmla="*/ 1260465 h 1260465"/>
                <a:gd name="connsiteX3-65" fmla="*/ 4384 w 5222525"/>
                <a:gd name="connsiteY3-66" fmla="*/ 1260465 h 1260465"/>
                <a:gd name="connsiteX4-67" fmla="*/ 0 w 5222525"/>
                <a:gd name="connsiteY4-68" fmla="*/ 1259580 h 1260465"/>
                <a:gd name="connsiteX5-69" fmla="*/ 3030612 w 5222525"/>
                <a:gd name="connsiteY5-70" fmla="*/ 796008 h 1260465"/>
                <a:gd name="connsiteX6-71" fmla="*/ 5222525 w 5222525"/>
                <a:gd name="connsiteY6-72" fmla="*/ 4273 h 1260465"/>
                <a:gd name="connsiteX0-73" fmla="*/ 5222525 w 5222525"/>
                <a:gd name="connsiteY0-74" fmla="*/ 4273 h 1260465"/>
                <a:gd name="connsiteX1-75" fmla="*/ 5222525 w 5222525"/>
                <a:gd name="connsiteY1-76" fmla="*/ 1180892 h 1260465"/>
                <a:gd name="connsiteX2-77" fmla="*/ 5142952 w 5222525"/>
                <a:gd name="connsiteY2-78" fmla="*/ 1260465 h 1260465"/>
                <a:gd name="connsiteX3-79" fmla="*/ 4384 w 5222525"/>
                <a:gd name="connsiteY3-80" fmla="*/ 1260465 h 1260465"/>
                <a:gd name="connsiteX4-81" fmla="*/ 0 w 5222525"/>
                <a:gd name="connsiteY4-82" fmla="*/ 1259580 h 1260465"/>
                <a:gd name="connsiteX5-83" fmla="*/ 3030612 w 5222525"/>
                <a:gd name="connsiteY5-84" fmla="*/ 796008 h 1260465"/>
                <a:gd name="connsiteX6-85" fmla="*/ 5222525 w 5222525"/>
                <a:gd name="connsiteY6-86" fmla="*/ 4273 h 1260465"/>
                <a:gd name="connsiteX0-87" fmla="*/ 5222525 w 5222525"/>
                <a:gd name="connsiteY0-88" fmla="*/ 0 h 1256192"/>
                <a:gd name="connsiteX1-89" fmla="*/ 5222525 w 5222525"/>
                <a:gd name="connsiteY1-90" fmla="*/ 1176619 h 1256192"/>
                <a:gd name="connsiteX2-91" fmla="*/ 5142952 w 5222525"/>
                <a:gd name="connsiteY2-92" fmla="*/ 1256192 h 1256192"/>
                <a:gd name="connsiteX3-93" fmla="*/ 4384 w 5222525"/>
                <a:gd name="connsiteY3-94" fmla="*/ 1256192 h 1256192"/>
                <a:gd name="connsiteX4-95" fmla="*/ 0 w 5222525"/>
                <a:gd name="connsiteY4-96" fmla="*/ 1255307 h 1256192"/>
                <a:gd name="connsiteX5-97" fmla="*/ 3030612 w 5222525"/>
                <a:gd name="connsiteY5-98" fmla="*/ 791735 h 1256192"/>
                <a:gd name="connsiteX6-99" fmla="*/ 5222525 w 5222525"/>
                <a:gd name="connsiteY6-100" fmla="*/ 0 h 1256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solidFill>
              <a:srgbClr val="7F88C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p:cNvSpPr txBox="1"/>
            <p:nvPr/>
          </p:nvSpPr>
          <p:spPr>
            <a:xfrm>
              <a:off x="786839" y="2239464"/>
              <a:ext cx="1139252" cy="606682"/>
            </a:xfrm>
            <a:prstGeom prst="rect">
              <a:avLst/>
            </a:prstGeom>
            <a:noFill/>
          </p:spPr>
          <p:txBody>
            <a:bodyPr wrap="square" rtlCol="0">
              <a:spAutoFit/>
            </a:bodyPr>
            <a:lstStyle/>
            <a:p>
              <a:r>
                <a:rPr lang="en-IN" sz="2800" dirty="0">
                  <a:solidFill>
                    <a:schemeClr val="bg2">
                      <a:lumMod val="50000"/>
                    </a:schemeClr>
                  </a:solidFill>
                  <a:latin typeface="Eurostile BQ" pitchFamily="50" charset="0"/>
                </a:rPr>
                <a:t>02</a:t>
              </a:r>
              <a:endParaRPr lang="en-IN" sz="2800" dirty="0">
                <a:solidFill>
                  <a:schemeClr val="bg2">
                    <a:lumMod val="50000"/>
                  </a:schemeClr>
                </a:solidFill>
                <a:latin typeface="Eurostile BQ" pitchFamily="50" charset="0"/>
              </a:endParaRPr>
            </a:p>
          </p:txBody>
        </p:sp>
        <p:sp>
          <p:nvSpPr>
            <p:cNvPr id="32" name="TextBox 31"/>
            <p:cNvSpPr txBox="1"/>
            <p:nvPr/>
          </p:nvSpPr>
          <p:spPr>
            <a:xfrm>
              <a:off x="1958376" y="2038511"/>
              <a:ext cx="1855550" cy="356872"/>
            </a:xfrm>
            <a:prstGeom prst="rect">
              <a:avLst/>
            </a:prstGeom>
            <a:noFill/>
          </p:spPr>
          <p:txBody>
            <a:bodyPr wrap="square" rtlCol="0">
              <a:spAutoFit/>
            </a:bodyPr>
            <a:lstStyle/>
            <a:p>
              <a:r>
                <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33" name="TextBox 32"/>
            <p:cNvSpPr txBox="1"/>
            <p:nvPr/>
          </p:nvSpPr>
          <p:spPr>
            <a:xfrm>
              <a:off x="2016033" y="2518259"/>
              <a:ext cx="4016929" cy="481776"/>
            </a:xfrm>
            <a:prstGeom prst="rect">
              <a:avLst/>
            </a:prstGeom>
            <a:noFill/>
          </p:spPr>
          <p:txBody>
            <a:bodyPr wrap="square" rtlCol="0">
              <a:spAutoFit/>
            </a:bodyPr>
            <a:lstStyle/>
            <a:p>
              <a:r>
                <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Subscribe to our channel to watch more such videos. You can like, share and comment on the videos. How about this template.</a:t>
              </a:r>
              <a:endPar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34" name="Group 33"/>
          <p:cNvGrpSpPr/>
          <p:nvPr/>
        </p:nvGrpSpPr>
        <p:grpSpPr>
          <a:xfrm>
            <a:off x="511792" y="3442628"/>
            <a:ext cx="5546199" cy="1318815"/>
            <a:chOff x="735248" y="1707024"/>
            <a:chExt cx="6430901" cy="1529186"/>
          </a:xfrm>
        </p:grpSpPr>
        <p:sp>
          <p:nvSpPr>
            <p:cNvPr id="35" name="Rectangle: Rounded Corners 34"/>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p:cNvSpPr/>
            <p:nvPr/>
          </p:nvSpPr>
          <p:spPr>
            <a:xfrm>
              <a:off x="1868435" y="1707024"/>
              <a:ext cx="5297714" cy="1348233"/>
            </a:xfrm>
            <a:prstGeom prst="roundRect">
              <a:avLst>
                <a:gd name="adj" fmla="val 5902"/>
              </a:avLst>
            </a:prstGeom>
            <a:solidFill>
              <a:srgbClr val="9281B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p:cNvSpPr/>
            <p:nvPr/>
          </p:nvSpPr>
          <p:spPr>
            <a:xfrm>
              <a:off x="1778494" y="1977039"/>
              <a:ext cx="1945491" cy="462296"/>
            </a:xfrm>
            <a:prstGeom prst="roundRect">
              <a:avLst>
                <a:gd name="adj" fmla="val 59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Shape 37"/>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1" fmla="*/ 5222525 w 5222525"/>
                <a:gd name="connsiteY0-2" fmla="*/ 0 h 1256192"/>
                <a:gd name="connsiteX1-3" fmla="*/ 5222525 w 5222525"/>
                <a:gd name="connsiteY1-4" fmla="*/ 1176619 h 1256192"/>
                <a:gd name="connsiteX2-5" fmla="*/ 5142952 w 5222525"/>
                <a:gd name="connsiteY2-6" fmla="*/ 1256192 h 1256192"/>
                <a:gd name="connsiteX3-7" fmla="*/ 4384 w 5222525"/>
                <a:gd name="connsiteY3-8" fmla="*/ 1256192 h 1256192"/>
                <a:gd name="connsiteX4-9" fmla="*/ 0 w 5222525"/>
                <a:gd name="connsiteY4-10" fmla="*/ 1255307 h 1256192"/>
                <a:gd name="connsiteX5" fmla="*/ 5222525 w 5222525"/>
                <a:gd name="connsiteY5" fmla="*/ 0 h 1256192"/>
                <a:gd name="connsiteX0-11" fmla="*/ 5222525 w 5222525"/>
                <a:gd name="connsiteY0-12" fmla="*/ 0 h 1256192"/>
                <a:gd name="connsiteX1-13" fmla="*/ 5222525 w 5222525"/>
                <a:gd name="connsiteY1-14" fmla="*/ 1176619 h 1256192"/>
                <a:gd name="connsiteX2-15" fmla="*/ 5142952 w 5222525"/>
                <a:gd name="connsiteY2-16" fmla="*/ 1256192 h 1256192"/>
                <a:gd name="connsiteX3-17" fmla="*/ 4384 w 5222525"/>
                <a:gd name="connsiteY3-18" fmla="*/ 1256192 h 1256192"/>
                <a:gd name="connsiteX4-19" fmla="*/ 0 w 5222525"/>
                <a:gd name="connsiteY4-20" fmla="*/ 1255307 h 1256192"/>
                <a:gd name="connsiteX5-21" fmla="*/ 5222525 w 5222525"/>
                <a:gd name="connsiteY5-22" fmla="*/ 0 h 1256192"/>
                <a:gd name="connsiteX0-23" fmla="*/ 5222525 w 5222525"/>
                <a:gd name="connsiteY0-24" fmla="*/ 0 h 1256192"/>
                <a:gd name="connsiteX1-25" fmla="*/ 5222525 w 5222525"/>
                <a:gd name="connsiteY1-26" fmla="*/ 1176619 h 1256192"/>
                <a:gd name="connsiteX2-27" fmla="*/ 5142952 w 5222525"/>
                <a:gd name="connsiteY2-28" fmla="*/ 1256192 h 1256192"/>
                <a:gd name="connsiteX3-29" fmla="*/ 4384 w 5222525"/>
                <a:gd name="connsiteY3-30" fmla="*/ 1256192 h 1256192"/>
                <a:gd name="connsiteX4-31" fmla="*/ 0 w 5222525"/>
                <a:gd name="connsiteY4-32" fmla="*/ 1255307 h 1256192"/>
                <a:gd name="connsiteX5-33" fmla="*/ 5222525 w 5222525"/>
                <a:gd name="connsiteY5-34" fmla="*/ 0 h 1256192"/>
                <a:gd name="connsiteX0-35" fmla="*/ 5222525 w 5222525"/>
                <a:gd name="connsiteY0-36" fmla="*/ 0 h 1256192"/>
                <a:gd name="connsiteX1-37" fmla="*/ 5222525 w 5222525"/>
                <a:gd name="connsiteY1-38" fmla="*/ 1176619 h 1256192"/>
                <a:gd name="connsiteX2-39" fmla="*/ 5142952 w 5222525"/>
                <a:gd name="connsiteY2-40" fmla="*/ 1256192 h 1256192"/>
                <a:gd name="connsiteX3-41" fmla="*/ 4384 w 5222525"/>
                <a:gd name="connsiteY3-42" fmla="*/ 1256192 h 1256192"/>
                <a:gd name="connsiteX4-43" fmla="*/ 0 w 5222525"/>
                <a:gd name="connsiteY4-44" fmla="*/ 1255307 h 1256192"/>
                <a:gd name="connsiteX5-45" fmla="*/ 5222525 w 5222525"/>
                <a:gd name="connsiteY5-46" fmla="*/ 0 h 1256192"/>
                <a:gd name="connsiteX0-47" fmla="*/ 5222525 w 5222525"/>
                <a:gd name="connsiteY0-48" fmla="*/ 4453 h 1260645"/>
                <a:gd name="connsiteX1-49" fmla="*/ 5222525 w 5222525"/>
                <a:gd name="connsiteY1-50" fmla="*/ 1181072 h 1260645"/>
                <a:gd name="connsiteX2-51" fmla="*/ 5142952 w 5222525"/>
                <a:gd name="connsiteY2-52" fmla="*/ 1260645 h 1260645"/>
                <a:gd name="connsiteX3-53" fmla="*/ 4384 w 5222525"/>
                <a:gd name="connsiteY3-54" fmla="*/ 1260645 h 1260645"/>
                <a:gd name="connsiteX4-55" fmla="*/ 0 w 5222525"/>
                <a:gd name="connsiteY4-56" fmla="*/ 1259760 h 1260645"/>
                <a:gd name="connsiteX5-57" fmla="*/ 3030612 w 5222525"/>
                <a:gd name="connsiteY5-58" fmla="*/ 796188 h 1260645"/>
                <a:gd name="connsiteX6" fmla="*/ 5222525 w 5222525"/>
                <a:gd name="connsiteY6" fmla="*/ 4453 h 1260645"/>
                <a:gd name="connsiteX0-59" fmla="*/ 5222525 w 5222525"/>
                <a:gd name="connsiteY0-60" fmla="*/ 4273 h 1260465"/>
                <a:gd name="connsiteX1-61" fmla="*/ 5222525 w 5222525"/>
                <a:gd name="connsiteY1-62" fmla="*/ 1180892 h 1260465"/>
                <a:gd name="connsiteX2-63" fmla="*/ 5142952 w 5222525"/>
                <a:gd name="connsiteY2-64" fmla="*/ 1260465 h 1260465"/>
                <a:gd name="connsiteX3-65" fmla="*/ 4384 w 5222525"/>
                <a:gd name="connsiteY3-66" fmla="*/ 1260465 h 1260465"/>
                <a:gd name="connsiteX4-67" fmla="*/ 0 w 5222525"/>
                <a:gd name="connsiteY4-68" fmla="*/ 1259580 h 1260465"/>
                <a:gd name="connsiteX5-69" fmla="*/ 3030612 w 5222525"/>
                <a:gd name="connsiteY5-70" fmla="*/ 796008 h 1260465"/>
                <a:gd name="connsiteX6-71" fmla="*/ 5222525 w 5222525"/>
                <a:gd name="connsiteY6-72" fmla="*/ 4273 h 1260465"/>
                <a:gd name="connsiteX0-73" fmla="*/ 5222525 w 5222525"/>
                <a:gd name="connsiteY0-74" fmla="*/ 4273 h 1260465"/>
                <a:gd name="connsiteX1-75" fmla="*/ 5222525 w 5222525"/>
                <a:gd name="connsiteY1-76" fmla="*/ 1180892 h 1260465"/>
                <a:gd name="connsiteX2-77" fmla="*/ 5142952 w 5222525"/>
                <a:gd name="connsiteY2-78" fmla="*/ 1260465 h 1260465"/>
                <a:gd name="connsiteX3-79" fmla="*/ 4384 w 5222525"/>
                <a:gd name="connsiteY3-80" fmla="*/ 1260465 h 1260465"/>
                <a:gd name="connsiteX4-81" fmla="*/ 0 w 5222525"/>
                <a:gd name="connsiteY4-82" fmla="*/ 1259580 h 1260465"/>
                <a:gd name="connsiteX5-83" fmla="*/ 3030612 w 5222525"/>
                <a:gd name="connsiteY5-84" fmla="*/ 796008 h 1260465"/>
                <a:gd name="connsiteX6-85" fmla="*/ 5222525 w 5222525"/>
                <a:gd name="connsiteY6-86" fmla="*/ 4273 h 1260465"/>
                <a:gd name="connsiteX0-87" fmla="*/ 5222525 w 5222525"/>
                <a:gd name="connsiteY0-88" fmla="*/ 0 h 1256192"/>
                <a:gd name="connsiteX1-89" fmla="*/ 5222525 w 5222525"/>
                <a:gd name="connsiteY1-90" fmla="*/ 1176619 h 1256192"/>
                <a:gd name="connsiteX2-91" fmla="*/ 5142952 w 5222525"/>
                <a:gd name="connsiteY2-92" fmla="*/ 1256192 h 1256192"/>
                <a:gd name="connsiteX3-93" fmla="*/ 4384 w 5222525"/>
                <a:gd name="connsiteY3-94" fmla="*/ 1256192 h 1256192"/>
                <a:gd name="connsiteX4-95" fmla="*/ 0 w 5222525"/>
                <a:gd name="connsiteY4-96" fmla="*/ 1255307 h 1256192"/>
                <a:gd name="connsiteX5-97" fmla="*/ 3030612 w 5222525"/>
                <a:gd name="connsiteY5-98" fmla="*/ 791735 h 1256192"/>
                <a:gd name="connsiteX6-99" fmla="*/ 5222525 w 5222525"/>
                <a:gd name="connsiteY6-100" fmla="*/ 0 h 1256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solidFill>
              <a:srgbClr val="7A65A8"/>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p:cNvSpPr txBox="1"/>
            <p:nvPr/>
          </p:nvSpPr>
          <p:spPr>
            <a:xfrm>
              <a:off x="786839" y="2239464"/>
              <a:ext cx="1139252" cy="606682"/>
            </a:xfrm>
            <a:prstGeom prst="rect">
              <a:avLst/>
            </a:prstGeom>
            <a:noFill/>
          </p:spPr>
          <p:txBody>
            <a:bodyPr wrap="square" rtlCol="0">
              <a:spAutoFit/>
            </a:bodyPr>
            <a:lstStyle/>
            <a:p>
              <a:r>
                <a:rPr lang="en-IN" sz="2800" dirty="0">
                  <a:solidFill>
                    <a:schemeClr val="bg2">
                      <a:lumMod val="50000"/>
                    </a:schemeClr>
                  </a:solidFill>
                  <a:latin typeface="Eurostile BQ" pitchFamily="50" charset="0"/>
                </a:rPr>
                <a:t>03</a:t>
              </a:r>
              <a:endParaRPr lang="en-IN" sz="2800" dirty="0">
                <a:solidFill>
                  <a:schemeClr val="bg2">
                    <a:lumMod val="50000"/>
                  </a:schemeClr>
                </a:solidFill>
                <a:latin typeface="Eurostile BQ" pitchFamily="50" charset="0"/>
              </a:endParaRPr>
            </a:p>
          </p:txBody>
        </p:sp>
        <p:sp>
          <p:nvSpPr>
            <p:cNvPr id="40" name="TextBox 39"/>
            <p:cNvSpPr txBox="1"/>
            <p:nvPr/>
          </p:nvSpPr>
          <p:spPr>
            <a:xfrm>
              <a:off x="1958376" y="2038511"/>
              <a:ext cx="1855550" cy="356872"/>
            </a:xfrm>
            <a:prstGeom prst="rect">
              <a:avLst/>
            </a:prstGeom>
            <a:noFill/>
          </p:spPr>
          <p:txBody>
            <a:bodyPr wrap="square" rtlCol="0">
              <a:spAutoFit/>
            </a:bodyPr>
            <a:lstStyle/>
            <a:p>
              <a:r>
                <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41" name="TextBox 40"/>
            <p:cNvSpPr txBox="1"/>
            <p:nvPr/>
          </p:nvSpPr>
          <p:spPr>
            <a:xfrm>
              <a:off x="2016033" y="2518259"/>
              <a:ext cx="4016929" cy="481776"/>
            </a:xfrm>
            <a:prstGeom prst="rect">
              <a:avLst/>
            </a:prstGeom>
            <a:noFill/>
          </p:spPr>
          <p:txBody>
            <a:bodyPr wrap="square" rtlCol="0">
              <a:spAutoFit/>
            </a:bodyPr>
            <a:lstStyle/>
            <a:p>
              <a:r>
                <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Subscribe to our channel to watch more such videos. You can like, share and comment on the videos. How about this template.</a:t>
              </a:r>
              <a:endPar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42" name="Group 41"/>
          <p:cNvGrpSpPr/>
          <p:nvPr/>
        </p:nvGrpSpPr>
        <p:grpSpPr>
          <a:xfrm>
            <a:off x="511792" y="4924832"/>
            <a:ext cx="5546199" cy="1318815"/>
            <a:chOff x="735248" y="1707024"/>
            <a:chExt cx="6430901" cy="1529186"/>
          </a:xfrm>
        </p:grpSpPr>
        <p:sp>
          <p:nvSpPr>
            <p:cNvPr id="43" name="Rectangle: Rounded Corners 42"/>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Rounded Corners 43"/>
            <p:cNvSpPr/>
            <p:nvPr/>
          </p:nvSpPr>
          <p:spPr>
            <a:xfrm>
              <a:off x="1868435" y="1707024"/>
              <a:ext cx="5297714" cy="1348233"/>
            </a:xfrm>
            <a:prstGeom prst="roundRect">
              <a:avLst>
                <a:gd name="adj" fmla="val 5902"/>
              </a:avLst>
            </a:prstGeom>
            <a:solidFill>
              <a:srgbClr val="73C1E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p:cNvSpPr/>
            <p:nvPr/>
          </p:nvSpPr>
          <p:spPr>
            <a:xfrm>
              <a:off x="1778494" y="1977039"/>
              <a:ext cx="1945491" cy="462296"/>
            </a:xfrm>
            <a:prstGeom prst="roundRect">
              <a:avLst>
                <a:gd name="adj" fmla="val 59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reeform: Shape 45"/>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1" fmla="*/ 5222525 w 5222525"/>
                <a:gd name="connsiteY0-2" fmla="*/ 0 h 1256192"/>
                <a:gd name="connsiteX1-3" fmla="*/ 5222525 w 5222525"/>
                <a:gd name="connsiteY1-4" fmla="*/ 1176619 h 1256192"/>
                <a:gd name="connsiteX2-5" fmla="*/ 5142952 w 5222525"/>
                <a:gd name="connsiteY2-6" fmla="*/ 1256192 h 1256192"/>
                <a:gd name="connsiteX3-7" fmla="*/ 4384 w 5222525"/>
                <a:gd name="connsiteY3-8" fmla="*/ 1256192 h 1256192"/>
                <a:gd name="connsiteX4-9" fmla="*/ 0 w 5222525"/>
                <a:gd name="connsiteY4-10" fmla="*/ 1255307 h 1256192"/>
                <a:gd name="connsiteX5" fmla="*/ 5222525 w 5222525"/>
                <a:gd name="connsiteY5" fmla="*/ 0 h 1256192"/>
                <a:gd name="connsiteX0-11" fmla="*/ 5222525 w 5222525"/>
                <a:gd name="connsiteY0-12" fmla="*/ 0 h 1256192"/>
                <a:gd name="connsiteX1-13" fmla="*/ 5222525 w 5222525"/>
                <a:gd name="connsiteY1-14" fmla="*/ 1176619 h 1256192"/>
                <a:gd name="connsiteX2-15" fmla="*/ 5142952 w 5222525"/>
                <a:gd name="connsiteY2-16" fmla="*/ 1256192 h 1256192"/>
                <a:gd name="connsiteX3-17" fmla="*/ 4384 w 5222525"/>
                <a:gd name="connsiteY3-18" fmla="*/ 1256192 h 1256192"/>
                <a:gd name="connsiteX4-19" fmla="*/ 0 w 5222525"/>
                <a:gd name="connsiteY4-20" fmla="*/ 1255307 h 1256192"/>
                <a:gd name="connsiteX5-21" fmla="*/ 5222525 w 5222525"/>
                <a:gd name="connsiteY5-22" fmla="*/ 0 h 1256192"/>
                <a:gd name="connsiteX0-23" fmla="*/ 5222525 w 5222525"/>
                <a:gd name="connsiteY0-24" fmla="*/ 0 h 1256192"/>
                <a:gd name="connsiteX1-25" fmla="*/ 5222525 w 5222525"/>
                <a:gd name="connsiteY1-26" fmla="*/ 1176619 h 1256192"/>
                <a:gd name="connsiteX2-27" fmla="*/ 5142952 w 5222525"/>
                <a:gd name="connsiteY2-28" fmla="*/ 1256192 h 1256192"/>
                <a:gd name="connsiteX3-29" fmla="*/ 4384 w 5222525"/>
                <a:gd name="connsiteY3-30" fmla="*/ 1256192 h 1256192"/>
                <a:gd name="connsiteX4-31" fmla="*/ 0 w 5222525"/>
                <a:gd name="connsiteY4-32" fmla="*/ 1255307 h 1256192"/>
                <a:gd name="connsiteX5-33" fmla="*/ 5222525 w 5222525"/>
                <a:gd name="connsiteY5-34" fmla="*/ 0 h 1256192"/>
                <a:gd name="connsiteX0-35" fmla="*/ 5222525 w 5222525"/>
                <a:gd name="connsiteY0-36" fmla="*/ 0 h 1256192"/>
                <a:gd name="connsiteX1-37" fmla="*/ 5222525 w 5222525"/>
                <a:gd name="connsiteY1-38" fmla="*/ 1176619 h 1256192"/>
                <a:gd name="connsiteX2-39" fmla="*/ 5142952 w 5222525"/>
                <a:gd name="connsiteY2-40" fmla="*/ 1256192 h 1256192"/>
                <a:gd name="connsiteX3-41" fmla="*/ 4384 w 5222525"/>
                <a:gd name="connsiteY3-42" fmla="*/ 1256192 h 1256192"/>
                <a:gd name="connsiteX4-43" fmla="*/ 0 w 5222525"/>
                <a:gd name="connsiteY4-44" fmla="*/ 1255307 h 1256192"/>
                <a:gd name="connsiteX5-45" fmla="*/ 5222525 w 5222525"/>
                <a:gd name="connsiteY5-46" fmla="*/ 0 h 1256192"/>
                <a:gd name="connsiteX0-47" fmla="*/ 5222525 w 5222525"/>
                <a:gd name="connsiteY0-48" fmla="*/ 4453 h 1260645"/>
                <a:gd name="connsiteX1-49" fmla="*/ 5222525 w 5222525"/>
                <a:gd name="connsiteY1-50" fmla="*/ 1181072 h 1260645"/>
                <a:gd name="connsiteX2-51" fmla="*/ 5142952 w 5222525"/>
                <a:gd name="connsiteY2-52" fmla="*/ 1260645 h 1260645"/>
                <a:gd name="connsiteX3-53" fmla="*/ 4384 w 5222525"/>
                <a:gd name="connsiteY3-54" fmla="*/ 1260645 h 1260645"/>
                <a:gd name="connsiteX4-55" fmla="*/ 0 w 5222525"/>
                <a:gd name="connsiteY4-56" fmla="*/ 1259760 h 1260645"/>
                <a:gd name="connsiteX5-57" fmla="*/ 3030612 w 5222525"/>
                <a:gd name="connsiteY5-58" fmla="*/ 796188 h 1260645"/>
                <a:gd name="connsiteX6" fmla="*/ 5222525 w 5222525"/>
                <a:gd name="connsiteY6" fmla="*/ 4453 h 1260645"/>
                <a:gd name="connsiteX0-59" fmla="*/ 5222525 w 5222525"/>
                <a:gd name="connsiteY0-60" fmla="*/ 4273 h 1260465"/>
                <a:gd name="connsiteX1-61" fmla="*/ 5222525 w 5222525"/>
                <a:gd name="connsiteY1-62" fmla="*/ 1180892 h 1260465"/>
                <a:gd name="connsiteX2-63" fmla="*/ 5142952 w 5222525"/>
                <a:gd name="connsiteY2-64" fmla="*/ 1260465 h 1260465"/>
                <a:gd name="connsiteX3-65" fmla="*/ 4384 w 5222525"/>
                <a:gd name="connsiteY3-66" fmla="*/ 1260465 h 1260465"/>
                <a:gd name="connsiteX4-67" fmla="*/ 0 w 5222525"/>
                <a:gd name="connsiteY4-68" fmla="*/ 1259580 h 1260465"/>
                <a:gd name="connsiteX5-69" fmla="*/ 3030612 w 5222525"/>
                <a:gd name="connsiteY5-70" fmla="*/ 796008 h 1260465"/>
                <a:gd name="connsiteX6-71" fmla="*/ 5222525 w 5222525"/>
                <a:gd name="connsiteY6-72" fmla="*/ 4273 h 1260465"/>
                <a:gd name="connsiteX0-73" fmla="*/ 5222525 w 5222525"/>
                <a:gd name="connsiteY0-74" fmla="*/ 4273 h 1260465"/>
                <a:gd name="connsiteX1-75" fmla="*/ 5222525 w 5222525"/>
                <a:gd name="connsiteY1-76" fmla="*/ 1180892 h 1260465"/>
                <a:gd name="connsiteX2-77" fmla="*/ 5142952 w 5222525"/>
                <a:gd name="connsiteY2-78" fmla="*/ 1260465 h 1260465"/>
                <a:gd name="connsiteX3-79" fmla="*/ 4384 w 5222525"/>
                <a:gd name="connsiteY3-80" fmla="*/ 1260465 h 1260465"/>
                <a:gd name="connsiteX4-81" fmla="*/ 0 w 5222525"/>
                <a:gd name="connsiteY4-82" fmla="*/ 1259580 h 1260465"/>
                <a:gd name="connsiteX5-83" fmla="*/ 3030612 w 5222525"/>
                <a:gd name="connsiteY5-84" fmla="*/ 796008 h 1260465"/>
                <a:gd name="connsiteX6-85" fmla="*/ 5222525 w 5222525"/>
                <a:gd name="connsiteY6-86" fmla="*/ 4273 h 1260465"/>
                <a:gd name="connsiteX0-87" fmla="*/ 5222525 w 5222525"/>
                <a:gd name="connsiteY0-88" fmla="*/ 0 h 1256192"/>
                <a:gd name="connsiteX1-89" fmla="*/ 5222525 w 5222525"/>
                <a:gd name="connsiteY1-90" fmla="*/ 1176619 h 1256192"/>
                <a:gd name="connsiteX2-91" fmla="*/ 5142952 w 5222525"/>
                <a:gd name="connsiteY2-92" fmla="*/ 1256192 h 1256192"/>
                <a:gd name="connsiteX3-93" fmla="*/ 4384 w 5222525"/>
                <a:gd name="connsiteY3-94" fmla="*/ 1256192 h 1256192"/>
                <a:gd name="connsiteX4-95" fmla="*/ 0 w 5222525"/>
                <a:gd name="connsiteY4-96" fmla="*/ 1255307 h 1256192"/>
                <a:gd name="connsiteX5-97" fmla="*/ 3030612 w 5222525"/>
                <a:gd name="connsiteY5-98" fmla="*/ 791735 h 1256192"/>
                <a:gd name="connsiteX6-99" fmla="*/ 5222525 w 5222525"/>
                <a:gd name="connsiteY6-100" fmla="*/ 0 h 12561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71" y="connsiteY6-72"/>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solidFill>
              <a:srgbClr val="58B5E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p:cNvSpPr txBox="1"/>
            <p:nvPr/>
          </p:nvSpPr>
          <p:spPr>
            <a:xfrm>
              <a:off x="786839" y="2239464"/>
              <a:ext cx="1139252" cy="606682"/>
            </a:xfrm>
            <a:prstGeom prst="rect">
              <a:avLst/>
            </a:prstGeom>
            <a:noFill/>
          </p:spPr>
          <p:txBody>
            <a:bodyPr wrap="square" rtlCol="0">
              <a:spAutoFit/>
            </a:bodyPr>
            <a:lstStyle/>
            <a:p>
              <a:r>
                <a:rPr lang="en-IN" sz="2800" dirty="0">
                  <a:solidFill>
                    <a:schemeClr val="bg2">
                      <a:lumMod val="50000"/>
                    </a:schemeClr>
                  </a:solidFill>
                  <a:latin typeface="Eurostile BQ" pitchFamily="50" charset="0"/>
                </a:rPr>
                <a:t>04</a:t>
              </a:r>
              <a:endParaRPr lang="en-IN" sz="2800" dirty="0">
                <a:solidFill>
                  <a:schemeClr val="bg2">
                    <a:lumMod val="50000"/>
                  </a:schemeClr>
                </a:solidFill>
                <a:latin typeface="Eurostile BQ" pitchFamily="50" charset="0"/>
              </a:endParaRPr>
            </a:p>
          </p:txBody>
        </p:sp>
        <p:sp>
          <p:nvSpPr>
            <p:cNvPr id="48" name="TextBox 47"/>
            <p:cNvSpPr txBox="1"/>
            <p:nvPr/>
          </p:nvSpPr>
          <p:spPr>
            <a:xfrm>
              <a:off x="1958376" y="2038511"/>
              <a:ext cx="1855550" cy="356872"/>
            </a:xfrm>
            <a:prstGeom prst="rect">
              <a:avLst/>
            </a:prstGeom>
            <a:noFill/>
          </p:spPr>
          <p:txBody>
            <a:bodyPr wrap="square" rtlCol="0">
              <a:spAutoFit/>
            </a:bodyPr>
            <a:lstStyle/>
            <a:p>
              <a:r>
                <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49" name="TextBox 48"/>
            <p:cNvSpPr txBox="1"/>
            <p:nvPr/>
          </p:nvSpPr>
          <p:spPr>
            <a:xfrm>
              <a:off x="2016033" y="2518259"/>
              <a:ext cx="4016929" cy="481776"/>
            </a:xfrm>
            <a:prstGeom prst="rect">
              <a:avLst/>
            </a:prstGeom>
            <a:noFill/>
          </p:spPr>
          <p:txBody>
            <a:bodyPr wrap="square" rtlCol="0">
              <a:spAutoFit/>
            </a:bodyPr>
            <a:lstStyle/>
            <a:p>
              <a:r>
                <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Subscribe to our channel to watch more such videos. You can like, share and comment on the videos. How about this template.</a:t>
              </a:r>
              <a:endParaRPr lang="en-IN" sz="105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sp>
        <p:nvSpPr>
          <p:cNvPr id="56" name="Freeform: Shape 55"/>
          <p:cNvSpPr/>
          <p:nvPr/>
        </p:nvSpPr>
        <p:spPr>
          <a:xfrm>
            <a:off x="6758546" y="868597"/>
            <a:ext cx="4860364" cy="4847039"/>
          </a:xfrm>
          <a:custGeom>
            <a:avLst/>
            <a:gdLst>
              <a:gd name="connsiteX0" fmla="*/ 2710475 w 4860364"/>
              <a:gd name="connsiteY0" fmla="*/ 11819 h 4847039"/>
              <a:gd name="connsiteX1" fmla="*/ 2919948 w 4860364"/>
              <a:gd name="connsiteY1" fmla="*/ 43789 h 4847039"/>
              <a:gd name="connsiteX2" fmla="*/ 4860364 w 4860364"/>
              <a:gd name="connsiteY2" fmla="*/ 2424598 h 4847039"/>
              <a:gd name="connsiteX3" fmla="*/ 2678654 w 4860364"/>
              <a:gd name="connsiteY3" fmla="*/ 4842233 h 4847039"/>
              <a:gd name="connsiteX4" fmla="*/ 2583478 w 4860364"/>
              <a:gd name="connsiteY4" fmla="*/ 4847039 h 4847039"/>
              <a:gd name="connsiteX5" fmla="*/ 2464338 w 4860364"/>
              <a:gd name="connsiteY5" fmla="*/ 4727899 h 4847039"/>
              <a:gd name="connsiteX6" fmla="*/ 2569170 w 4860364"/>
              <a:gd name="connsiteY6" fmla="*/ 4623067 h 4847039"/>
              <a:gd name="connsiteX7" fmla="*/ 2655680 w 4860364"/>
              <a:gd name="connsiteY7" fmla="*/ 4618699 h 4847039"/>
              <a:gd name="connsiteX8" fmla="*/ 4635669 w 4860364"/>
              <a:gd name="connsiteY8" fmla="*/ 2424598 h 4847039"/>
              <a:gd name="connsiteX9" fmla="*/ 2655680 w 4860364"/>
              <a:gd name="connsiteY9" fmla="*/ 230498 h 4847039"/>
              <a:gd name="connsiteX10" fmla="*/ 2622684 w 4860364"/>
              <a:gd name="connsiteY10" fmla="*/ 228832 h 4847039"/>
              <a:gd name="connsiteX11" fmla="*/ 2775086 w 4860364"/>
              <a:gd name="connsiteY11" fmla="*/ 76430 h 4847039"/>
              <a:gd name="connsiteX12" fmla="*/ 2319594 w 4860364"/>
              <a:gd name="connsiteY12" fmla="*/ 0 h 4847039"/>
              <a:gd name="connsiteX13" fmla="*/ 2396024 w 4860364"/>
              <a:gd name="connsiteY13" fmla="*/ 76430 h 4847039"/>
              <a:gd name="connsiteX14" fmla="*/ 2243939 w 4860364"/>
              <a:gd name="connsiteY14" fmla="*/ 228516 h 4847039"/>
              <a:gd name="connsiteX15" fmla="*/ 2204684 w 4860364"/>
              <a:gd name="connsiteY15" fmla="*/ 230498 h 4847039"/>
              <a:gd name="connsiteX16" fmla="*/ 224695 w 4860364"/>
              <a:gd name="connsiteY16" fmla="*/ 2424598 h 4847039"/>
              <a:gd name="connsiteX17" fmla="*/ 1985699 w 4860364"/>
              <a:gd name="connsiteY17" fmla="*/ 4585278 h 4847039"/>
              <a:gd name="connsiteX18" fmla="*/ 2195828 w 4860364"/>
              <a:gd name="connsiteY18" fmla="*/ 4617347 h 4847039"/>
              <a:gd name="connsiteX19" fmla="*/ 2085276 w 4860364"/>
              <a:gd name="connsiteY19" fmla="*/ 4727899 h 4847039"/>
              <a:gd name="connsiteX20" fmla="*/ 2200562 w 4860364"/>
              <a:gd name="connsiteY20" fmla="*/ 4843185 h 4847039"/>
              <a:gd name="connsiteX21" fmla="*/ 2181710 w 4860364"/>
              <a:gd name="connsiteY21" fmla="*/ 4842233 h 4847039"/>
              <a:gd name="connsiteX22" fmla="*/ 0 w 4860364"/>
              <a:gd name="connsiteY22" fmla="*/ 2424598 h 4847039"/>
              <a:gd name="connsiteX23" fmla="*/ 2181710 w 4860364"/>
              <a:gd name="connsiteY23" fmla="*/ 6963 h 484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0364" h="4847039">
                <a:moveTo>
                  <a:pt x="2710475" y="11819"/>
                </a:moveTo>
                <a:lnTo>
                  <a:pt x="2919948" y="43789"/>
                </a:lnTo>
                <a:cubicBezTo>
                  <a:pt x="4027341" y="270394"/>
                  <a:pt x="4860364" y="1250215"/>
                  <a:pt x="4860364" y="2424598"/>
                </a:cubicBezTo>
                <a:cubicBezTo>
                  <a:pt x="4860364" y="3682866"/>
                  <a:pt x="3904088" y="4717784"/>
                  <a:pt x="2678654" y="4842233"/>
                </a:cubicBezTo>
                <a:lnTo>
                  <a:pt x="2583478" y="4847039"/>
                </a:lnTo>
                <a:lnTo>
                  <a:pt x="2464338" y="4727899"/>
                </a:lnTo>
                <a:lnTo>
                  <a:pt x="2569170" y="4623067"/>
                </a:lnTo>
                <a:lnTo>
                  <a:pt x="2655680" y="4618699"/>
                </a:lnTo>
                <a:cubicBezTo>
                  <a:pt x="3767811" y="4505756"/>
                  <a:pt x="4635669" y="3566527"/>
                  <a:pt x="4635669" y="2424598"/>
                </a:cubicBezTo>
                <a:cubicBezTo>
                  <a:pt x="4635669" y="1282670"/>
                  <a:pt x="3767811" y="343441"/>
                  <a:pt x="2655680" y="230498"/>
                </a:cubicBezTo>
                <a:lnTo>
                  <a:pt x="2622684" y="228832"/>
                </a:lnTo>
                <a:lnTo>
                  <a:pt x="2775086" y="76430"/>
                </a:lnTo>
                <a:close/>
                <a:moveTo>
                  <a:pt x="2319594" y="0"/>
                </a:moveTo>
                <a:lnTo>
                  <a:pt x="2396024" y="76430"/>
                </a:lnTo>
                <a:lnTo>
                  <a:pt x="2243939" y="228516"/>
                </a:lnTo>
                <a:lnTo>
                  <a:pt x="2204684" y="230498"/>
                </a:lnTo>
                <a:cubicBezTo>
                  <a:pt x="1092554" y="343441"/>
                  <a:pt x="224695" y="1282670"/>
                  <a:pt x="224695" y="2424598"/>
                </a:cubicBezTo>
                <a:cubicBezTo>
                  <a:pt x="224695" y="3490398"/>
                  <a:pt x="980696" y="4379624"/>
                  <a:pt x="1985699" y="4585278"/>
                </a:cubicBezTo>
                <a:lnTo>
                  <a:pt x="2195828" y="4617347"/>
                </a:lnTo>
                <a:lnTo>
                  <a:pt x="2085276" y="4727899"/>
                </a:lnTo>
                <a:lnTo>
                  <a:pt x="2200562" y="4843185"/>
                </a:lnTo>
                <a:lnTo>
                  <a:pt x="2181710" y="4842233"/>
                </a:lnTo>
                <a:cubicBezTo>
                  <a:pt x="956277" y="4717784"/>
                  <a:pt x="0" y="3682866"/>
                  <a:pt x="0" y="2424598"/>
                </a:cubicBezTo>
                <a:cubicBezTo>
                  <a:pt x="0" y="1166331"/>
                  <a:pt x="956277" y="131412"/>
                  <a:pt x="2181710" y="6963"/>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9" name="Group 58"/>
          <p:cNvGrpSpPr/>
          <p:nvPr/>
        </p:nvGrpSpPr>
        <p:grpSpPr>
          <a:xfrm>
            <a:off x="7149597" y="2757579"/>
            <a:ext cx="4078262" cy="1117267"/>
            <a:chOff x="8288817" y="2822465"/>
            <a:chExt cx="2082128" cy="1117267"/>
          </a:xfrm>
        </p:grpSpPr>
        <p:sp>
          <p:nvSpPr>
            <p:cNvPr id="57" name="TextBox 56"/>
            <p:cNvSpPr txBox="1"/>
            <p:nvPr/>
          </p:nvSpPr>
          <p:spPr>
            <a:xfrm>
              <a:off x="8288817" y="2822465"/>
              <a:ext cx="2082128" cy="584775"/>
            </a:xfrm>
            <a:prstGeom prst="rect">
              <a:avLst/>
            </a:prstGeom>
            <a:noFill/>
          </p:spPr>
          <p:txBody>
            <a:bodyPr wrap="square" rtlCol="0">
              <a:spAutoFit/>
            </a:bodyPr>
            <a:lstStyle/>
            <a:p>
              <a:pPr algn="ctr"/>
              <a:r>
                <a:rPr lang="en-IN" sz="3200"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CREATIVE</a:t>
              </a:r>
              <a:endParaRPr lang="en-IN" sz="3200"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8" name="TextBox 57"/>
            <p:cNvSpPr txBox="1"/>
            <p:nvPr/>
          </p:nvSpPr>
          <p:spPr>
            <a:xfrm>
              <a:off x="8490518" y="3354957"/>
              <a:ext cx="1678725" cy="584775"/>
            </a:xfrm>
            <a:prstGeom prst="rect">
              <a:avLst/>
            </a:prstGeom>
            <a:noFill/>
          </p:spPr>
          <p:txBody>
            <a:bodyPr wrap="square" rtlCol="0">
              <a:spAutoFit/>
            </a:bodyPr>
            <a:lstStyle/>
            <a:p>
              <a:pPr algn="ctr"/>
              <a:r>
                <a:rPr lang="en-IN" sz="3200"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VENUS</a:t>
              </a:r>
              <a:endParaRPr lang="en-IN" sz="3200" spc="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p:cNvSpPr/>
          <p:nvPr/>
        </p:nvSpPr>
        <p:spPr>
          <a:xfrm>
            <a:off x="4438777" y="1514704"/>
            <a:ext cx="1029535" cy="4330824"/>
          </a:xfrm>
          <a:prstGeom prst="roundRect">
            <a:avLst>
              <a:gd name="adj" fmla="val 50000"/>
            </a:avLst>
          </a:prstGeom>
          <a:solidFill>
            <a:srgbClr val="17649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3" name="Rectangle: Rounded Corners 12"/>
          <p:cNvSpPr/>
          <p:nvPr/>
        </p:nvSpPr>
        <p:spPr>
          <a:xfrm>
            <a:off x="2379707" y="1741482"/>
            <a:ext cx="1029535" cy="4101858"/>
          </a:xfrm>
          <a:prstGeom prst="roundRect">
            <a:avLst>
              <a:gd name="adj" fmla="val 50000"/>
            </a:avLst>
          </a:prstGeom>
          <a:solidFill>
            <a:srgbClr val="1AA4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4" name="Rectangle: Rounded Corners 13"/>
          <p:cNvSpPr/>
          <p:nvPr/>
        </p:nvSpPr>
        <p:spPr>
          <a:xfrm>
            <a:off x="3409242" y="2831841"/>
            <a:ext cx="1029535" cy="3000980"/>
          </a:xfrm>
          <a:prstGeom prst="roundRect">
            <a:avLst>
              <a:gd name="adj" fmla="val 50000"/>
            </a:avLst>
          </a:prstGeom>
          <a:solidFill>
            <a:srgbClr val="0187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1" name="Rectangle: Rounded Corners 10"/>
          <p:cNvSpPr/>
          <p:nvPr/>
        </p:nvSpPr>
        <p:spPr>
          <a:xfrm>
            <a:off x="1350172" y="947762"/>
            <a:ext cx="1029535" cy="4903236"/>
          </a:xfrm>
          <a:prstGeom prst="roundRect">
            <a:avLst>
              <a:gd name="adj" fmla="val 50000"/>
            </a:avLst>
          </a:prstGeom>
          <a:solidFill>
            <a:srgbClr val="52C3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 name="Rectangle 1"/>
          <p:cNvSpPr/>
          <p:nvPr/>
        </p:nvSpPr>
        <p:spPr>
          <a:xfrm>
            <a:off x="403838" y="5752289"/>
            <a:ext cx="1502702" cy="1116378"/>
          </a:xfrm>
          <a:prstGeom prst="rect">
            <a:avLst/>
          </a:prstGeom>
          <a:solidFill>
            <a:srgbClr val="52C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906540" y="5752289"/>
            <a:ext cx="1502702" cy="1116378"/>
          </a:xfrm>
          <a:prstGeom prst="rect">
            <a:avLst/>
          </a:prstGeom>
          <a:solidFill>
            <a:srgbClr val="1AA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3409242" y="5752289"/>
            <a:ext cx="1502702" cy="1116378"/>
          </a:xfrm>
          <a:prstGeom prst="rect">
            <a:avLst/>
          </a:prstGeom>
          <a:solidFill>
            <a:srgbClr val="0187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911944" y="5752289"/>
            <a:ext cx="1502702" cy="1116378"/>
          </a:xfrm>
          <a:prstGeom prst="rect">
            <a:avLst/>
          </a:prstGeom>
          <a:solidFill>
            <a:srgbClr val="1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403838" y="5108505"/>
            <a:ext cx="1975908" cy="660764"/>
          </a:xfrm>
          <a:custGeom>
            <a:avLst/>
            <a:gdLst>
              <a:gd name="connsiteX0" fmla="*/ 0 w 1828800"/>
              <a:gd name="connsiteY0" fmla="*/ 0 h 1371600"/>
              <a:gd name="connsiteX1" fmla="*/ 1828800 w 1828800"/>
              <a:gd name="connsiteY1" fmla="*/ 0 h 1371600"/>
              <a:gd name="connsiteX2" fmla="*/ 1828800 w 1828800"/>
              <a:gd name="connsiteY2" fmla="*/ 1371600 h 1371600"/>
              <a:gd name="connsiteX3" fmla="*/ 0 w 1828800"/>
              <a:gd name="connsiteY3" fmla="*/ 1371600 h 1371600"/>
              <a:gd name="connsiteX4" fmla="*/ 0 w 1828800"/>
              <a:gd name="connsiteY4" fmla="*/ 0 h 1371600"/>
              <a:gd name="connsiteX0-1" fmla="*/ 885372 w 1828800"/>
              <a:gd name="connsiteY0-2" fmla="*/ 609600 h 1371600"/>
              <a:gd name="connsiteX1-3" fmla="*/ 1828800 w 1828800"/>
              <a:gd name="connsiteY1-4" fmla="*/ 0 h 1371600"/>
              <a:gd name="connsiteX2-5" fmla="*/ 1828800 w 1828800"/>
              <a:gd name="connsiteY2-6" fmla="*/ 1371600 h 1371600"/>
              <a:gd name="connsiteX3-7" fmla="*/ 0 w 1828800"/>
              <a:gd name="connsiteY3-8" fmla="*/ 1371600 h 1371600"/>
              <a:gd name="connsiteX4-9" fmla="*/ 885372 w 1828800"/>
              <a:gd name="connsiteY4-10" fmla="*/ 609600 h 1371600"/>
              <a:gd name="connsiteX0-11" fmla="*/ 885372 w 1944914"/>
              <a:gd name="connsiteY0-12" fmla="*/ 43542 h 805542"/>
              <a:gd name="connsiteX1-13" fmla="*/ 1944914 w 1944914"/>
              <a:gd name="connsiteY1-14" fmla="*/ 0 h 805542"/>
              <a:gd name="connsiteX2-15" fmla="*/ 1828800 w 1944914"/>
              <a:gd name="connsiteY2-16" fmla="*/ 805542 h 805542"/>
              <a:gd name="connsiteX3-17" fmla="*/ 0 w 1944914"/>
              <a:gd name="connsiteY3-18" fmla="*/ 805542 h 805542"/>
              <a:gd name="connsiteX4-19" fmla="*/ 885372 w 1944914"/>
              <a:gd name="connsiteY4-20" fmla="*/ 43542 h 805542"/>
              <a:gd name="connsiteX0-21" fmla="*/ 885372 w 1944914"/>
              <a:gd name="connsiteY0-22" fmla="*/ 14514 h 805542"/>
              <a:gd name="connsiteX1-23" fmla="*/ 1944914 w 1944914"/>
              <a:gd name="connsiteY1-24" fmla="*/ 0 h 805542"/>
              <a:gd name="connsiteX2-25" fmla="*/ 1828800 w 1944914"/>
              <a:gd name="connsiteY2-26" fmla="*/ 805542 h 805542"/>
              <a:gd name="connsiteX3-27" fmla="*/ 0 w 1944914"/>
              <a:gd name="connsiteY3-28" fmla="*/ 805542 h 805542"/>
              <a:gd name="connsiteX4-29" fmla="*/ 885372 w 1944914"/>
              <a:gd name="connsiteY4-30" fmla="*/ 14514 h 805542"/>
              <a:gd name="connsiteX0-31" fmla="*/ 879087 w 1944914"/>
              <a:gd name="connsiteY0-32" fmla="*/ 0 h 813024"/>
              <a:gd name="connsiteX1-33" fmla="*/ 1944914 w 1944914"/>
              <a:gd name="connsiteY1-34" fmla="*/ 7482 h 813024"/>
              <a:gd name="connsiteX2-35" fmla="*/ 1828800 w 1944914"/>
              <a:gd name="connsiteY2-36" fmla="*/ 813024 h 813024"/>
              <a:gd name="connsiteX3-37" fmla="*/ 0 w 1944914"/>
              <a:gd name="connsiteY3-38" fmla="*/ 813024 h 813024"/>
              <a:gd name="connsiteX4-39" fmla="*/ 879087 w 1944914"/>
              <a:gd name="connsiteY4-40" fmla="*/ 0 h 813024"/>
              <a:gd name="connsiteX0-41" fmla="*/ 879087 w 1944914"/>
              <a:gd name="connsiteY0-42" fmla="*/ 0 h 813024"/>
              <a:gd name="connsiteX1-43" fmla="*/ 1944914 w 1944914"/>
              <a:gd name="connsiteY1-44" fmla="*/ 1198 h 813024"/>
              <a:gd name="connsiteX2-45" fmla="*/ 1828800 w 1944914"/>
              <a:gd name="connsiteY2-46" fmla="*/ 813024 h 813024"/>
              <a:gd name="connsiteX3-47" fmla="*/ 0 w 1944914"/>
              <a:gd name="connsiteY3-48" fmla="*/ 813024 h 813024"/>
              <a:gd name="connsiteX4-49" fmla="*/ 879087 w 1944914"/>
              <a:gd name="connsiteY4-50" fmla="*/ 0 h 813024"/>
              <a:gd name="connsiteX0-51" fmla="*/ 1167892 w 1944914"/>
              <a:gd name="connsiteY0-52" fmla="*/ 0 h 819317"/>
              <a:gd name="connsiteX1-53" fmla="*/ 1944914 w 1944914"/>
              <a:gd name="connsiteY1-54" fmla="*/ 7491 h 819317"/>
              <a:gd name="connsiteX2-55" fmla="*/ 1828800 w 1944914"/>
              <a:gd name="connsiteY2-56" fmla="*/ 819317 h 819317"/>
              <a:gd name="connsiteX3-57" fmla="*/ 0 w 1944914"/>
              <a:gd name="connsiteY3-58" fmla="*/ 819317 h 819317"/>
              <a:gd name="connsiteX4-59" fmla="*/ 1167892 w 1944914"/>
              <a:gd name="connsiteY4-60" fmla="*/ 0 h 819317"/>
              <a:gd name="connsiteX0-61" fmla="*/ 1153853 w 1944914"/>
              <a:gd name="connsiteY0-62" fmla="*/ 1456 h 811825"/>
              <a:gd name="connsiteX1-63" fmla="*/ 1944914 w 1944914"/>
              <a:gd name="connsiteY1-64" fmla="*/ -1 h 811825"/>
              <a:gd name="connsiteX2-65" fmla="*/ 1828800 w 1944914"/>
              <a:gd name="connsiteY2-66" fmla="*/ 811825 h 811825"/>
              <a:gd name="connsiteX3-67" fmla="*/ 0 w 1944914"/>
              <a:gd name="connsiteY3-68" fmla="*/ 811825 h 811825"/>
              <a:gd name="connsiteX4-69" fmla="*/ 1153853 w 1944914"/>
              <a:gd name="connsiteY4-70" fmla="*/ 1456 h 811825"/>
              <a:gd name="connsiteX0-71" fmla="*/ 1153853 w 2397676"/>
              <a:gd name="connsiteY0-72" fmla="*/ 1457 h 811826"/>
              <a:gd name="connsiteX1-73" fmla="*/ 2397676 w 2397676"/>
              <a:gd name="connsiteY1-74" fmla="*/ 0 h 811826"/>
              <a:gd name="connsiteX2-75" fmla="*/ 1828800 w 2397676"/>
              <a:gd name="connsiteY2-76" fmla="*/ 811826 h 811826"/>
              <a:gd name="connsiteX3-77" fmla="*/ 0 w 2397676"/>
              <a:gd name="connsiteY3-78" fmla="*/ 811826 h 811826"/>
              <a:gd name="connsiteX4-79" fmla="*/ 1153853 w 2397676"/>
              <a:gd name="connsiteY4-80" fmla="*/ 1457 h 811826"/>
              <a:gd name="connsiteX0-81" fmla="*/ 1153853 w 2404695"/>
              <a:gd name="connsiteY0-82" fmla="*/ 1457 h 811826"/>
              <a:gd name="connsiteX1-83" fmla="*/ 2404695 w 2404695"/>
              <a:gd name="connsiteY1-84" fmla="*/ 0 h 811826"/>
              <a:gd name="connsiteX2-85" fmla="*/ 1828800 w 2404695"/>
              <a:gd name="connsiteY2-86" fmla="*/ 811826 h 811826"/>
              <a:gd name="connsiteX3-87" fmla="*/ 0 w 2404695"/>
              <a:gd name="connsiteY3-88" fmla="*/ 811826 h 811826"/>
              <a:gd name="connsiteX4-89" fmla="*/ 1153853 w 2404695"/>
              <a:gd name="connsiteY4-90" fmla="*/ 1457 h 811826"/>
              <a:gd name="connsiteX0-91" fmla="*/ 1153853 w 2404695"/>
              <a:gd name="connsiteY0-92" fmla="*/ 1457 h 811826"/>
              <a:gd name="connsiteX1-93" fmla="*/ 2404695 w 2404695"/>
              <a:gd name="connsiteY1-94" fmla="*/ 0 h 811826"/>
              <a:gd name="connsiteX2-95" fmla="*/ 1838073 w 2404695"/>
              <a:gd name="connsiteY2-96" fmla="*/ 811826 h 811826"/>
              <a:gd name="connsiteX3-97" fmla="*/ 0 w 2404695"/>
              <a:gd name="connsiteY3-98" fmla="*/ 811826 h 811826"/>
              <a:gd name="connsiteX4-99" fmla="*/ 1153853 w 2404695"/>
              <a:gd name="connsiteY4-100" fmla="*/ 1457 h 8118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4695" h="811826">
                <a:moveTo>
                  <a:pt x="1153853" y="1457"/>
                </a:moveTo>
                <a:lnTo>
                  <a:pt x="2404695" y="0"/>
                </a:lnTo>
                <a:lnTo>
                  <a:pt x="1838073" y="811826"/>
                </a:lnTo>
                <a:lnTo>
                  <a:pt x="0" y="811826"/>
                </a:lnTo>
                <a:lnTo>
                  <a:pt x="1153853" y="1457"/>
                </a:lnTo>
                <a:close/>
              </a:path>
            </a:pathLst>
          </a:custGeom>
          <a:solidFill>
            <a:srgbClr val="319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1906540" y="5105134"/>
            <a:ext cx="1502702" cy="664168"/>
          </a:xfrm>
          <a:custGeom>
            <a:avLst/>
            <a:gdLst>
              <a:gd name="connsiteX0" fmla="*/ 0 w 1828800"/>
              <a:gd name="connsiteY0" fmla="*/ 0 h 813024"/>
              <a:gd name="connsiteX1" fmla="*/ 1828800 w 1828800"/>
              <a:gd name="connsiteY1" fmla="*/ 0 h 813024"/>
              <a:gd name="connsiteX2" fmla="*/ 1828800 w 1828800"/>
              <a:gd name="connsiteY2" fmla="*/ 813024 h 813024"/>
              <a:gd name="connsiteX3" fmla="*/ 0 w 1828800"/>
              <a:gd name="connsiteY3" fmla="*/ 813024 h 813024"/>
              <a:gd name="connsiteX4" fmla="*/ 0 w 1828800"/>
              <a:gd name="connsiteY4" fmla="*/ 0 h 813024"/>
              <a:gd name="connsiteX0-1" fmla="*/ 135117 w 1828800"/>
              <a:gd name="connsiteY0-2" fmla="*/ 6285 h 813024"/>
              <a:gd name="connsiteX1-3" fmla="*/ 1828800 w 1828800"/>
              <a:gd name="connsiteY1-4" fmla="*/ 0 h 813024"/>
              <a:gd name="connsiteX2-5" fmla="*/ 1828800 w 1828800"/>
              <a:gd name="connsiteY2-6" fmla="*/ 813024 h 813024"/>
              <a:gd name="connsiteX3-7" fmla="*/ 0 w 1828800"/>
              <a:gd name="connsiteY3-8" fmla="*/ 813024 h 813024"/>
              <a:gd name="connsiteX4-9" fmla="*/ 135117 w 1828800"/>
              <a:gd name="connsiteY4-10" fmla="*/ 6285 h 813024"/>
              <a:gd name="connsiteX0-11" fmla="*/ 119406 w 1828800"/>
              <a:gd name="connsiteY0-12" fmla="*/ 3142 h 813024"/>
              <a:gd name="connsiteX1-13" fmla="*/ 1828800 w 1828800"/>
              <a:gd name="connsiteY1-14" fmla="*/ 0 h 813024"/>
              <a:gd name="connsiteX2-15" fmla="*/ 1828800 w 1828800"/>
              <a:gd name="connsiteY2-16" fmla="*/ 813024 h 813024"/>
              <a:gd name="connsiteX3-17" fmla="*/ 0 w 1828800"/>
              <a:gd name="connsiteY3-18" fmla="*/ 813024 h 813024"/>
              <a:gd name="connsiteX4-19" fmla="*/ 119406 w 1828800"/>
              <a:gd name="connsiteY4-20" fmla="*/ 3142 h 813024"/>
              <a:gd name="connsiteX0-21" fmla="*/ 116264 w 1828800"/>
              <a:gd name="connsiteY0-22" fmla="*/ 0 h 813024"/>
              <a:gd name="connsiteX1-23" fmla="*/ 1828800 w 1828800"/>
              <a:gd name="connsiteY1-24" fmla="*/ 0 h 813024"/>
              <a:gd name="connsiteX2-25" fmla="*/ 1828800 w 1828800"/>
              <a:gd name="connsiteY2-26" fmla="*/ 813024 h 813024"/>
              <a:gd name="connsiteX3-27" fmla="*/ 0 w 1828800"/>
              <a:gd name="connsiteY3-28" fmla="*/ 813024 h 813024"/>
              <a:gd name="connsiteX4-29" fmla="*/ 116264 w 1828800"/>
              <a:gd name="connsiteY4-30" fmla="*/ 0 h 813024"/>
              <a:gd name="connsiteX0-31" fmla="*/ 569026 w 1828800"/>
              <a:gd name="connsiteY0-32" fmla="*/ 0 h 816006"/>
              <a:gd name="connsiteX1-33" fmla="*/ 1828800 w 1828800"/>
              <a:gd name="connsiteY1-34" fmla="*/ 2982 h 816006"/>
              <a:gd name="connsiteX2-35" fmla="*/ 1828800 w 1828800"/>
              <a:gd name="connsiteY2-36" fmla="*/ 816006 h 816006"/>
              <a:gd name="connsiteX3-37" fmla="*/ 0 w 1828800"/>
              <a:gd name="connsiteY3-38" fmla="*/ 816006 h 816006"/>
              <a:gd name="connsiteX4-39" fmla="*/ 569026 w 1828800"/>
              <a:gd name="connsiteY4-40" fmla="*/ 0 h 816006"/>
              <a:gd name="connsiteX0-41" fmla="*/ 576045 w 1828800"/>
              <a:gd name="connsiteY0-42" fmla="*/ 0 h 813024"/>
              <a:gd name="connsiteX1-43" fmla="*/ 1828800 w 1828800"/>
              <a:gd name="connsiteY1-44" fmla="*/ 0 h 813024"/>
              <a:gd name="connsiteX2-45" fmla="*/ 1828800 w 1828800"/>
              <a:gd name="connsiteY2-46" fmla="*/ 813024 h 813024"/>
              <a:gd name="connsiteX3-47" fmla="*/ 0 w 1828800"/>
              <a:gd name="connsiteY3-48" fmla="*/ 813024 h 813024"/>
              <a:gd name="connsiteX4-49" fmla="*/ 576045 w 1828800"/>
              <a:gd name="connsiteY4-50" fmla="*/ 0 h 813024"/>
              <a:gd name="connsiteX0-51" fmla="*/ 576045 w 1828800"/>
              <a:gd name="connsiteY0-52" fmla="*/ 0 h 816006"/>
              <a:gd name="connsiteX1-53" fmla="*/ 1828800 w 1828800"/>
              <a:gd name="connsiteY1-54" fmla="*/ 2982 h 816006"/>
              <a:gd name="connsiteX2-55" fmla="*/ 1828800 w 1828800"/>
              <a:gd name="connsiteY2-56" fmla="*/ 816006 h 816006"/>
              <a:gd name="connsiteX3-57" fmla="*/ 0 w 1828800"/>
              <a:gd name="connsiteY3-58" fmla="*/ 816006 h 816006"/>
              <a:gd name="connsiteX4-59" fmla="*/ 576045 w 1828800"/>
              <a:gd name="connsiteY4-60" fmla="*/ 0 h 81600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8800" h="816006">
                <a:moveTo>
                  <a:pt x="576045" y="0"/>
                </a:moveTo>
                <a:lnTo>
                  <a:pt x="1828800" y="2982"/>
                </a:lnTo>
                <a:lnTo>
                  <a:pt x="1828800" y="816006"/>
                </a:lnTo>
                <a:lnTo>
                  <a:pt x="0" y="816006"/>
                </a:lnTo>
                <a:lnTo>
                  <a:pt x="576045" y="0"/>
                </a:lnTo>
                <a:close/>
              </a:path>
            </a:pathLst>
          </a:custGeom>
          <a:solidFill>
            <a:srgbClr val="147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7"/>
          <p:cNvSpPr/>
          <p:nvPr/>
        </p:nvSpPr>
        <p:spPr>
          <a:xfrm flipH="1">
            <a:off x="3409242" y="5107539"/>
            <a:ext cx="1502702" cy="661740"/>
          </a:xfrm>
          <a:custGeom>
            <a:avLst/>
            <a:gdLst>
              <a:gd name="connsiteX0" fmla="*/ 0 w 1828800"/>
              <a:gd name="connsiteY0" fmla="*/ 0 h 813024"/>
              <a:gd name="connsiteX1" fmla="*/ 1828800 w 1828800"/>
              <a:gd name="connsiteY1" fmla="*/ 0 h 813024"/>
              <a:gd name="connsiteX2" fmla="*/ 1828800 w 1828800"/>
              <a:gd name="connsiteY2" fmla="*/ 813024 h 813024"/>
              <a:gd name="connsiteX3" fmla="*/ 0 w 1828800"/>
              <a:gd name="connsiteY3" fmla="*/ 813024 h 813024"/>
              <a:gd name="connsiteX4" fmla="*/ 0 w 1828800"/>
              <a:gd name="connsiteY4" fmla="*/ 0 h 813024"/>
              <a:gd name="connsiteX0-1" fmla="*/ 135117 w 1828800"/>
              <a:gd name="connsiteY0-2" fmla="*/ 6285 h 813024"/>
              <a:gd name="connsiteX1-3" fmla="*/ 1828800 w 1828800"/>
              <a:gd name="connsiteY1-4" fmla="*/ 0 h 813024"/>
              <a:gd name="connsiteX2-5" fmla="*/ 1828800 w 1828800"/>
              <a:gd name="connsiteY2-6" fmla="*/ 813024 h 813024"/>
              <a:gd name="connsiteX3-7" fmla="*/ 0 w 1828800"/>
              <a:gd name="connsiteY3-8" fmla="*/ 813024 h 813024"/>
              <a:gd name="connsiteX4-9" fmla="*/ 135117 w 1828800"/>
              <a:gd name="connsiteY4-10" fmla="*/ 6285 h 813024"/>
              <a:gd name="connsiteX0-11" fmla="*/ 119406 w 1828800"/>
              <a:gd name="connsiteY0-12" fmla="*/ 3142 h 813024"/>
              <a:gd name="connsiteX1-13" fmla="*/ 1828800 w 1828800"/>
              <a:gd name="connsiteY1-14" fmla="*/ 0 h 813024"/>
              <a:gd name="connsiteX2-15" fmla="*/ 1828800 w 1828800"/>
              <a:gd name="connsiteY2-16" fmla="*/ 813024 h 813024"/>
              <a:gd name="connsiteX3-17" fmla="*/ 0 w 1828800"/>
              <a:gd name="connsiteY3-18" fmla="*/ 813024 h 813024"/>
              <a:gd name="connsiteX4-19" fmla="*/ 119406 w 1828800"/>
              <a:gd name="connsiteY4-20" fmla="*/ 3142 h 813024"/>
              <a:gd name="connsiteX0-21" fmla="*/ 116264 w 1828800"/>
              <a:gd name="connsiteY0-22" fmla="*/ 0 h 813024"/>
              <a:gd name="connsiteX1-23" fmla="*/ 1828800 w 1828800"/>
              <a:gd name="connsiteY1-24" fmla="*/ 0 h 813024"/>
              <a:gd name="connsiteX2-25" fmla="*/ 1828800 w 1828800"/>
              <a:gd name="connsiteY2-26" fmla="*/ 813024 h 813024"/>
              <a:gd name="connsiteX3-27" fmla="*/ 0 w 1828800"/>
              <a:gd name="connsiteY3-28" fmla="*/ 813024 h 813024"/>
              <a:gd name="connsiteX4-29" fmla="*/ 116264 w 1828800"/>
              <a:gd name="connsiteY4-30" fmla="*/ 0 h 813024"/>
              <a:gd name="connsiteX0-31" fmla="*/ 583065 w 1828800"/>
              <a:gd name="connsiteY0-32" fmla="*/ 0 h 816006"/>
              <a:gd name="connsiteX1-33" fmla="*/ 1828800 w 1828800"/>
              <a:gd name="connsiteY1-34" fmla="*/ 2982 h 816006"/>
              <a:gd name="connsiteX2-35" fmla="*/ 1828800 w 1828800"/>
              <a:gd name="connsiteY2-36" fmla="*/ 816006 h 816006"/>
              <a:gd name="connsiteX3-37" fmla="*/ 0 w 1828800"/>
              <a:gd name="connsiteY3-38" fmla="*/ 816006 h 816006"/>
              <a:gd name="connsiteX4-39" fmla="*/ 583065 w 1828800"/>
              <a:gd name="connsiteY4-40" fmla="*/ 0 h 816006"/>
              <a:gd name="connsiteX0-41" fmla="*/ 576047 w 1828800"/>
              <a:gd name="connsiteY0-42" fmla="*/ 0 h 818990"/>
              <a:gd name="connsiteX1-43" fmla="*/ 1828800 w 1828800"/>
              <a:gd name="connsiteY1-44" fmla="*/ 5966 h 818990"/>
              <a:gd name="connsiteX2-45" fmla="*/ 1828800 w 1828800"/>
              <a:gd name="connsiteY2-46" fmla="*/ 818990 h 818990"/>
              <a:gd name="connsiteX3-47" fmla="*/ 0 w 1828800"/>
              <a:gd name="connsiteY3-48" fmla="*/ 818990 h 818990"/>
              <a:gd name="connsiteX4-49" fmla="*/ 576047 w 1828800"/>
              <a:gd name="connsiteY4-50" fmla="*/ 0 h 818990"/>
              <a:gd name="connsiteX0-51" fmla="*/ 576047 w 1828800"/>
              <a:gd name="connsiteY0-52" fmla="*/ 0 h 813024"/>
              <a:gd name="connsiteX1-53" fmla="*/ 1828800 w 1828800"/>
              <a:gd name="connsiteY1-54" fmla="*/ 0 h 813024"/>
              <a:gd name="connsiteX2-55" fmla="*/ 1828800 w 1828800"/>
              <a:gd name="connsiteY2-56" fmla="*/ 813024 h 813024"/>
              <a:gd name="connsiteX3-57" fmla="*/ 0 w 1828800"/>
              <a:gd name="connsiteY3-58" fmla="*/ 813024 h 813024"/>
              <a:gd name="connsiteX4-59" fmla="*/ 576047 w 1828800"/>
              <a:gd name="connsiteY4-60" fmla="*/ 0 h 8130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8800" h="813024">
                <a:moveTo>
                  <a:pt x="576047" y="0"/>
                </a:moveTo>
                <a:lnTo>
                  <a:pt x="1828800" y="0"/>
                </a:lnTo>
                <a:lnTo>
                  <a:pt x="1828800" y="813024"/>
                </a:lnTo>
                <a:lnTo>
                  <a:pt x="0" y="813024"/>
                </a:lnTo>
                <a:lnTo>
                  <a:pt x="576047" y="0"/>
                </a:lnTo>
                <a:close/>
              </a:path>
            </a:pathLst>
          </a:custGeom>
          <a:solidFill>
            <a:srgbClr val="015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0" name="Rectangle 6"/>
          <p:cNvSpPr/>
          <p:nvPr/>
        </p:nvSpPr>
        <p:spPr>
          <a:xfrm flipH="1">
            <a:off x="4438392" y="5104974"/>
            <a:ext cx="1976251" cy="667318"/>
          </a:xfrm>
          <a:custGeom>
            <a:avLst/>
            <a:gdLst>
              <a:gd name="connsiteX0" fmla="*/ 0 w 1828800"/>
              <a:gd name="connsiteY0" fmla="*/ 0 h 1371600"/>
              <a:gd name="connsiteX1" fmla="*/ 1828800 w 1828800"/>
              <a:gd name="connsiteY1" fmla="*/ 0 h 1371600"/>
              <a:gd name="connsiteX2" fmla="*/ 1828800 w 1828800"/>
              <a:gd name="connsiteY2" fmla="*/ 1371600 h 1371600"/>
              <a:gd name="connsiteX3" fmla="*/ 0 w 1828800"/>
              <a:gd name="connsiteY3" fmla="*/ 1371600 h 1371600"/>
              <a:gd name="connsiteX4" fmla="*/ 0 w 1828800"/>
              <a:gd name="connsiteY4" fmla="*/ 0 h 1371600"/>
              <a:gd name="connsiteX0-1" fmla="*/ 885372 w 1828800"/>
              <a:gd name="connsiteY0-2" fmla="*/ 609600 h 1371600"/>
              <a:gd name="connsiteX1-3" fmla="*/ 1828800 w 1828800"/>
              <a:gd name="connsiteY1-4" fmla="*/ 0 h 1371600"/>
              <a:gd name="connsiteX2-5" fmla="*/ 1828800 w 1828800"/>
              <a:gd name="connsiteY2-6" fmla="*/ 1371600 h 1371600"/>
              <a:gd name="connsiteX3-7" fmla="*/ 0 w 1828800"/>
              <a:gd name="connsiteY3-8" fmla="*/ 1371600 h 1371600"/>
              <a:gd name="connsiteX4-9" fmla="*/ 885372 w 1828800"/>
              <a:gd name="connsiteY4-10" fmla="*/ 609600 h 1371600"/>
              <a:gd name="connsiteX0-11" fmla="*/ 885372 w 1944914"/>
              <a:gd name="connsiteY0-12" fmla="*/ 43542 h 805542"/>
              <a:gd name="connsiteX1-13" fmla="*/ 1944914 w 1944914"/>
              <a:gd name="connsiteY1-14" fmla="*/ 0 h 805542"/>
              <a:gd name="connsiteX2-15" fmla="*/ 1828800 w 1944914"/>
              <a:gd name="connsiteY2-16" fmla="*/ 805542 h 805542"/>
              <a:gd name="connsiteX3-17" fmla="*/ 0 w 1944914"/>
              <a:gd name="connsiteY3-18" fmla="*/ 805542 h 805542"/>
              <a:gd name="connsiteX4-19" fmla="*/ 885372 w 1944914"/>
              <a:gd name="connsiteY4-20" fmla="*/ 43542 h 805542"/>
              <a:gd name="connsiteX0-21" fmla="*/ 885372 w 1944914"/>
              <a:gd name="connsiteY0-22" fmla="*/ 14514 h 805542"/>
              <a:gd name="connsiteX1-23" fmla="*/ 1944914 w 1944914"/>
              <a:gd name="connsiteY1-24" fmla="*/ 0 h 805542"/>
              <a:gd name="connsiteX2-25" fmla="*/ 1828800 w 1944914"/>
              <a:gd name="connsiteY2-26" fmla="*/ 805542 h 805542"/>
              <a:gd name="connsiteX3-27" fmla="*/ 0 w 1944914"/>
              <a:gd name="connsiteY3-28" fmla="*/ 805542 h 805542"/>
              <a:gd name="connsiteX4-29" fmla="*/ 885372 w 1944914"/>
              <a:gd name="connsiteY4-30" fmla="*/ 14514 h 805542"/>
              <a:gd name="connsiteX0-31" fmla="*/ 879087 w 1944914"/>
              <a:gd name="connsiteY0-32" fmla="*/ 0 h 813024"/>
              <a:gd name="connsiteX1-33" fmla="*/ 1944914 w 1944914"/>
              <a:gd name="connsiteY1-34" fmla="*/ 7482 h 813024"/>
              <a:gd name="connsiteX2-35" fmla="*/ 1828800 w 1944914"/>
              <a:gd name="connsiteY2-36" fmla="*/ 813024 h 813024"/>
              <a:gd name="connsiteX3-37" fmla="*/ 0 w 1944914"/>
              <a:gd name="connsiteY3-38" fmla="*/ 813024 h 813024"/>
              <a:gd name="connsiteX4-39" fmla="*/ 879087 w 1944914"/>
              <a:gd name="connsiteY4-40" fmla="*/ 0 h 813024"/>
              <a:gd name="connsiteX0-41" fmla="*/ 879087 w 1944914"/>
              <a:gd name="connsiteY0-42" fmla="*/ 0 h 813024"/>
              <a:gd name="connsiteX1-43" fmla="*/ 1944914 w 1944914"/>
              <a:gd name="connsiteY1-44" fmla="*/ 1198 h 813024"/>
              <a:gd name="connsiteX2-45" fmla="*/ 1828800 w 1944914"/>
              <a:gd name="connsiteY2-46" fmla="*/ 813024 h 813024"/>
              <a:gd name="connsiteX3-47" fmla="*/ 0 w 1944914"/>
              <a:gd name="connsiteY3-48" fmla="*/ 813024 h 813024"/>
              <a:gd name="connsiteX4-49" fmla="*/ 879087 w 1944914"/>
              <a:gd name="connsiteY4-50" fmla="*/ 0 h 813024"/>
              <a:gd name="connsiteX0-51" fmla="*/ 879087 w 2401185"/>
              <a:gd name="connsiteY0-52" fmla="*/ 0 h 813024"/>
              <a:gd name="connsiteX1-53" fmla="*/ 2401185 w 2401185"/>
              <a:gd name="connsiteY1-54" fmla="*/ 4180 h 813024"/>
              <a:gd name="connsiteX2-55" fmla="*/ 1828800 w 2401185"/>
              <a:gd name="connsiteY2-56" fmla="*/ 813024 h 813024"/>
              <a:gd name="connsiteX3-57" fmla="*/ 0 w 2401185"/>
              <a:gd name="connsiteY3-58" fmla="*/ 813024 h 813024"/>
              <a:gd name="connsiteX4-59" fmla="*/ 879087 w 2401185"/>
              <a:gd name="connsiteY4-60" fmla="*/ 0 h 813024"/>
              <a:gd name="connsiteX0-61" fmla="*/ 879087 w 2401185"/>
              <a:gd name="connsiteY0-62" fmla="*/ 0 h 813024"/>
              <a:gd name="connsiteX1-63" fmla="*/ 2401185 w 2401185"/>
              <a:gd name="connsiteY1-64" fmla="*/ 4180 h 813024"/>
              <a:gd name="connsiteX2-65" fmla="*/ 1835819 w 2401185"/>
              <a:gd name="connsiteY2-66" fmla="*/ 813024 h 813024"/>
              <a:gd name="connsiteX3-67" fmla="*/ 0 w 2401185"/>
              <a:gd name="connsiteY3-68" fmla="*/ 813024 h 813024"/>
              <a:gd name="connsiteX4-69" fmla="*/ 879087 w 2401185"/>
              <a:gd name="connsiteY4-70" fmla="*/ 0 h 813024"/>
              <a:gd name="connsiteX0-71" fmla="*/ 1149378 w 2401185"/>
              <a:gd name="connsiteY0-72" fmla="*/ 0 h 816170"/>
              <a:gd name="connsiteX1-73" fmla="*/ 2401185 w 2401185"/>
              <a:gd name="connsiteY1-74" fmla="*/ 7326 h 816170"/>
              <a:gd name="connsiteX2-75" fmla="*/ 1835819 w 2401185"/>
              <a:gd name="connsiteY2-76" fmla="*/ 816170 h 816170"/>
              <a:gd name="connsiteX3-77" fmla="*/ 0 w 2401185"/>
              <a:gd name="connsiteY3-78" fmla="*/ 816170 h 816170"/>
              <a:gd name="connsiteX4-79" fmla="*/ 1149378 w 2401185"/>
              <a:gd name="connsiteY4-80" fmla="*/ 0 h 816170"/>
              <a:gd name="connsiteX0-81" fmla="*/ 1149378 w 2401185"/>
              <a:gd name="connsiteY0-82" fmla="*/ 0 h 816170"/>
              <a:gd name="connsiteX1-83" fmla="*/ 2401185 w 2401185"/>
              <a:gd name="connsiteY1-84" fmla="*/ 4180 h 816170"/>
              <a:gd name="connsiteX2-85" fmla="*/ 1835819 w 2401185"/>
              <a:gd name="connsiteY2-86" fmla="*/ 816170 h 816170"/>
              <a:gd name="connsiteX3-87" fmla="*/ 0 w 2401185"/>
              <a:gd name="connsiteY3-88" fmla="*/ 816170 h 816170"/>
              <a:gd name="connsiteX4-89" fmla="*/ 1149378 w 2401185"/>
              <a:gd name="connsiteY4-90" fmla="*/ 0 h 816170"/>
              <a:gd name="connsiteX0-91" fmla="*/ 1149378 w 2401185"/>
              <a:gd name="connsiteY0-92" fmla="*/ 0 h 816170"/>
              <a:gd name="connsiteX1-93" fmla="*/ 2401185 w 2401185"/>
              <a:gd name="connsiteY1-94" fmla="*/ 473 h 816170"/>
              <a:gd name="connsiteX2-95" fmla="*/ 1835819 w 2401185"/>
              <a:gd name="connsiteY2-96" fmla="*/ 816170 h 816170"/>
              <a:gd name="connsiteX3-97" fmla="*/ 0 w 2401185"/>
              <a:gd name="connsiteY3-98" fmla="*/ 816170 h 816170"/>
              <a:gd name="connsiteX4-99" fmla="*/ 1149378 w 2401185"/>
              <a:gd name="connsiteY4-100" fmla="*/ 0 h 816170"/>
              <a:gd name="connsiteX0-101" fmla="*/ 1149378 w 2401185"/>
              <a:gd name="connsiteY0-102" fmla="*/ 0 h 819876"/>
              <a:gd name="connsiteX1-103" fmla="*/ 2401185 w 2401185"/>
              <a:gd name="connsiteY1-104" fmla="*/ 473 h 819876"/>
              <a:gd name="connsiteX2-105" fmla="*/ 1840180 w 2401185"/>
              <a:gd name="connsiteY2-106" fmla="*/ 819876 h 819876"/>
              <a:gd name="connsiteX3-107" fmla="*/ 0 w 2401185"/>
              <a:gd name="connsiteY3-108" fmla="*/ 816170 h 819876"/>
              <a:gd name="connsiteX4-109" fmla="*/ 1149378 w 2401185"/>
              <a:gd name="connsiteY4-110" fmla="*/ 0 h 819876"/>
              <a:gd name="connsiteX0-111" fmla="*/ 1149378 w 2401185"/>
              <a:gd name="connsiteY0-112" fmla="*/ 0 h 819876"/>
              <a:gd name="connsiteX1-113" fmla="*/ 2401185 w 2401185"/>
              <a:gd name="connsiteY1-114" fmla="*/ 473 h 819876"/>
              <a:gd name="connsiteX2-115" fmla="*/ 1832321 w 2401185"/>
              <a:gd name="connsiteY2-116" fmla="*/ 819876 h 819876"/>
              <a:gd name="connsiteX3-117" fmla="*/ 0 w 2401185"/>
              <a:gd name="connsiteY3-118" fmla="*/ 816170 h 819876"/>
              <a:gd name="connsiteX4-119" fmla="*/ 1149378 w 2401185"/>
              <a:gd name="connsiteY4-120" fmla="*/ 0 h 819876"/>
              <a:gd name="connsiteX0-121" fmla="*/ 1149378 w 2405113"/>
              <a:gd name="connsiteY0-122" fmla="*/ 0 h 819876"/>
              <a:gd name="connsiteX1-123" fmla="*/ 2405113 w 2405113"/>
              <a:gd name="connsiteY1-124" fmla="*/ 3813 h 819876"/>
              <a:gd name="connsiteX2-125" fmla="*/ 1832321 w 2405113"/>
              <a:gd name="connsiteY2-126" fmla="*/ 819876 h 819876"/>
              <a:gd name="connsiteX3-127" fmla="*/ 0 w 2405113"/>
              <a:gd name="connsiteY3-128" fmla="*/ 816170 h 819876"/>
              <a:gd name="connsiteX4-129" fmla="*/ 1149378 w 2405113"/>
              <a:gd name="connsiteY4-130" fmla="*/ 0 h 8198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5113" h="819876">
                <a:moveTo>
                  <a:pt x="1149378" y="0"/>
                </a:moveTo>
                <a:lnTo>
                  <a:pt x="2405113" y="3813"/>
                </a:lnTo>
                <a:lnTo>
                  <a:pt x="1832321" y="819876"/>
                </a:lnTo>
                <a:lnTo>
                  <a:pt x="0" y="816170"/>
                </a:lnTo>
                <a:lnTo>
                  <a:pt x="1149378" y="0"/>
                </a:lnTo>
                <a:close/>
              </a:path>
            </a:pathLst>
          </a:custGeom>
          <a:solidFill>
            <a:srgbClr val="0E3F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nvGrpSpPr>
          <p:cNvPr id="22" name="Group 21"/>
          <p:cNvGrpSpPr/>
          <p:nvPr/>
        </p:nvGrpSpPr>
        <p:grpSpPr>
          <a:xfrm>
            <a:off x="517602" y="5889646"/>
            <a:ext cx="1265926" cy="558188"/>
            <a:chOff x="854484" y="5894979"/>
            <a:chExt cx="1265926" cy="547521"/>
          </a:xfrm>
        </p:grpSpPr>
        <p:sp>
          <p:nvSpPr>
            <p:cNvPr id="20" name="TextBox 19"/>
            <p:cNvSpPr txBox="1"/>
            <p:nvPr/>
          </p:nvSpPr>
          <p:spPr>
            <a:xfrm>
              <a:off x="986744" y="5894979"/>
              <a:ext cx="1010653"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Category 1</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p:cNvSpPr txBox="1"/>
            <p:nvPr/>
          </p:nvSpPr>
          <p:spPr>
            <a:xfrm>
              <a:off x="854484" y="6165501"/>
              <a:ext cx="1265926"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Text here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3" name="Group 22"/>
          <p:cNvGrpSpPr/>
          <p:nvPr/>
        </p:nvGrpSpPr>
        <p:grpSpPr>
          <a:xfrm>
            <a:off x="2030934" y="5886407"/>
            <a:ext cx="1265926" cy="558188"/>
            <a:chOff x="854484" y="5894979"/>
            <a:chExt cx="1265926" cy="547521"/>
          </a:xfrm>
        </p:grpSpPr>
        <p:sp>
          <p:nvSpPr>
            <p:cNvPr id="24" name="TextBox 23"/>
            <p:cNvSpPr txBox="1"/>
            <p:nvPr/>
          </p:nvSpPr>
          <p:spPr>
            <a:xfrm>
              <a:off x="986744" y="5894979"/>
              <a:ext cx="1010653"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Category 2</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854484" y="6165501"/>
              <a:ext cx="1265926"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Text here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6" name="Group 25"/>
          <p:cNvGrpSpPr/>
          <p:nvPr/>
        </p:nvGrpSpPr>
        <p:grpSpPr>
          <a:xfrm>
            <a:off x="3532254" y="5889645"/>
            <a:ext cx="1265926" cy="558188"/>
            <a:chOff x="854484" y="5894979"/>
            <a:chExt cx="1265926" cy="547521"/>
          </a:xfrm>
        </p:grpSpPr>
        <p:sp>
          <p:nvSpPr>
            <p:cNvPr id="27" name="TextBox 26"/>
            <p:cNvSpPr txBox="1"/>
            <p:nvPr/>
          </p:nvSpPr>
          <p:spPr>
            <a:xfrm>
              <a:off x="986744" y="5894979"/>
              <a:ext cx="1010653"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Category 3</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TextBox 27"/>
            <p:cNvSpPr txBox="1"/>
            <p:nvPr/>
          </p:nvSpPr>
          <p:spPr>
            <a:xfrm>
              <a:off x="854484" y="6165501"/>
              <a:ext cx="1265926"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Text here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9" name="Group 28"/>
          <p:cNvGrpSpPr/>
          <p:nvPr/>
        </p:nvGrpSpPr>
        <p:grpSpPr>
          <a:xfrm>
            <a:off x="5030332" y="5900388"/>
            <a:ext cx="1265926" cy="558188"/>
            <a:chOff x="854484" y="5894979"/>
            <a:chExt cx="1265926" cy="547521"/>
          </a:xfrm>
        </p:grpSpPr>
        <p:sp>
          <p:nvSpPr>
            <p:cNvPr id="30" name="TextBox 29"/>
            <p:cNvSpPr txBox="1"/>
            <p:nvPr/>
          </p:nvSpPr>
          <p:spPr>
            <a:xfrm>
              <a:off x="986744" y="5894979"/>
              <a:ext cx="1010653"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Category 4</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TextBox 30"/>
            <p:cNvSpPr txBox="1"/>
            <p:nvPr/>
          </p:nvSpPr>
          <p:spPr>
            <a:xfrm>
              <a:off x="854484" y="6165501"/>
              <a:ext cx="1265926"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Text here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40" name="TextBox 39"/>
          <p:cNvSpPr txBox="1"/>
          <p:nvPr/>
        </p:nvSpPr>
        <p:spPr>
          <a:xfrm>
            <a:off x="1411123" y="1186752"/>
            <a:ext cx="907631" cy="400110"/>
          </a:xfrm>
          <a:prstGeom prst="rect">
            <a:avLst/>
          </a:prstGeom>
          <a:noFill/>
        </p:spPr>
        <p:txBody>
          <a:bodyPr wrap="square" rtlCol="0">
            <a:spAutoFit/>
          </a:bodyPr>
          <a:lstStyle/>
          <a:p>
            <a:pPr algn="ct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90%</a:t>
            </a:r>
            <a:endPar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1" name="TextBox 40"/>
          <p:cNvSpPr txBox="1"/>
          <p:nvPr/>
        </p:nvSpPr>
        <p:spPr>
          <a:xfrm>
            <a:off x="2440467" y="2024822"/>
            <a:ext cx="907631" cy="400110"/>
          </a:xfrm>
          <a:prstGeom prst="rect">
            <a:avLst/>
          </a:prstGeom>
          <a:noFill/>
        </p:spPr>
        <p:txBody>
          <a:bodyPr wrap="square" rtlCol="0">
            <a:spAutoFit/>
          </a:bodyPr>
          <a:lstStyle/>
          <a:p>
            <a:pPr algn="ct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75%</a:t>
            </a:r>
            <a:endPar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2" name="TextBox 41"/>
          <p:cNvSpPr txBox="1"/>
          <p:nvPr/>
        </p:nvSpPr>
        <p:spPr>
          <a:xfrm>
            <a:off x="3470193" y="3026378"/>
            <a:ext cx="907631" cy="400110"/>
          </a:xfrm>
          <a:prstGeom prst="rect">
            <a:avLst/>
          </a:prstGeom>
          <a:noFill/>
        </p:spPr>
        <p:txBody>
          <a:bodyPr wrap="square" rtlCol="0">
            <a:spAutoFit/>
          </a:bodyPr>
          <a:lstStyle/>
          <a:p>
            <a:pPr algn="ct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55%</a:t>
            </a:r>
            <a:endPar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3" name="TextBox 42"/>
          <p:cNvSpPr txBox="1"/>
          <p:nvPr/>
        </p:nvSpPr>
        <p:spPr>
          <a:xfrm>
            <a:off x="4499537" y="1754041"/>
            <a:ext cx="907631" cy="400110"/>
          </a:xfrm>
          <a:prstGeom prst="rect">
            <a:avLst/>
          </a:prstGeom>
          <a:noFill/>
        </p:spPr>
        <p:txBody>
          <a:bodyPr wrap="square" rtlCol="0">
            <a:spAutoFit/>
          </a:bodyPr>
          <a:lstStyle/>
          <a:p>
            <a:pPr algn="ct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80%</a:t>
            </a:r>
            <a:endPar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2" name="Graphic 11" descr="Lapto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4888" y="4459150"/>
            <a:ext cx="540000" cy="540000"/>
          </a:xfrm>
          <a:prstGeom prst="rect">
            <a:avLst/>
          </a:prstGeom>
        </p:spPr>
      </p:pic>
      <p:pic>
        <p:nvPicPr>
          <p:cNvPr id="17" name="Graphic 16" descr="Monito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9052" y="4429643"/>
            <a:ext cx="540000" cy="540000"/>
          </a:xfrm>
          <a:prstGeom prst="rect">
            <a:avLst/>
          </a:prstGeom>
        </p:spPr>
      </p:pic>
      <p:pic>
        <p:nvPicPr>
          <p:cNvPr id="19" name="Graphic 18" descr="Smart Phon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4434" y="4405705"/>
            <a:ext cx="540000" cy="540000"/>
          </a:xfrm>
          <a:prstGeom prst="rect">
            <a:avLst/>
          </a:prstGeom>
        </p:spPr>
      </p:pic>
      <p:pic>
        <p:nvPicPr>
          <p:cNvPr id="34" name="Graphic 33" descr="Compute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4938" y="4479236"/>
            <a:ext cx="540000" cy="540000"/>
          </a:xfrm>
          <a:prstGeom prst="rect">
            <a:avLst/>
          </a:prstGeom>
        </p:spPr>
      </p:pic>
      <p:sp>
        <p:nvSpPr>
          <p:cNvPr id="58" name="TextBox 57"/>
          <p:cNvSpPr txBox="1"/>
          <p:nvPr/>
        </p:nvSpPr>
        <p:spPr>
          <a:xfrm>
            <a:off x="2826868" y="112295"/>
            <a:ext cx="6538265" cy="584775"/>
          </a:xfrm>
          <a:prstGeom prst="rect">
            <a:avLst/>
          </a:prstGeom>
          <a:noFill/>
        </p:spPr>
        <p:txBody>
          <a:bodyPr wrap="square" rtlCol="0">
            <a:spAutoFit/>
          </a:bodyPr>
          <a:lstStyle/>
          <a:p>
            <a:pPr algn="ctr"/>
            <a:r>
              <a:rPr lang="en-IN" sz="3200" spc="300"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DATA &amp; INSIGHTS</a:t>
            </a:r>
            <a:endParaRPr lang="en-IN" sz="3200" spc="300"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9" name="TextBox 58"/>
          <p:cNvSpPr txBox="1"/>
          <p:nvPr/>
        </p:nvSpPr>
        <p:spPr>
          <a:xfrm>
            <a:off x="2826868" y="649532"/>
            <a:ext cx="6538265" cy="400110"/>
          </a:xfrm>
          <a:prstGeom prst="rect">
            <a:avLst/>
          </a:prstGeom>
          <a:noFill/>
        </p:spPr>
        <p:txBody>
          <a:bodyPr wrap="square" rtlCol="0">
            <a:spAutoFit/>
          </a:bodyPr>
          <a:lstStyle/>
          <a:p>
            <a:pPr algn="ctr"/>
            <a:r>
              <a:rPr lang="en-IN" sz="2000" spc="300" dirty="0">
                <a:solidFill>
                  <a:schemeClr val="bg1">
                    <a:lumMod val="65000"/>
                  </a:schemeClr>
                </a:solidFill>
                <a:latin typeface="Open Sans Light" panose="020B0306030504020204" pitchFamily="34" charset="0"/>
                <a:ea typeface="Open Sans Light" panose="020B0306030504020204" pitchFamily="34" charset="0"/>
                <a:cs typeface="Open Sans Light" panose="020B0306030504020204" pitchFamily="34" charset="0"/>
              </a:rPr>
              <a:t>Measure the performance of each KPI.</a:t>
            </a:r>
            <a:endParaRPr lang="en-IN" sz="2000" spc="300" dirty="0">
              <a:solidFill>
                <a:schemeClr val="bg1">
                  <a:lumMod val="6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44" name="Chart 43"/>
          <p:cNvGraphicFramePr/>
          <p:nvPr/>
        </p:nvGraphicFramePr>
        <p:xfrm>
          <a:off x="6096001" y="1449961"/>
          <a:ext cx="3236686" cy="212055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0" name="Chart 59"/>
          <p:cNvGraphicFramePr/>
          <p:nvPr/>
        </p:nvGraphicFramePr>
        <p:xfrm>
          <a:off x="6096000" y="3712268"/>
          <a:ext cx="3236686" cy="2120553"/>
        </p:xfrm>
        <a:graphic>
          <a:graphicData uri="http://schemas.openxmlformats.org/drawingml/2006/chart">
            <c:chart xmlns:c="http://schemas.openxmlformats.org/drawingml/2006/chart" xmlns:r="http://schemas.openxmlformats.org/officeDocument/2006/relationships" r:id="rId2"/>
          </a:graphicData>
        </a:graphic>
      </p:graphicFrame>
      <p:sp>
        <p:nvSpPr>
          <p:cNvPr id="61" name="TextBox 60"/>
          <p:cNvSpPr txBox="1"/>
          <p:nvPr/>
        </p:nvSpPr>
        <p:spPr>
          <a:xfrm>
            <a:off x="7217038" y="4510934"/>
            <a:ext cx="994610" cy="523220"/>
          </a:xfrm>
          <a:prstGeom prst="rect">
            <a:avLst/>
          </a:prstGeom>
          <a:noFill/>
        </p:spPr>
        <p:txBody>
          <a:bodyPr wrap="square" rtlCol="0">
            <a:spAutoFit/>
          </a:bodyPr>
          <a:lstStyle/>
          <a:p>
            <a:pPr algn="ctr"/>
            <a:r>
              <a:rPr lang="en-IN" sz="2800" dirty="0">
                <a:solidFill>
                  <a:schemeClr val="bg1">
                    <a:lumMod val="65000"/>
                  </a:schemeClr>
                </a:solidFill>
                <a:latin typeface="Open Sans Light" panose="020B0306030504020204" pitchFamily="34" charset="0"/>
                <a:ea typeface="Open Sans Light" panose="020B0306030504020204" pitchFamily="34" charset="0"/>
                <a:cs typeface="Open Sans Light" panose="020B0306030504020204" pitchFamily="34" charset="0"/>
              </a:rPr>
              <a:t>75%</a:t>
            </a:r>
            <a:endParaRPr lang="en-IN" sz="2800" dirty="0">
              <a:solidFill>
                <a:schemeClr val="bg1">
                  <a:lumMod val="6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2" name="TextBox 61"/>
          <p:cNvSpPr txBox="1"/>
          <p:nvPr/>
        </p:nvSpPr>
        <p:spPr>
          <a:xfrm>
            <a:off x="7217038" y="2248627"/>
            <a:ext cx="994610" cy="523220"/>
          </a:xfrm>
          <a:prstGeom prst="rect">
            <a:avLst/>
          </a:prstGeom>
          <a:noFill/>
        </p:spPr>
        <p:txBody>
          <a:bodyPr wrap="square" rtlCol="0">
            <a:spAutoFit/>
          </a:bodyPr>
          <a:lstStyle/>
          <a:p>
            <a:pPr algn="ctr"/>
            <a:r>
              <a:rPr lang="en-IN" sz="2800" dirty="0">
                <a:solidFill>
                  <a:schemeClr val="bg1">
                    <a:lumMod val="65000"/>
                  </a:schemeClr>
                </a:solidFill>
                <a:latin typeface="Open Sans Light" panose="020B0306030504020204" pitchFamily="34" charset="0"/>
                <a:ea typeface="Open Sans Light" panose="020B0306030504020204" pitchFamily="34" charset="0"/>
                <a:cs typeface="Open Sans Light" panose="020B0306030504020204" pitchFamily="34" charset="0"/>
              </a:rPr>
              <a:t>65%</a:t>
            </a:r>
            <a:endParaRPr lang="en-IN" sz="2800" dirty="0">
              <a:solidFill>
                <a:schemeClr val="bg1">
                  <a:lumMod val="6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3" name="TextBox 62"/>
          <p:cNvSpPr txBox="1"/>
          <p:nvPr/>
        </p:nvSpPr>
        <p:spPr>
          <a:xfrm>
            <a:off x="8799858" y="2024822"/>
            <a:ext cx="2783305" cy="338554"/>
          </a:xfrm>
          <a:prstGeom prst="rect">
            <a:avLst/>
          </a:prstGeom>
          <a:noFill/>
        </p:spPr>
        <p:txBody>
          <a:bodyPr wrap="square" rtlCol="0">
            <a:spAutoFit/>
          </a:bodyPr>
          <a:lstStyle/>
          <a:p>
            <a:r>
              <a:rPr lang="en-IN" sz="1600" spc="300"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CREATIVE VENUS</a:t>
            </a:r>
            <a:endParaRPr lang="en-IN" sz="1600" spc="300"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4" name="TextBox 63"/>
          <p:cNvSpPr txBox="1"/>
          <p:nvPr/>
        </p:nvSpPr>
        <p:spPr>
          <a:xfrm>
            <a:off x="8799857" y="2360221"/>
            <a:ext cx="2783305" cy="523220"/>
          </a:xfrm>
          <a:prstGeom prst="rect">
            <a:avLst/>
          </a:prstGeom>
          <a:noFill/>
        </p:spPr>
        <p:txBody>
          <a:bodyPr wrap="square" rtlCol="0">
            <a:spAutoFit/>
          </a:bodyPr>
          <a:lstStyle/>
          <a:p>
            <a:r>
              <a:rPr lang="en-IN" sz="1400" spc="300" dirty="0">
                <a:solidFill>
                  <a:schemeClr val="bg1">
                    <a:lumMod val="65000"/>
                  </a:schemeClr>
                </a:solidFill>
                <a:latin typeface="Open Sans Light" panose="020B0306030504020204" pitchFamily="34" charset="0"/>
                <a:ea typeface="Open Sans Light" panose="020B0306030504020204" pitchFamily="34" charset="0"/>
                <a:cs typeface="Open Sans Light" panose="020B0306030504020204" pitchFamily="34" charset="0"/>
              </a:rPr>
              <a:t>ADD A SUBHEADING TO EXPLAIN THE DATA.</a:t>
            </a:r>
            <a:endParaRPr lang="en-IN" sz="1400" spc="300" dirty="0">
              <a:solidFill>
                <a:schemeClr val="bg1">
                  <a:lumMod val="6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5" name="TextBox 64"/>
          <p:cNvSpPr txBox="1"/>
          <p:nvPr/>
        </p:nvSpPr>
        <p:spPr>
          <a:xfrm>
            <a:off x="8799857" y="4341657"/>
            <a:ext cx="2783305" cy="338554"/>
          </a:xfrm>
          <a:prstGeom prst="rect">
            <a:avLst/>
          </a:prstGeom>
          <a:noFill/>
        </p:spPr>
        <p:txBody>
          <a:bodyPr wrap="square" rtlCol="0">
            <a:spAutoFit/>
          </a:bodyPr>
          <a:lstStyle/>
          <a:p>
            <a:r>
              <a:rPr lang="en-IN" sz="1600" spc="300"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CREATIVE VENUS</a:t>
            </a:r>
            <a:endParaRPr lang="en-IN" sz="1600" spc="300"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6" name="TextBox 65"/>
          <p:cNvSpPr txBox="1"/>
          <p:nvPr/>
        </p:nvSpPr>
        <p:spPr>
          <a:xfrm>
            <a:off x="8799856" y="4677056"/>
            <a:ext cx="2783305" cy="523220"/>
          </a:xfrm>
          <a:prstGeom prst="rect">
            <a:avLst/>
          </a:prstGeom>
          <a:noFill/>
        </p:spPr>
        <p:txBody>
          <a:bodyPr wrap="square" rtlCol="0">
            <a:spAutoFit/>
          </a:bodyPr>
          <a:lstStyle/>
          <a:p>
            <a:r>
              <a:rPr lang="en-IN" sz="1400" spc="300" dirty="0">
                <a:solidFill>
                  <a:schemeClr val="bg1">
                    <a:lumMod val="65000"/>
                  </a:schemeClr>
                </a:solidFill>
                <a:latin typeface="Open Sans Light" panose="020B0306030504020204" pitchFamily="34" charset="0"/>
                <a:ea typeface="Open Sans Light" panose="020B0306030504020204" pitchFamily="34" charset="0"/>
                <a:cs typeface="Open Sans Light" panose="020B0306030504020204" pitchFamily="34" charset="0"/>
              </a:rPr>
              <a:t>ADD A SUBHEADING TO EXPLAIN THE DATA.</a:t>
            </a:r>
            <a:endParaRPr lang="en-IN" sz="1400" spc="300" dirty="0">
              <a:solidFill>
                <a:schemeClr val="bg1">
                  <a:lumMod val="6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28915" y="1146628"/>
            <a:ext cx="4818743" cy="3352801"/>
          </a:xfrm>
          <a:prstGeom prst="rect">
            <a:avLst/>
          </a:prstGeom>
          <a:solidFill>
            <a:srgbClr val="BFB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28915"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437086" y="1146628"/>
            <a:ext cx="4818743" cy="3352801"/>
          </a:xfrm>
          <a:prstGeom prst="rect">
            <a:avLst/>
          </a:prstGeom>
          <a:solidFill>
            <a:srgbClr val="40C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437086"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Thermome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18286" y="2103029"/>
            <a:ext cx="1440000" cy="1440000"/>
          </a:xfrm>
          <a:prstGeom prst="rect">
            <a:avLst/>
          </a:prstGeom>
        </p:spPr>
      </p:pic>
      <p:pic>
        <p:nvPicPr>
          <p:cNvPr id="12" name="Graphic 11" descr="Gau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457" y="2103029"/>
            <a:ext cx="1440000" cy="1440000"/>
          </a:xfrm>
          <a:prstGeom prst="rect">
            <a:avLst/>
          </a:prstGeom>
        </p:spPr>
      </p:pic>
      <p:sp>
        <p:nvSpPr>
          <p:cNvPr id="13" name="TextBox 12"/>
          <p:cNvSpPr txBox="1"/>
          <p:nvPr/>
        </p:nvSpPr>
        <p:spPr>
          <a:xfrm>
            <a:off x="1857829"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TEMPERATURE</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7366000"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2703286"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22</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Oval 15"/>
          <p:cNvSpPr/>
          <p:nvPr/>
        </p:nvSpPr>
        <p:spPr>
          <a:xfrm>
            <a:off x="3628572" y="4733248"/>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857829"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CELCIUS</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p:cNvSpPr txBox="1"/>
          <p:nvPr/>
        </p:nvSpPr>
        <p:spPr>
          <a:xfrm>
            <a:off x="8211457"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45</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7366000"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kW/HOUR</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a:stretch>
            <a:fillRect/>
          </a:stretch>
        </p:blipFill>
        <p:spPr>
          <a:xfrm>
            <a:off x="20" y="10"/>
            <a:ext cx="12191980" cy="6857990"/>
          </a:xfrm>
          <a:prstGeom prst="rect">
            <a:avLst/>
          </a:prstGeom>
        </p:spPr>
      </p:pic>
      <p:sp>
        <p:nvSpPr>
          <p:cNvPr id="5" name="Rectangle 4"/>
          <p:cNvSpPr/>
          <p:nvPr/>
        </p:nvSpPr>
        <p:spPr>
          <a:xfrm>
            <a:off x="928915" y="1146628"/>
            <a:ext cx="4818743" cy="3352801"/>
          </a:xfrm>
          <a:prstGeom prst="rect">
            <a:avLst/>
          </a:prstGeom>
          <a:solidFill>
            <a:srgbClr val="BFB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28915"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437086" y="1146628"/>
            <a:ext cx="4818743" cy="3352801"/>
          </a:xfrm>
          <a:prstGeom prst="rect">
            <a:avLst/>
          </a:prstGeom>
          <a:solidFill>
            <a:srgbClr val="40C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437086"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Thermome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286" y="2103029"/>
            <a:ext cx="1440000" cy="1440000"/>
          </a:xfrm>
          <a:prstGeom prst="rect">
            <a:avLst/>
          </a:prstGeom>
        </p:spPr>
      </p:pic>
      <p:pic>
        <p:nvPicPr>
          <p:cNvPr id="12" name="Graphic 11" descr="Gau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6457" y="2103029"/>
            <a:ext cx="1440000" cy="1440000"/>
          </a:xfrm>
          <a:prstGeom prst="rect">
            <a:avLst/>
          </a:prstGeom>
        </p:spPr>
      </p:pic>
      <p:sp>
        <p:nvSpPr>
          <p:cNvPr id="13" name="TextBox 12"/>
          <p:cNvSpPr txBox="1"/>
          <p:nvPr/>
        </p:nvSpPr>
        <p:spPr>
          <a:xfrm>
            <a:off x="1857829"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TEMPERATURE</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7366000"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2703286"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22</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Oval 15"/>
          <p:cNvSpPr/>
          <p:nvPr/>
        </p:nvSpPr>
        <p:spPr>
          <a:xfrm>
            <a:off x="3628572" y="4733248"/>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857829"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CELCIUS</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p:cNvSpPr txBox="1"/>
          <p:nvPr/>
        </p:nvSpPr>
        <p:spPr>
          <a:xfrm>
            <a:off x="8211457"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45</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7366000"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kW/HOUR</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28915" y="1146628"/>
            <a:ext cx="4818743" cy="3352801"/>
          </a:xfrm>
          <a:prstGeom prst="rect">
            <a:avLst/>
          </a:prstGeom>
          <a:solidFill>
            <a:srgbClr val="BFB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28915"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437086" y="1146628"/>
            <a:ext cx="4818743" cy="3352801"/>
          </a:xfrm>
          <a:prstGeom prst="rect">
            <a:avLst/>
          </a:prstGeom>
          <a:solidFill>
            <a:srgbClr val="40C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437086"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Thermome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18286" y="2103029"/>
            <a:ext cx="1440000" cy="1440000"/>
          </a:xfrm>
          <a:prstGeom prst="rect">
            <a:avLst/>
          </a:prstGeom>
        </p:spPr>
      </p:pic>
      <p:pic>
        <p:nvPicPr>
          <p:cNvPr id="12" name="Graphic 11" descr="Gau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457" y="2103029"/>
            <a:ext cx="1440000" cy="1440000"/>
          </a:xfrm>
          <a:prstGeom prst="rect">
            <a:avLst/>
          </a:prstGeom>
        </p:spPr>
      </p:pic>
      <p:sp>
        <p:nvSpPr>
          <p:cNvPr id="13" name="TextBox 12"/>
          <p:cNvSpPr txBox="1"/>
          <p:nvPr/>
        </p:nvSpPr>
        <p:spPr>
          <a:xfrm>
            <a:off x="1857829"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TEMPERATURE</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7366000"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2703286"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22</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Oval 15"/>
          <p:cNvSpPr/>
          <p:nvPr/>
        </p:nvSpPr>
        <p:spPr>
          <a:xfrm>
            <a:off x="3628572" y="4733248"/>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857829"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CELCIUS</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p:cNvSpPr txBox="1"/>
          <p:nvPr/>
        </p:nvSpPr>
        <p:spPr>
          <a:xfrm>
            <a:off x="8211457"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45</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7366000"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kW/HOUR</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28915" y="1146628"/>
            <a:ext cx="4818743" cy="3352801"/>
          </a:xfrm>
          <a:prstGeom prst="rect">
            <a:avLst/>
          </a:prstGeom>
          <a:solidFill>
            <a:srgbClr val="BFB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28915"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437086" y="1146628"/>
            <a:ext cx="4818743" cy="3352801"/>
          </a:xfrm>
          <a:prstGeom prst="rect">
            <a:avLst/>
          </a:prstGeom>
          <a:solidFill>
            <a:srgbClr val="40C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437086"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Thermome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18286" y="2103029"/>
            <a:ext cx="1440000" cy="1440000"/>
          </a:xfrm>
          <a:prstGeom prst="rect">
            <a:avLst/>
          </a:prstGeom>
        </p:spPr>
      </p:pic>
      <p:pic>
        <p:nvPicPr>
          <p:cNvPr id="12" name="Graphic 11" descr="Gau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457" y="2103029"/>
            <a:ext cx="1440000" cy="1440000"/>
          </a:xfrm>
          <a:prstGeom prst="rect">
            <a:avLst/>
          </a:prstGeom>
        </p:spPr>
      </p:pic>
      <p:sp>
        <p:nvSpPr>
          <p:cNvPr id="13" name="TextBox 12"/>
          <p:cNvSpPr txBox="1"/>
          <p:nvPr/>
        </p:nvSpPr>
        <p:spPr>
          <a:xfrm>
            <a:off x="1857829"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TEMPERATURE</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7366000"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2703286"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22</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Oval 15"/>
          <p:cNvSpPr/>
          <p:nvPr/>
        </p:nvSpPr>
        <p:spPr>
          <a:xfrm>
            <a:off x="3628572" y="4733248"/>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857829"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CELCIUS</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p:cNvSpPr txBox="1"/>
          <p:nvPr/>
        </p:nvSpPr>
        <p:spPr>
          <a:xfrm>
            <a:off x="8211457"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45</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7366000"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kW/HOUR</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28915" y="1146628"/>
            <a:ext cx="4818743" cy="3352801"/>
          </a:xfrm>
          <a:prstGeom prst="rect">
            <a:avLst/>
          </a:prstGeom>
          <a:solidFill>
            <a:srgbClr val="BFB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28915"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437086" y="1146628"/>
            <a:ext cx="4818743" cy="3352801"/>
          </a:xfrm>
          <a:prstGeom prst="rect">
            <a:avLst/>
          </a:prstGeom>
          <a:solidFill>
            <a:srgbClr val="40C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437086"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Thermome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18286" y="2103029"/>
            <a:ext cx="1440000" cy="1440000"/>
          </a:xfrm>
          <a:prstGeom prst="rect">
            <a:avLst/>
          </a:prstGeom>
        </p:spPr>
      </p:pic>
      <p:pic>
        <p:nvPicPr>
          <p:cNvPr id="12" name="Graphic 11" descr="Gau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457" y="2103029"/>
            <a:ext cx="1440000" cy="1440000"/>
          </a:xfrm>
          <a:prstGeom prst="rect">
            <a:avLst/>
          </a:prstGeom>
        </p:spPr>
      </p:pic>
      <p:sp>
        <p:nvSpPr>
          <p:cNvPr id="13" name="TextBox 12"/>
          <p:cNvSpPr txBox="1"/>
          <p:nvPr/>
        </p:nvSpPr>
        <p:spPr>
          <a:xfrm>
            <a:off x="1857829"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TEMPERATURE</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7366000"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2703286"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22</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Oval 15"/>
          <p:cNvSpPr/>
          <p:nvPr/>
        </p:nvSpPr>
        <p:spPr>
          <a:xfrm>
            <a:off x="3628572" y="4733248"/>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857829"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CELCIUS</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p:cNvSpPr txBox="1"/>
          <p:nvPr/>
        </p:nvSpPr>
        <p:spPr>
          <a:xfrm>
            <a:off x="8211457"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45</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7366000"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kW/HOUR</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28915" y="1146628"/>
            <a:ext cx="4818743" cy="3352801"/>
          </a:xfrm>
          <a:prstGeom prst="rect">
            <a:avLst/>
          </a:prstGeom>
          <a:solidFill>
            <a:srgbClr val="BFB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28915"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437086" y="1146628"/>
            <a:ext cx="4818743" cy="3352801"/>
          </a:xfrm>
          <a:prstGeom prst="rect">
            <a:avLst/>
          </a:prstGeom>
          <a:solidFill>
            <a:srgbClr val="40C8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437086" y="4499429"/>
            <a:ext cx="4818743" cy="1146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Thermome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18286" y="2103029"/>
            <a:ext cx="1440000" cy="1440000"/>
          </a:xfrm>
          <a:prstGeom prst="rect">
            <a:avLst/>
          </a:prstGeom>
        </p:spPr>
      </p:pic>
      <p:pic>
        <p:nvPicPr>
          <p:cNvPr id="12" name="Graphic 11" descr="Gau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457" y="2103029"/>
            <a:ext cx="1440000" cy="1440000"/>
          </a:xfrm>
          <a:prstGeom prst="rect">
            <a:avLst/>
          </a:prstGeom>
        </p:spPr>
      </p:pic>
      <p:sp>
        <p:nvSpPr>
          <p:cNvPr id="13" name="TextBox 12"/>
          <p:cNvSpPr txBox="1"/>
          <p:nvPr/>
        </p:nvSpPr>
        <p:spPr>
          <a:xfrm>
            <a:off x="1857829"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TEMPERATURE</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7366000" y="4098013"/>
            <a:ext cx="2960914" cy="400110"/>
          </a:xfrm>
          <a:prstGeom prst="rect">
            <a:avLst/>
          </a:prstGeom>
          <a:noFill/>
        </p:spPr>
        <p:txBody>
          <a:bodyPr wrap="square" rtlCol="0">
            <a:spAutoFit/>
          </a:bodyPr>
          <a:lstStyle/>
          <a:p>
            <a:pPr algn="ctr"/>
            <a:r>
              <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a:t>
            </a:r>
            <a:endParaRPr lang="en-IN" sz="20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p:cNvSpPr txBox="1"/>
          <p:nvPr/>
        </p:nvSpPr>
        <p:spPr>
          <a:xfrm>
            <a:off x="2703286"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22</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6" name="Oval 15"/>
          <p:cNvSpPr/>
          <p:nvPr/>
        </p:nvSpPr>
        <p:spPr>
          <a:xfrm>
            <a:off x="3628572" y="4733248"/>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857829"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CELCIUS</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p:cNvSpPr txBox="1"/>
          <p:nvPr/>
        </p:nvSpPr>
        <p:spPr>
          <a:xfrm>
            <a:off x="8211457" y="4641801"/>
            <a:ext cx="1270000" cy="646331"/>
          </a:xfrm>
          <a:prstGeom prst="rect">
            <a:avLst/>
          </a:prstGeom>
          <a:noFill/>
        </p:spPr>
        <p:txBody>
          <a:bodyPr wrap="square" rtlCol="0">
            <a:spAutoFit/>
          </a:bodyPr>
          <a:lstStyle/>
          <a:p>
            <a:pPr algn="ctr"/>
            <a:r>
              <a:rPr lang="en-IN" sz="3600" dirty="0">
                <a:latin typeface="Open Sans" panose="020B0606030504020204" pitchFamily="34" charset="0"/>
                <a:ea typeface="Open Sans" panose="020B0606030504020204" pitchFamily="34" charset="0"/>
                <a:cs typeface="Open Sans" panose="020B0606030504020204" pitchFamily="34" charset="0"/>
              </a:rPr>
              <a:t>45</a:t>
            </a:r>
            <a:endParaRPr lang="en-IN"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19" name="TextBox 18"/>
          <p:cNvSpPr txBox="1"/>
          <p:nvPr/>
        </p:nvSpPr>
        <p:spPr>
          <a:xfrm>
            <a:off x="7366000" y="5267446"/>
            <a:ext cx="2960914" cy="276999"/>
          </a:xfrm>
          <a:prstGeom prst="rect">
            <a:avLst/>
          </a:prstGeom>
          <a:noFill/>
        </p:spPr>
        <p:txBody>
          <a:bodyPr wrap="square" rtlCol="0">
            <a:spAutoFit/>
          </a:bodyPr>
          <a:lstStyle/>
          <a:p>
            <a:pPr algn="ctr"/>
            <a:r>
              <a:rPr lang="en-IN" sz="1200" spc="600" dirty="0">
                <a:latin typeface="Open Sans" panose="020B0606030504020204" pitchFamily="34" charset="0"/>
                <a:ea typeface="Open Sans" panose="020B0606030504020204" pitchFamily="34" charset="0"/>
                <a:cs typeface="Open Sans" panose="020B0606030504020204" pitchFamily="34" charset="0"/>
              </a:rPr>
              <a:t>kW/HOUR</a:t>
            </a:r>
            <a:endParaRPr lang="en-IN" sz="1200" spc="6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p:cNvSpPr/>
          <p:nvPr/>
        </p:nvSpPr>
        <p:spPr>
          <a:xfrm flipH="1">
            <a:off x="6538694" y="0"/>
            <a:ext cx="4050072" cy="6858000"/>
          </a:xfrm>
          <a:custGeom>
            <a:avLst/>
            <a:gdLst>
              <a:gd name="connsiteX0" fmla="*/ 0 w 4050072"/>
              <a:gd name="connsiteY0" fmla="*/ 0 h 6858000"/>
              <a:gd name="connsiteX1" fmla="*/ 1502221 w 4050072"/>
              <a:gd name="connsiteY1" fmla="*/ 0 h 6858000"/>
              <a:gd name="connsiteX2" fmla="*/ 4050072 w 4050072"/>
              <a:gd name="connsiteY2" fmla="*/ 6858000 h 6858000"/>
              <a:gd name="connsiteX3" fmla="*/ 2547851 w 40500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50072" h="6858000">
                <a:moveTo>
                  <a:pt x="0" y="0"/>
                </a:moveTo>
                <a:lnTo>
                  <a:pt x="1502221" y="0"/>
                </a:lnTo>
                <a:lnTo>
                  <a:pt x="4050072" y="6858000"/>
                </a:lnTo>
                <a:lnTo>
                  <a:pt x="2547851" y="6858000"/>
                </a:lnTo>
                <a:close/>
              </a:path>
            </a:pathLst>
          </a:cu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5" name="Freeform: Shape 14"/>
          <p:cNvSpPr/>
          <p:nvPr/>
        </p:nvSpPr>
        <p:spPr>
          <a:xfrm>
            <a:off x="0" y="0"/>
            <a:ext cx="6538694" cy="6858000"/>
          </a:xfrm>
          <a:custGeom>
            <a:avLst/>
            <a:gdLst>
              <a:gd name="connsiteX0" fmla="*/ 0 w 6538694"/>
              <a:gd name="connsiteY0" fmla="*/ 0 h 6858000"/>
              <a:gd name="connsiteX1" fmla="*/ 1814286 w 6538694"/>
              <a:gd name="connsiteY1" fmla="*/ 0 h 6858000"/>
              <a:gd name="connsiteX2" fmla="*/ 3990843 w 6538694"/>
              <a:gd name="connsiteY2" fmla="*/ 0 h 6858000"/>
              <a:gd name="connsiteX3" fmla="*/ 6538694 w 6538694"/>
              <a:gd name="connsiteY3" fmla="*/ 6858000 h 6858000"/>
              <a:gd name="connsiteX4" fmla="*/ 3990843 w 6538694"/>
              <a:gd name="connsiteY4" fmla="*/ 6858000 h 6858000"/>
              <a:gd name="connsiteX5" fmla="*/ 1814286 w 6538694"/>
              <a:gd name="connsiteY5" fmla="*/ 6858000 h 6858000"/>
              <a:gd name="connsiteX6" fmla="*/ 0 w 653869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8694" h="6858000">
                <a:moveTo>
                  <a:pt x="0" y="0"/>
                </a:moveTo>
                <a:lnTo>
                  <a:pt x="1814286" y="0"/>
                </a:lnTo>
                <a:lnTo>
                  <a:pt x="3990843" y="0"/>
                </a:lnTo>
                <a:lnTo>
                  <a:pt x="6538694" y="6858000"/>
                </a:lnTo>
                <a:lnTo>
                  <a:pt x="3990843" y="6858000"/>
                </a:lnTo>
                <a:lnTo>
                  <a:pt x="1814286" y="6858000"/>
                </a:lnTo>
                <a:lnTo>
                  <a:pt x="0" y="6858000"/>
                </a:lnTo>
                <a:close/>
              </a:path>
            </a:pathLst>
          </a:cu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p:cNvSpPr/>
          <p:nvPr/>
        </p:nvSpPr>
        <p:spPr>
          <a:xfrm>
            <a:off x="3976924" y="0"/>
            <a:ext cx="4050072" cy="6858000"/>
          </a:xfrm>
          <a:custGeom>
            <a:avLst/>
            <a:gdLst>
              <a:gd name="connsiteX0" fmla="*/ 0 w 4050072"/>
              <a:gd name="connsiteY0" fmla="*/ 0 h 6858000"/>
              <a:gd name="connsiteX1" fmla="*/ 1502221 w 4050072"/>
              <a:gd name="connsiteY1" fmla="*/ 0 h 6858000"/>
              <a:gd name="connsiteX2" fmla="*/ 4050072 w 4050072"/>
              <a:gd name="connsiteY2" fmla="*/ 6858000 h 6858000"/>
              <a:gd name="connsiteX3" fmla="*/ 2547851 w 40500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50072" h="6858000">
                <a:moveTo>
                  <a:pt x="0" y="0"/>
                </a:moveTo>
                <a:lnTo>
                  <a:pt x="1502221" y="0"/>
                </a:lnTo>
                <a:lnTo>
                  <a:pt x="4050072" y="6858000"/>
                </a:lnTo>
                <a:lnTo>
                  <a:pt x="2547851" y="6858000"/>
                </a:lnTo>
                <a:close/>
              </a:path>
            </a:pathLst>
          </a:custGeom>
          <a:solidFill>
            <a:srgbClr val="9A0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Shape 17"/>
          <p:cNvSpPr/>
          <p:nvPr/>
        </p:nvSpPr>
        <p:spPr>
          <a:xfrm>
            <a:off x="945043" y="2587170"/>
            <a:ext cx="4648607" cy="1683657"/>
          </a:xfrm>
          <a:custGeom>
            <a:avLst/>
            <a:gdLst>
              <a:gd name="connsiteX0" fmla="*/ 0 w 4648607"/>
              <a:gd name="connsiteY0" fmla="*/ 0 h 1683657"/>
              <a:gd name="connsiteX1" fmla="*/ 4023103 w 4648607"/>
              <a:gd name="connsiteY1" fmla="*/ 0 h 1683657"/>
              <a:gd name="connsiteX2" fmla="*/ 4648607 w 4648607"/>
              <a:gd name="connsiteY2" fmla="*/ 1683657 h 1683657"/>
              <a:gd name="connsiteX3" fmla="*/ 0 w 4648607"/>
              <a:gd name="connsiteY3" fmla="*/ 1683657 h 1683657"/>
            </a:gdLst>
            <a:ahLst/>
            <a:cxnLst>
              <a:cxn ang="0">
                <a:pos x="connsiteX0" y="connsiteY0"/>
              </a:cxn>
              <a:cxn ang="0">
                <a:pos x="connsiteX1" y="connsiteY1"/>
              </a:cxn>
              <a:cxn ang="0">
                <a:pos x="connsiteX2" y="connsiteY2"/>
              </a:cxn>
              <a:cxn ang="0">
                <a:pos x="connsiteX3" y="connsiteY3"/>
              </a:cxn>
            </a:cxnLst>
            <a:rect l="l" t="t" r="r" b="b"/>
            <a:pathLst>
              <a:path w="4648607" h="1683657">
                <a:moveTo>
                  <a:pt x="0" y="0"/>
                </a:moveTo>
                <a:lnTo>
                  <a:pt x="4023103" y="0"/>
                </a:lnTo>
                <a:lnTo>
                  <a:pt x="4648607" y="1683657"/>
                </a:lnTo>
                <a:lnTo>
                  <a:pt x="0" y="1683657"/>
                </a:lnTo>
                <a:close/>
              </a:path>
            </a:pathLst>
          </a:cu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p:cNvSpPr/>
          <p:nvPr/>
        </p:nvSpPr>
        <p:spPr>
          <a:xfrm>
            <a:off x="4952018" y="2587171"/>
            <a:ext cx="7239982" cy="1683657"/>
          </a:xfrm>
          <a:custGeom>
            <a:avLst/>
            <a:gdLst>
              <a:gd name="connsiteX0" fmla="*/ 0 w 7239982"/>
              <a:gd name="connsiteY0" fmla="*/ 0 h 1683657"/>
              <a:gd name="connsiteX1" fmla="*/ 7239982 w 7239982"/>
              <a:gd name="connsiteY1" fmla="*/ 0 h 1683657"/>
              <a:gd name="connsiteX2" fmla="*/ 7239982 w 7239982"/>
              <a:gd name="connsiteY2" fmla="*/ 1683657 h 1683657"/>
              <a:gd name="connsiteX3" fmla="*/ 625504 w 7239982"/>
              <a:gd name="connsiteY3" fmla="*/ 1683657 h 1683657"/>
            </a:gdLst>
            <a:ahLst/>
            <a:cxnLst>
              <a:cxn ang="0">
                <a:pos x="connsiteX0" y="connsiteY0"/>
              </a:cxn>
              <a:cxn ang="0">
                <a:pos x="connsiteX1" y="connsiteY1"/>
              </a:cxn>
              <a:cxn ang="0">
                <a:pos x="connsiteX2" y="connsiteY2"/>
              </a:cxn>
              <a:cxn ang="0">
                <a:pos x="connsiteX3" y="connsiteY3"/>
              </a:cxn>
            </a:cxnLst>
            <a:rect l="l" t="t" r="r" b="b"/>
            <a:pathLst>
              <a:path w="7239982" h="1683657">
                <a:moveTo>
                  <a:pt x="0" y="0"/>
                </a:moveTo>
                <a:lnTo>
                  <a:pt x="7239982" y="0"/>
                </a:lnTo>
                <a:lnTo>
                  <a:pt x="7239982" y="1683657"/>
                </a:lnTo>
                <a:lnTo>
                  <a:pt x="625504" y="1683657"/>
                </a:lnTo>
                <a:close/>
              </a:path>
            </a:pathLst>
          </a:custGeom>
          <a:solidFill>
            <a:srgbClr val="EEAA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7" name="Freeform: Shape 26"/>
          <p:cNvSpPr/>
          <p:nvPr/>
        </p:nvSpPr>
        <p:spPr>
          <a:xfrm>
            <a:off x="9093795" y="2"/>
            <a:ext cx="3088898" cy="4270826"/>
          </a:xfrm>
          <a:custGeom>
            <a:avLst/>
            <a:gdLst>
              <a:gd name="connsiteX0" fmla="*/ 0 w 3088898"/>
              <a:gd name="connsiteY0" fmla="*/ 0 h 4270827"/>
              <a:gd name="connsiteX1" fmla="*/ 1502221 w 3088898"/>
              <a:gd name="connsiteY1" fmla="*/ 0 h 4270827"/>
              <a:gd name="connsiteX2" fmla="*/ 3088898 w 3088898"/>
              <a:gd name="connsiteY2" fmla="*/ 4270827 h 4270827"/>
              <a:gd name="connsiteX3" fmla="*/ 1586677 w 3088898"/>
              <a:gd name="connsiteY3" fmla="*/ 4270827 h 4270827"/>
            </a:gdLst>
            <a:ahLst/>
            <a:cxnLst>
              <a:cxn ang="0">
                <a:pos x="connsiteX0" y="connsiteY0"/>
              </a:cxn>
              <a:cxn ang="0">
                <a:pos x="connsiteX1" y="connsiteY1"/>
              </a:cxn>
              <a:cxn ang="0">
                <a:pos x="connsiteX2" y="connsiteY2"/>
              </a:cxn>
              <a:cxn ang="0">
                <a:pos x="connsiteX3" y="connsiteY3"/>
              </a:cxn>
            </a:cxnLst>
            <a:rect l="l" t="t" r="r" b="b"/>
            <a:pathLst>
              <a:path w="3088898" h="4270827">
                <a:moveTo>
                  <a:pt x="0" y="0"/>
                </a:moveTo>
                <a:lnTo>
                  <a:pt x="1502221" y="0"/>
                </a:lnTo>
                <a:lnTo>
                  <a:pt x="3088898" y="4270827"/>
                </a:lnTo>
                <a:lnTo>
                  <a:pt x="1586677" y="4270827"/>
                </a:lnTo>
                <a:close/>
              </a:path>
            </a:pathLst>
          </a:custGeom>
          <a:solidFill>
            <a:srgbClr val="9A00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nvGrpSpPr>
          <p:cNvPr id="30" name="Group 29"/>
          <p:cNvGrpSpPr/>
          <p:nvPr/>
        </p:nvGrpSpPr>
        <p:grpSpPr>
          <a:xfrm>
            <a:off x="1108085" y="2952503"/>
            <a:ext cx="3679480" cy="952991"/>
            <a:chOff x="1108085" y="2840723"/>
            <a:chExt cx="3679480" cy="952991"/>
          </a:xfrm>
        </p:grpSpPr>
        <p:sp>
          <p:nvSpPr>
            <p:cNvPr id="28" name="TextBox 27"/>
            <p:cNvSpPr txBox="1"/>
            <p:nvPr/>
          </p:nvSpPr>
          <p:spPr>
            <a:xfrm>
              <a:off x="1108085" y="2840723"/>
              <a:ext cx="3657600" cy="769441"/>
            </a:xfrm>
            <a:prstGeom prst="rect">
              <a:avLst/>
            </a:prstGeom>
            <a:noFill/>
          </p:spPr>
          <p:txBody>
            <a:bodyPr wrap="square" rtlCol="0">
              <a:spAutoFit/>
            </a:bodyPr>
            <a:lstStyle/>
            <a:p>
              <a:r>
                <a:rPr lang="en-IN" sz="4400" spc="300" dirty="0">
                  <a:solidFill>
                    <a:schemeClr val="accent3">
                      <a:lumMod val="75000"/>
                    </a:schemeClr>
                  </a:solidFill>
                  <a:latin typeface="Roboto Black" panose="02000000000000000000" pitchFamily="2" charset="0"/>
                  <a:ea typeface="Roboto Black" panose="02000000000000000000" pitchFamily="2" charset="0"/>
                  <a:cs typeface="Roboto Black" panose="02000000000000000000" pitchFamily="2" charset="0"/>
                </a:rPr>
                <a:t>TITLE</a:t>
              </a:r>
              <a:endParaRPr lang="en-IN" sz="4400" spc="300" dirty="0">
                <a:solidFill>
                  <a:schemeClr val="accent3">
                    <a:lumMod val="75000"/>
                  </a:schemeClr>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9" name="TextBox 28"/>
            <p:cNvSpPr txBox="1"/>
            <p:nvPr/>
          </p:nvSpPr>
          <p:spPr>
            <a:xfrm>
              <a:off x="1129965" y="3485937"/>
              <a:ext cx="3657600" cy="307777"/>
            </a:xfrm>
            <a:prstGeom prst="rect">
              <a:avLst/>
            </a:prstGeom>
            <a:noFill/>
          </p:spPr>
          <p:txBody>
            <a:bodyPr wrap="square" rtlCol="0">
              <a:spAutoFit/>
            </a:bodyPr>
            <a:lstStyle/>
            <a:p>
              <a:r>
                <a:rPr lang="en-IN" sz="1400" spc="300"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rPr>
                <a:t>SUB-HEADING HERE</a:t>
              </a:r>
              <a:endParaRPr lang="en-IN" sz="1400" spc="300" dirty="0">
                <a:solidFill>
                  <a:schemeClr val="accent3">
                    <a:lumMod val="75000"/>
                  </a:schemeClr>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35" name="Group 34"/>
          <p:cNvGrpSpPr/>
          <p:nvPr/>
        </p:nvGrpSpPr>
        <p:grpSpPr>
          <a:xfrm>
            <a:off x="5730525" y="2994065"/>
            <a:ext cx="4642566" cy="869869"/>
            <a:chOff x="5498296" y="3080283"/>
            <a:chExt cx="4642566" cy="869869"/>
          </a:xfrm>
        </p:grpSpPr>
        <p:sp>
          <p:nvSpPr>
            <p:cNvPr id="31" name="TextBox 30"/>
            <p:cNvSpPr txBox="1"/>
            <p:nvPr/>
          </p:nvSpPr>
          <p:spPr>
            <a:xfrm>
              <a:off x="5498296" y="3080283"/>
              <a:ext cx="4642566" cy="369332"/>
            </a:xfrm>
            <a:prstGeom prst="rect">
              <a:avLst/>
            </a:prstGeom>
            <a:noFill/>
          </p:spPr>
          <p:txBody>
            <a:bodyPr wrap="square" rtlCol="0">
              <a:spAutoFit/>
            </a:bodyPr>
            <a:lstStyle/>
            <a:p>
              <a:r>
                <a:rPr lang="en-IN" b="1" spc="300" dirty="0">
                  <a:solidFill>
                    <a:schemeClr val="bg1"/>
                  </a:solidFill>
                  <a:latin typeface="Roboto" panose="02000000000000000000" pitchFamily="2" charset="0"/>
                  <a:ea typeface="Roboto" panose="02000000000000000000" pitchFamily="2" charset="0"/>
                  <a:cs typeface="Roboto" panose="02000000000000000000" pitchFamily="2" charset="0"/>
                </a:rPr>
                <a:t>CORPORATE PRESENTATION</a:t>
              </a:r>
              <a:endParaRPr lang="en-IN" b="1"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32" name="TextBox 31"/>
            <p:cNvSpPr txBox="1"/>
            <p:nvPr/>
          </p:nvSpPr>
          <p:spPr>
            <a:xfrm>
              <a:off x="5512810" y="3396154"/>
              <a:ext cx="4072278" cy="553998"/>
            </a:xfrm>
            <a:prstGeom prst="rect">
              <a:avLst/>
            </a:prstGeom>
            <a:noFill/>
          </p:spPr>
          <p:txBody>
            <a:bodyPr wrap="square" rtlCol="0">
              <a:spAutoFit/>
            </a:bodyPr>
            <a:lstStyle/>
            <a:p>
              <a:pPr algn="just"/>
              <a:r>
                <a:rPr lang="en-IN" sz="1000" dirty="0">
                  <a:solidFill>
                    <a:schemeClr val="bg1"/>
                  </a:solidFill>
                  <a:latin typeface="Roboto" panose="02000000000000000000" pitchFamily="2" charset="0"/>
                  <a:ea typeface="Roboto" panose="02000000000000000000" pitchFamily="2" charset="0"/>
                  <a:cs typeface="Roboto" panose="02000000000000000000" pitchFamily="2" charset="0"/>
                </a:rPr>
                <a:t>This is a placeholder for text. Subscribe to our channel to watch more videos. Creative Venus is one of the most popular channel to learn PowerPoint Presentations.</a:t>
              </a:r>
              <a:endParaRPr lang="en-IN" sz="1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grpSp>
      <p:pic>
        <p:nvPicPr>
          <p:cNvPr id="34" name="Graphic 33" descr="Web cam"/>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7804" y="2971798"/>
            <a:ext cx="914400" cy="914400"/>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44380" y="5159663"/>
            <a:ext cx="356060" cy="388770"/>
          </a:xfrm>
          <a:prstGeom prst="rect">
            <a:avLst/>
          </a:prstGeom>
          <a:effectLst>
            <a:outerShdw blurRad="50800" dist="50800" dir="5400000" algn="ctr" rotWithShape="0">
              <a:srgbClr val="000000"/>
            </a:outerShdw>
          </a:effectLst>
        </p:spPr>
      </p:pic>
      <p:pic>
        <p:nvPicPr>
          <p:cNvPr id="39" name="Picture 38"/>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contrast="40000"/>
                    </a14:imgEffect>
                  </a14:imgLayer>
                </a14:imgProps>
              </a:ext>
            </a:extLst>
          </a:blip>
          <a:stretch>
            <a:fillRect/>
          </a:stretch>
        </p:blipFill>
        <p:spPr>
          <a:xfrm>
            <a:off x="272321" y="4608044"/>
            <a:ext cx="1103472" cy="774673"/>
          </a:xfrm>
          <a:prstGeom prst="rect">
            <a:avLst/>
          </a:prstGeom>
        </p:spPr>
      </p:pic>
      <p:cxnSp>
        <p:nvCxnSpPr>
          <p:cNvPr id="23" name="Straight Connector 22"/>
          <p:cNvCxnSpPr/>
          <p:nvPr/>
        </p:nvCxnSpPr>
        <p:spPr>
          <a:xfrm>
            <a:off x="0" y="599607"/>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634334" y="209862"/>
            <a:ext cx="1993692" cy="284813"/>
          </a:xfrm>
          <a:prstGeom prst="rect">
            <a:avLst/>
          </a:prstGeom>
          <a:noFill/>
        </p:spPr>
        <p:txBody>
          <a:bodyPr wrap="square" rtlCol="0">
            <a:spAutoFit/>
          </a:bodyPr>
          <a:lstStyle/>
          <a:p>
            <a:r>
              <a:rPr lang="en-IN" sz="1200" spc="3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COMPANY NAME</a:t>
            </a:r>
            <a:endParaRPr lang="en-IN" sz="1200" spc="3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p:cNvSpPr txBox="1"/>
          <p:nvPr/>
        </p:nvSpPr>
        <p:spPr>
          <a:xfrm>
            <a:off x="10628026" y="194872"/>
            <a:ext cx="1409076" cy="284813"/>
          </a:xfrm>
          <a:prstGeom prst="rect">
            <a:avLst/>
          </a:prstGeom>
          <a:noFill/>
        </p:spPr>
        <p:txBody>
          <a:bodyPr wrap="square" rtlCol="0">
            <a:spAutoFit/>
          </a:bodyPr>
          <a:lstStyle/>
          <a:p>
            <a:pPr algn="ctr"/>
            <a:r>
              <a:rPr lang="en-IN" sz="1200" spc="3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SALES DATA</a:t>
            </a:r>
            <a:endParaRPr lang="en-IN" sz="1200" spc="300" dirty="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 name="Straight Connector 26"/>
          <p:cNvCxnSpPr/>
          <p:nvPr/>
        </p:nvCxnSpPr>
        <p:spPr>
          <a:xfrm>
            <a:off x="10523095" y="209862"/>
            <a:ext cx="0" cy="239842"/>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2320" y="194872"/>
            <a:ext cx="2440899" cy="307777"/>
          </a:xfrm>
          <a:prstGeom prst="rect">
            <a:avLst/>
          </a:prstGeom>
          <a:noFill/>
        </p:spPr>
        <p:txBody>
          <a:bodyPr wrap="square" rtlCol="0">
            <a:spAutoFit/>
          </a:bodyPr>
          <a:lstStyle/>
          <a:p>
            <a:r>
              <a:rPr lang="en-IN" sz="1400" spc="300" dirty="0">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1400" spc="3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9" name="TextBox 28"/>
          <p:cNvSpPr txBox="1"/>
          <p:nvPr/>
        </p:nvSpPr>
        <p:spPr>
          <a:xfrm>
            <a:off x="7212766" y="1966210"/>
            <a:ext cx="1993692" cy="307777"/>
          </a:xfrm>
          <a:prstGeom prst="rect">
            <a:avLst/>
          </a:prstGeom>
          <a:noFill/>
        </p:spPr>
        <p:txBody>
          <a:bodyPr wrap="square" rtlCol="0">
            <a:spAutoFit/>
          </a:bodyPr>
          <a:lstStyle/>
          <a:p>
            <a:r>
              <a:rPr lang="en-IN" sz="1400" dirty="0">
                <a:latin typeface="Open Sans Semibold" panose="020B0706030804020204" pitchFamily="34" charset="0"/>
                <a:ea typeface="Open Sans Semibold" panose="020B0706030804020204" pitchFamily="34" charset="0"/>
                <a:cs typeface="Open Sans Semibold" panose="020B0706030804020204" pitchFamily="34" charset="0"/>
              </a:rPr>
              <a:t>LOCATION 1</a:t>
            </a:r>
            <a:endParaRPr lang="en-IN" sz="14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0" name="TextBox 29"/>
          <p:cNvSpPr txBox="1"/>
          <p:nvPr/>
        </p:nvSpPr>
        <p:spPr>
          <a:xfrm>
            <a:off x="7212766" y="2258998"/>
            <a:ext cx="1993692" cy="261610"/>
          </a:xfrm>
          <a:prstGeom prst="rect">
            <a:avLst/>
          </a:prstGeom>
          <a:noFill/>
        </p:spPr>
        <p:txBody>
          <a:bodyPr wrap="square" rtlCol="0">
            <a:spAutoFit/>
          </a:bodyPr>
          <a:lstStyle/>
          <a:p>
            <a:r>
              <a:rPr lang="en-IN" sz="1100" dirty="0">
                <a:latin typeface="Open Sans" panose="020B0606030504020204" pitchFamily="34" charset="0"/>
                <a:ea typeface="Open Sans" panose="020B0606030504020204" pitchFamily="34" charset="0"/>
                <a:cs typeface="Open Sans" panose="020B0606030504020204" pitchFamily="34" charset="0"/>
              </a:rPr>
              <a:t>ADD TEXT</a:t>
            </a:r>
            <a:endParaRPr lang="en-IN"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p:cNvSpPr/>
          <p:nvPr/>
        </p:nvSpPr>
        <p:spPr>
          <a:xfrm>
            <a:off x="7212766" y="2536397"/>
            <a:ext cx="3894945" cy="600164"/>
          </a:xfrm>
          <a:prstGeom prst="rect">
            <a:avLst/>
          </a:prstGeom>
        </p:spPr>
        <p:txBody>
          <a:bodyPr wrap="square">
            <a:spAutoFit/>
          </a:bodyPr>
          <a:lstStyle/>
          <a:p>
            <a:pPr algn="just"/>
            <a:r>
              <a:rPr lang="en-IN" sz="1100" dirty="0">
                <a:solidFill>
                  <a:srgbClr val="B0B0B0"/>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en-IN" sz="1100" dirty="0">
              <a:solidFill>
                <a:srgbClr val="B0B0B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7212766" y="3887210"/>
            <a:ext cx="1993692" cy="307777"/>
          </a:xfrm>
          <a:prstGeom prst="rect">
            <a:avLst/>
          </a:prstGeom>
          <a:noFill/>
        </p:spPr>
        <p:txBody>
          <a:bodyPr wrap="square" rtlCol="0">
            <a:spAutoFit/>
          </a:bodyPr>
          <a:lstStyle/>
          <a:p>
            <a:r>
              <a:rPr lang="en-IN" sz="1400" dirty="0">
                <a:latin typeface="Open Sans Semibold" panose="020B0706030804020204" pitchFamily="34" charset="0"/>
                <a:ea typeface="Open Sans Semibold" panose="020B0706030804020204" pitchFamily="34" charset="0"/>
                <a:cs typeface="Open Sans Semibold" panose="020B0706030804020204" pitchFamily="34" charset="0"/>
              </a:rPr>
              <a:t>LOCATION 2</a:t>
            </a:r>
            <a:endParaRPr lang="en-IN" sz="14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3" name="TextBox 32"/>
          <p:cNvSpPr txBox="1"/>
          <p:nvPr/>
        </p:nvSpPr>
        <p:spPr>
          <a:xfrm>
            <a:off x="7212766" y="4179998"/>
            <a:ext cx="1993692" cy="261610"/>
          </a:xfrm>
          <a:prstGeom prst="rect">
            <a:avLst/>
          </a:prstGeom>
          <a:noFill/>
        </p:spPr>
        <p:txBody>
          <a:bodyPr wrap="square" rtlCol="0">
            <a:spAutoFit/>
          </a:bodyPr>
          <a:lstStyle/>
          <a:p>
            <a:r>
              <a:rPr lang="en-IN" sz="1100" dirty="0">
                <a:latin typeface="Open Sans" panose="020B0606030504020204" pitchFamily="34" charset="0"/>
                <a:ea typeface="Open Sans" panose="020B0606030504020204" pitchFamily="34" charset="0"/>
                <a:cs typeface="Open Sans" panose="020B0606030504020204" pitchFamily="34" charset="0"/>
              </a:rPr>
              <a:t>ADD TEXT</a:t>
            </a:r>
            <a:endParaRPr lang="en-IN"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34" name="Rectangle 33"/>
          <p:cNvSpPr/>
          <p:nvPr/>
        </p:nvSpPr>
        <p:spPr>
          <a:xfrm>
            <a:off x="7212766" y="4457397"/>
            <a:ext cx="3894945" cy="600164"/>
          </a:xfrm>
          <a:prstGeom prst="rect">
            <a:avLst/>
          </a:prstGeom>
        </p:spPr>
        <p:txBody>
          <a:bodyPr wrap="square">
            <a:spAutoFit/>
          </a:bodyPr>
          <a:lstStyle/>
          <a:p>
            <a:pPr algn="just"/>
            <a:r>
              <a:rPr lang="en-IN" sz="1100" dirty="0">
                <a:solidFill>
                  <a:srgbClr val="B0B0B0"/>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en-IN" sz="1100" dirty="0">
              <a:solidFill>
                <a:srgbClr val="B0B0B0"/>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37" name="Chart 36"/>
          <p:cNvGraphicFramePr/>
          <p:nvPr/>
        </p:nvGraphicFramePr>
        <p:xfrm>
          <a:off x="580571" y="1292506"/>
          <a:ext cx="6239954" cy="5393107"/>
        </p:xfrm>
        <a:graphic>
          <a:graphicData uri="http://schemas.openxmlformats.org/drawingml/2006/chart">
            <c:chart xmlns:c="http://schemas.openxmlformats.org/drawingml/2006/chart" xmlns:r="http://schemas.openxmlformats.org/officeDocument/2006/relationships" r:id="rId1"/>
          </a:graphicData>
        </a:graphic>
      </p:graphicFrame>
      <p:sp>
        <p:nvSpPr>
          <p:cNvPr id="43" name="TextBox 42"/>
          <p:cNvSpPr txBox="1"/>
          <p:nvPr/>
        </p:nvSpPr>
        <p:spPr>
          <a:xfrm>
            <a:off x="4875551" y="892396"/>
            <a:ext cx="2440899" cy="400110"/>
          </a:xfrm>
          <a:prstGeom prst="rect">
            <a:avLst/>
          </a:prstGeom>
          <a:noFill/>
        </p:spPr>
        <p:txBody>
          <a:bodyPr wrap="square" rtlCol="0">
            <a:spAutoFit/>
          </a:bodyPr>
          <a:lstStyle/>
          <a:p>
            <a:pPr algn="ctr"/>
            <a:r>
              <a:rPr lang="en-IN" sz="2000" spc="300" dirty="0">
                <a:latin typeface="Open Sans Extrabold" panose="020B0906030804020204" pitchFamily="34" charset="0"/>
                <a:ea typeface="Open Sans Extrabold" panose="020B0906030804020204" pitchFamily="34" charset="0"/>
                <a:cs typeface="Open Sans Extrabold" panose="020B0906030804020204" pitchFamily="34" charset="0"/>
              </a:rPr>
              <a:t>SALES DATA</a:t>
            </a:r>
            <a:endParaRPr lang="en-IN" sz="2000" spc="3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45" name="Straight Connector 44"/>
          <p:cNvCxnSpPr/>
          <p:nvPr/>
        </p:nvCxnSpPr>
        <p:spPr>
          <a:xfrm>
            <a:off x="5574000" y="1322486"/>
            <a:ext cx="1044000" cy="0"/>
          </a:xfrm>
          <a:prstGeom prst="line">
            <a:avLst/>
          </a:prstGeom>
          <a:ln w="28575">
            <a:solidFill>
              <a:srgbClr val="2488D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316450" y="3480216"/>
            <a:ext cx="388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Lst>
          </a:blip>
          <a:stretch>
            <a:fillRect/>
          </a:stretch>
        </p:blipFill>
        <p:spPr>
          <a:xfrm>
            <a:off x="944380" y="5159663"/>
            <a:ext cx="356060" cy="388770"/>
          </a:xfrm>
          <a:prstGeom prst="rect">
            <a:avLst/>
          </a:prstGeom>
          <a:effectLst>
            <a:outerShdw blurRad="50800" dist="50800" dir="5400000" algn="ctr" rotWithShape="0">
              <a:srgbClr val="000000"/>
            </a:outerShdw>
          </a:effectLst>
        </p:spPr>
      </p:pic>
      <p:pic>
        <p:nvPicPr>
          <p:cNvPr id="39" name="Picture 38"/>
          <p:cNvPicPr>
            <a:picLocks noChangeAspect="1"/>
          </p:cNvPicPr>
          <p:nvPr/>
        </p:nvPicPr>
        <p:blipFill>
          <a:blip r:embed="rId2">
            <a:extLst>
              <a:ext uri="{BEBA8EAE-BF5A-486C-A8C5-ECC9F3942E4B}">
                <a14:imgProps xmlns:a14="http://schemas.microsoft.com/office/drawing/2010/main">
                  <a14:imgLayer r:embed="rId3">
                    <a14:imgEffect>
                      <a14:artisticBlur/>
                    </a14:imgEffect>
                    <a14:imgEffect>
                      <a14:brightnessContrast bright="40000" contrast="40000"/>
                    </a14:imgEffect>
                  </a14:imgLayer>
                </a14:imgProps>
              </a:ext>
            </a:extLst>
          </a:blip>
          <a:stretch>
            <a:fillRect/>
          </a:stretch>
        </p:blipFill>
        <p:spPr>
          <a:xfrm>
            <a:off x="272321" y="4608044"/>
            <a:ext cx="1103472" cy="774673"/>
          </a:xfrm>
          <a:prstGeom prst="rect">
            <a:avLst/>
          </a:prstGeom>
        </p:spPr>
      </p:pic>
      <p:cxnSp>
        <p:nvCxnSpPr>
          <p:cNvPr id="23" name="Straight Connector 22"/>
          <p:cNvCxnSpPr/>
          <p:nvPr/>
        </p:nvCxnSpPr>
        <p:spPr>
          <a:xfrm>
            <a:off x="0" y="599607"/>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634334" y="209862"/>
            <a:ext cx="1993692" cy="284813"/>
          </a:xfrm>
          <a:prstGeom prst="rect">
            <a:avLst/>
          </a:prstGeom>
          <a:noFill/>
        </p:spPr>
        <p:txBody>
          <a:bodyPr wrap="square" rtlCol="0">
            <a:spAutoFit/>
          </a:bodyPr>
          <a:lstStyle/>
          <a:p>
            <a:r>
              <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COMPANY NAME</a:t>
            </a:r>
            <a:endPar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p:cNvSpPr txBox="1"/>
          <p:nvPr/>
        </p:nvSpPr>
        <p:spPr>
          <a:xfrm>
            <a:off x="10628026" y="194872"/>
            <a:ext cx="1409076" cy="284813"/>
          </a:xfrm>
          <a:prstGeom prst="rect">
            <a:avLst/>
          </a:prstGeom>
          <a:noFill/>
        </p:spPr>
        <p:txBody>
          <a:bodyPr wrap="square" rtlCol="0">
            <a:spAutoFit/>
          </a:bodyPr>
          <a:lstStyle/>
          <a:p>
            <a:pPr algn="ctr"/>
            <a:r>
              <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SALES DATA</a:t>
            </a:r>
            <a:endPar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7" name="Straight Connector 26"/>
          <p:cNvCxnSpPr/>
          <p:nvPr/>
        </p:nvCxnSpPr>
        <p:spPr>
          <a:xfrm>
            <a:off x="10523095" y="209862"/>
            <a:ext cx="0" cy="239842"/>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2320" y="194872"/>
            <a:ext cx="2440899" cy="307777"/>
          </a:xfrm>
          <a:prstGeom prst="rect">
            <a:avLst/>
          </a:prstGeom>
          <a:noFill/>
        </p:spPr>
        <p:txBody>
          <a:bodyPr wrap="square" rtlCol="0">
            <a:spAutoFit/>
          </a:bodyPr>
          <a:lstStyle/>
          <a:p>
            <a:r>
              <a:rPr lang="en-IN" sz="14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14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9" name="TextBox 28"/>
          <p:cNvSpPr txBox="1"/>
          <p:nvPr/>
        </p:nvSpPr>
        <p:spPr>
          <a:xfrm>
            <a:off x="7212766" y="1966210"/>
            <a:ext cx="1993692" cy="307777"/>
          </a:xfrm>
          <a:prstGeom prst="rect">
            <a:avLst/>
          </a:prstGeom>
          <a:noFill/>
        </p:spPr>
        <p:txBody>
          <a:bodyPr wrap="square" rtlCol="0">
            <a:spAutoFit/>
          </a:bodyPr>
          <a:lstStyle/>
          <a:p>
            <a:r>
              <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LOCATION 1</a:t>
            </a:r>
            <a:endPar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0" name="TextBox 29"/>
          <p:cNvSpPr txBox="1"/>
          <p:nvPr/>
        </p:nvSpPr>
        <p:spPr>
          <a:xfrm>
            <a:off x="7212766" y="2258998"/>
            <a:ext cx="1993692" cy="261610"/>
          </a:xfrm>
          <a:prstGeom prst="rect">
            <a:avLst/>
          </a:prstGeom>
          <a:noFill/>
        </p:spPr>
        <p:txBody>
          <a:bodyPr wrap="square" rtlCol="0">
            <a:spAutoFit/>
          </a:bodyPr>
          <a:lstStyle/>
          <a:p>
            <a:r>
              <a:rPr lang="en-IN"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ADD TEXT</a:t>
            </a:r>
            <a:endParaRPr lang="en-IN"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30"/>
          <p:cNvSpPr/>
          <p:nvPr/>
        </p:nvSpPr>
        <p:spPr>
          <a:xfrm>
            <a:off x="7212766" y="2536397"/>
            <a:ext cx="3894945" cy="600164"/>
          </a:xfrm>
          <a:prstGeom prst="rect">
            <a:avLst/>
          </a:prstGeom>
        </p:spPr>
        <p:txBody>
          <a:bodyPr wrap="square">
            <a:spAutoFit/>
          </a:bodyPr>
          <a:lstStyle/>
          <a:p>
            <a:pPr algn="just"/>
            <a:r>
              <a:rPr lang="en-IN" sz="1100" dirty="0">
                <a:solidFill>
                  <a:srgbClr val="B0B0B0"/>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en-IN" sz="1100" dirty="0">
              <a:solidFill>
                <a:srgbClr val="B0B0B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7212766" y="3887210"/>
            <a:ext cx="1993692" cy="307777"/>
          </a:xfrm>
          <a:prstGeom prst="rect">
            <a:avLst/>
          </a:prstGeom>
          <a:noFill/>
        </p:spPr>
        <p:txBody>
          <a:bodyPr wrap="square" rtlCol="0">
            <a:spAutoFit/>
          </a:bodyPr>
          <a:lstStyle/>
          <a:p>
            <a:r>
              <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LOCATION 2</a:t>
            </a:r>
            <a:endPar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3" name="TextBox 32"/>
          <p:cNvSpPr txBox="1"/>
          <p:nvPr/>
        </p:nvSpPr>
        <p:spPr>
          <a:xfrm>
            <a:off x="7212766" y="4179998"/>
            <a:ext cx="1993692" cy="261610"/>
          </a:xfrm>
          <a:prstGeom prst="rect">
            <a:avLst/>
          </a:prstGeom>
          <a:noFill/>
        </p:spPr>
        <p:txBody>
          <a:bodyPr wrap="square" rtlCol="0">
            <a:spAutoFit/>
          </a:bodyPr>
          <a:lstStyle/>
          <a:p>
            <a:r>
              <a:rPr lang="en-IN" sz="1100" dirty="0">
                <a:solidFill>
                  <a:schemeClr val="bg1"/>
                </a:solidFill>
                <a:latin typeface="Open Sans" panose="020B0606030504020204" pitchFamily="34" charset="0"/>
                <a:ea typeface="Open Sans" panose="020B0606030504020204" pitchFamily="34" charset="0"/>
                <a:cs typeface="Open Sans" panose="020B0606030504020204" pitchFamily="34" charset="0"/>
              </a:rPr>
              <a:t>ADD TEXT</a:t>
            </a:r>
            <a:endParaRPr lang="en-IN"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Rectangle 33"/>
          <p:cNvSpPr/>
          <p:nvPr/>
        </p:nvSpPr>
        <p:spPr>
          <a:xfrm>
            <a:off x="7212766" y="4457397"/>
            <a:ext cx="3894945" cy="600164"/>
          </a:xfrm>
          <a:prstGeom prst="rect">
            <a:avLst/>
          </a:prstGeom>
        </p:spPr>
        <p:txBody>
          <a:bodyPr wrap="square">
            <a:spAutoFit/>
          </a:bodyPr>
          <a:lstStyle/>
          <a:p>
            <a:pPr algn="just"/>
            <a:r>
              <a:rPr lang="en-IN" sz="1100" dirty="0">
                <a:solidFill>
                  <a:srgbClr val="B0B0B0"/>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ADIPISCING ELIT, SED DO EIUSMOD TEMPOR INCIDIDUNT UT LABORE ET DOLORE MAGNA ALIQUA.</a:t>
            </a:r>
            <a:endParaRPr lang="en-IN" sz="1100" dirty="0">
              <a:solidFill>
                <a:srgbClr val="B0B0B0"/>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37" name="Chart 36"/>
          <p:cNvGraphicFramePr/>
          <p:nvPr/>
        </p:nvGraphicFramePr>
        <p:xfrm>
          <a:off x="580571" y="1292506"/>
          <a:ext cx="6239954" cy="5393107"/>
        </p:xfrm>
        <a:graphic>
          <a:graphicData uri="http://schemas.openxmlformats.org/drawingml/2006/chart">
            <c:chart xmlns:c="http://schemas.openxmlformats.org/drawingml/2006/chart" xmlns:r="http://schemas.openxmlformats.org/officeDocument/2006/relationships" r:id="rId1"/>
          </a:graphicData>
        </a:graphic>
      </p:graphicFrame>
      <p:sp>
        <p:nvSpPr>
          <p:cNvPr id="43" name="TextBox 42"/>
          <p:cNvSpPr txBox="1"/>
          <p:nvPr/>
        </p:nvSpPr>
        <p:spPr>
          <a:xfrm>
            <a:off x="4875551" y="892396"/>
            <a:ext cx="2440899" cy="400110"/>
          </a:xfrm>
          <a:prstGeom prst="rect">
            <a:avLst/>
          </a:prstGeom>
          <a:noFill/>
        </p:spPr>
        <p:txBody>
          <a:bodyPr wrap="square" rtlCol="0">
            <a:spAutoFit/>
          </a:bodyPr>
          <a:lstStyle/>
          <a:p>
            <a:pPr algn="ctr"/>
            <a:r>
              <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SALES DATA</a:t>
            </a:r>
            <a:endPar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45" name="Straight Connector 44"/>
          <p:cNvCxnSpPr/>
          <p:nvPr/>
        </p:nvCxnSpPr>
        <p:spPr>
          <a:xfrm>
            <a:off x="5574000" y="1322486"/>
            <a:ext cx="1044000" cy="0"/>
          </a:xfrm>
          <a:prstGeom prst="line">
            <a:avLst/>
          </a:prstGeom>
          <a:ln w="28575">
            <a:solidFill>
              <a:srgbClr val="2488D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316450" y="3480216"/>
            <a:ext cx="388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750457" y="1488918"/>
            <a:ext cx="6691086" cy="4621591"/>
            <a:chOff x="2750457" y="1227666"/>
            <a:chExt cx="6691086" cy="4621591"/>
          </a:xfrm>
        </p:grpSpPr>
        <p:graphicFrame>
          <p:nvGraphicFramePr>
            <p:cNvPr id="7" name="Chart 6"/>
            <p:cNvGraphicFramePr/>
            <p:nvPr/>
          </p:nvGraphicFramePr>
          <p:xfrm>
            <a:off x="2750457" y="1227666"/>
            <a:ext cx="6691086" cy="4621591"/>
          </p:xfrm>
          <a:graphic>
            <a:graphicData uri="http://schemas.openxmlformats.org/drawingml/2006/chart">
              <c:chart xmlns:c="http://schemas.openxmlformats.org/drawingml/2006/chart" xmlns:r="http://schemas.openxmlformats.org/officeDocument/2006/relationships" r:id="rId1"/>
            </a:graphicData>
          </a:graphic>
        </p:graphicFrame>
        <p:sp>
          <p:nvSpPr>
            <p:cNvPr id="8" name="Oval 7"/>
            <p:cNvSpPr/>
            <p:nvPr/>
          </p:nvSpPr>
          <p:spPr>
            <a:xfrm>
              <a:off x="5196000" y="2365830"/>
              <a:ext cx="1800000" cy="1800000"/>
            </a:xfrm>
            <a:prstGeom prst="ellipse">
              <a:avLst/>
            </a:prstGeom>
            <a:solidFill>
              <a:srgbClr val="763B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5312171" y="2928157"/>
              <a:ext cx="1567657" cy="646331"/>
            </a:xfrm>
            <a:prstGeom prst="rect">
              <a:avLst/>
            </a:prstGeom>
            <a:noFill/>
          </p:spPr>
          <p:txBody>
            <a:bodyPr wrap="square" rtlCol="0">
              <a:spAutoFit/>
            </a:bodyPr>
            <a:lstStyle/>
            <a:p>
              <a:pPr algn="ctr"/>
              <a:r>
                <a:rPr lang="en-IN" sz="2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t>
              </a:r>
              <a:r>
                <a:rPr lang="en-IN" sz="3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200</a:t>
              </a:r>
              <a:r>
                <a:rPr lang="en-IN"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K</a:t>
              </a:r>
              <a:endParaRPr lang="en-IN" sz="2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
        <p:nvSpPr>
          <p:cNvPr id="10" name="TextBox 9"/>
          <p:cNvSpPr txBox="1"/>
          <p:nvPr/>
        </p:nvSpPr>
        <p:spPr>
          <a:xfrm>
            <a:off x="4165600" y="188686"/>
            <a:ext cx="3860800" cy="584775"/>
          </a:xfrm>
          <a:prstGeom prst="rect">
            <a:avLst/>
          </a:prstGeom>
          <a:noFill/>
        </p:spPr>
        <p:txBody>
          <a:bodyPr wrap="square" rtlCol="0">
            <a:spAutoFit/>
          </a:bodyPr>
          <a:lstStyle/>
          <a:p>
            <a:pPr algn="ctr"/>
            <a:r>
              <a:rPr lang="en-IN" sz="3200" spc="3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YEARLY EXPENSE</a:t>
            </a:r>
            <a:endParaRPr lang="en-IN" sz="3200" spc="3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TextBox 10"/>
          <p:cNvSpPr txBox="1"/>
          <p:nvPr/>
        </p:nvSpPr>
        <p:spPr>
          <a:xfrm>
            <a:off x="4158343" y="773461"/>
            <a:ext cx="3875314" cy="369332"/>
          </a:xfrm>
          <a:prstGeom prst="rect">
            <a:avLst/>
          </a:prstGeom>
          <a:noFill/>
        </p:spPr>
        <p:txBody>
          <a:bodyPr wrap="square" rtlCol="0">
            <a:spAutoFit/>
          </a:bodyPr>
          <a:lstStyle/>
          <a:p>
            <a:pPr algn="ctr"/>
            <a:r>
              <a:rPr lang="en-IN" spc="3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BREAKDOWN BY CATEGORY</a:t>
            </a:r>
            <a:endParaRPr lang="en-IN" spc="3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14" name="Connector: Elbow 13"/>
          <p:cNvCxnSpPr/>
          <p:nvPr/>
        </p:nvCxnSpPr>
        <p:spPr>
          <a:xfrm flipV="1">
            <a:off x="7692571" y="2220686"/>
            <a:ext cx="2409372" cy="406396"/>
          </a:xfrm>
          <a:prstGeom prst="bentConnector3">
            <a:avLst>
              <a:gd name="adj1" fmla="val 0"/>
            </a:avLst>
          </a:prstGeom>
          <a:ln w="12700">
            <a:solidFill>
              <a:srgbClr val="00B0F0"/>
            </a:solidFill>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116460" y="1872343"/>
            <a:ext cx="1480457" cy="523220"/>
          </a:xfrm>
          <a:prstGeom prst="rect">
            <a:avLst/>
          </a:prstGeom>
          <a:noFill/>
        </p:spPr>
        <p:txBody>
          <a:bodyPr wrap="square" rtlCol="0">
            <a:spAutoFit/>
          </a:bodyPr>
          <a:lstStyle/>
          <a:p>
            <a:pPr algn="r"/>
            <a:r>
              <a:rPr lang="en-IN" sz="28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rPr>
              <a:t>$105K</a:t>
            </a:r>
            <a:endParaRPr lang="en-IN" sz="28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7" name="TextBox 16"/>
          <p:cNvSpPr txBox="1"/>
          <p:nvPr/>
        </p:nvSpPr>
        <p:spPr>
          <a:xfrm>
            <a:off x="9057032" y="2288528"/>
            <a:ext cx="2539885" cy="338554"/>
          </a:xfrm>
          <a:prstGeom prst="rect">
            <a:avLst/>
          </a:prstGeom>
          <a:noFill/>
        </p:spPr>
        <p:txBody>
          <a:bodyPr wrap="square" rtlCol="0">
            <a:spAutoFit/>
          </a:bodyPr>
          <a:lstStyle/>
          <a:p>
            <a:pPr algn="r"/>
            <a:r>
              <a:rPr lang="en-IN" sz="1600" spc="300" dirty="0">
                <a:solidFill>
                  <a:srgbClr val="00B0F0"/>
                </a:solidFill>
              </a:rPr>
              <a:t>HOUSE &amp; UTILITIES</a:t>
            </a:r>
            <a:endParaRPr lang="en-IN" sz="1600" spc="300" dirty="0">
              <a:solidFill>
                <a:srgbClr val="00B0F0"/>
              </a:solidFill>
            </a:endParaRPr>
          </a:p>
        </p:txBody>
      </p:sp>
      <p:cxnSp>
        <p:nvCxnSpPr>
          <p:cNvPr id="18" name="Connector: Elbow 17"/>
          <p:cNvCxnSpPr/>
          <p:nvPr/>
        </p:nvCxnSpPr>
        <p:spPr>
          <a:xfrm rot="10800000" flipV="1">
            <a:off x="2206171" y="4992913"/>
            <a:ext cx="2801258" cy="551543"/>
          </a:xfrm>
          <a:prstGeom prst="bentConnector3">
            <a:avLst>
              <a:gd name="adj1" fmla="val 259"/>
            </a:avLst>
          </a:prstGeom>
          <a:ln w="12700">
            <a:solidFill>
              <a:schemeClr val="accent4"/>
            </a:solidFill>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36279" y="5232399"/>
            <a:ext cx="1480457" cy="523220"/>
          </a:xfrm>
          <a:prstGeom prst="rect">
            <a:avLst/>
          </a:prstGeom>
          <a:noFill/>
        </p:spPr>
        <p:txBody>
          <a:bodyPr wrap="square" rtlCol="0">
            <a:spAutoFit/>
          </a:bodyPr>
          <a:lstStyle/>
          <a:p>
            <a:r>
              <a:rPr lang="en-IN" sz="2800" dirty="0">
                <a:solidFill>
                  <a:schemeClr val="accent4"/>
                </a:solidFill>
                <a:latin typeface="Open Sans Extrabold" panose="020B0906030804020204" pitchFamily="34" charset="0"/>
                <a:ea typeface="Open Sans Extrabold" panose="020B0906030804020204" pitchFamily="34" charset="0"/>
                <a:cs typeface="Open Sans Extrabold" panose="020B0906030804020204" pitchFamily="34" charset="0"/>
              </a:rPr>
              <a:t>$25K</a:t>
            </a:r>
            <a:endParaRPr lang="en-IN" sz="2800" dirty="0">
              <a:solidFill>
                <a:schemeClr val="accent4"/>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5" name="TextBox 24"/>
          <p:cNvSpPr txBox="1"/>
          <p:nvPr/>
        </p:nvSpPr>
        <p:spPr>
          <a:xfrm>
            <a:off x="936279" y="5648584"/>
            <a:ext cx="2539885" cy="338554"/>
          </a:xfrm>
          <a:prstGeom prst="rect">
            <a:avLst/>
          </a:prstGeom>
          <a:noFill/>
        </p:spPr>
        <p:txBody>
          <a:bodyPr wrap="square" rtlCol="0">
            <a:spAutoFit/>
          </a:bodyPr>
          <a:lstStyle/>
          <a:p>
            <a:r>
              <a:rPr lang="en-IN" sz="1600" spc="300" dirty="0">
                <a:solidFill>
                  <a:schemeClr val="accent4"/>
                </a:solidFill>
              </a:rPr>
              <a:t>TRANSPORT</a:t>
            </a:r>
            <a:endParaRPr lang="en-IN" sz="1600" spc="300" dirty="0">
              <a:solidFill>
                <a:schemeClr val="accent4"/>
              </a:solidFill>
            </a:endParaRPr>
          </a:p>
        </p:txBody>
      </p:sp>
      <p:cxnSp>
        <p:nvCxnSpPr>
          <p:cNvPr id="26" name="Connector: Elbow 25"/>
          <p:cNvCxnSpPr/>
          <p:nvPr/>
        </p:nvCxnSpPr>
        <p:spPr>
          <a:xfrm rot="10800000" flipV="1">
            <a:off x="2206170" y="3512573"/>
            <a:ext cx="2061032" cy="914288"/>
          </a:xfrm>
          <a:prstGeom prst="bentConnector3">
            <a:avLst>
              <a:gd name="adj1" fmla="val 18310"/>
            </a:avLst>
          </a:prstGeom>
          <a:ln w="12700">
            <a:solidFill>
              <a:schemeClr val="accent2"/>
            </a:solidFill>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65305" y="4123717"/>
            <a:ext cx="1480457" cy="523220"/>
          </a:xfrm>
          <a:prstGeom prst="rect">
            <a:avLst/>
          </a:prstGeom>
          <a:noFill/>
        </p:spPr>
        <p:txBody>
          <a:bodyPr wrap="square" rtlCol="0">
            <a:spAutoFit/>
          </a:bodyPr>
          <a:lstStyle/>
          <a:p>
            <a:r>
              <a:rPr lang="en-IN" sz="2800"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rPr>
              <a:t>$20K</a:t>
            </a:r>
            <a:endParaRPr lang="en-IN" sz="2800" dirty="0">
              <a:solidFill>
                <a:schemeClr val="accent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2" name="TextBox 31"/>
          <p:cNvSpPr txBox="1"/>
          <p:nvPr/>
        </p:nvSpPr>
        <p:spPr>
          <a:xfrm>
            <a:off x="965305" y="4539902"/>
            <a:ext cx="2539885" cy="338554"/>
          </a:xfrm>
          <a:prstGeom prst="rect">
            <a:avLst/>
          </a:prstGeom>
          <a:noFill/>
        </p:spPr>
        <p:txBody>
          <a:bodyPr wrap="square" rtlCol="0">
            <a:spAutoFit/>
          </a:bodyPr>
          <a:lstStyle/>
          <a:p>
            <a:r>
              <a:rPr lang="en-IN" sz="1600" spc="300" dirty="0">
                <a:solidFill>
                  <a:schemeClr val="accent2"/>
                </a:solidFill>
              </a:rPr>
              <a:t>INSURANCE</a:t>
            </a:r>
            <a:endParaRPr lang="en-IN" sz="1600" spc="300" dirty="0">
              <a:solidFill>
                <a:schemeClr val="accent2"/>
              </a:solidFill>
            </a:endParaRPr>
          </a:p>
        </p:txBody>
      </p:sp>
      <p:cxnSp>
        <p:nvCxnSpPr>
          <p:cNvPr id="33" name="Connector: Elbow 32"/>
          <p:cNvCxnSpPr/>
          <p:nvPr/>
        </p:nvCxnSpPr>
        <p:spPr>
          <a:xfrm rot="10800000" flipV="1">
            <a:off x="2242393" y="2627082"/>
            <a:ext cx="2257037" cy="664478"/>
          </a:xfrm>
          <a:prstGeom prst="bentConnector3">
            <a:avLst>
              <a:gd name="adj1" fmla="val 50000"/>
            </a:avLst>
          </a:prstGeom>
          <a:ln w="12700">
            <a:solidFill>
              <a:srgbClr val="0070C0"/>
            </a:solidFill>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72450" y="2988417"/>
            <a:ext cx="1480457" cy="523220"/>
          </a:xfrm>
          <a:prstGeom prst="rect">
            <a:avLst/>
          </a:prstGeom>
          <a:noFill/>
        </p:spPr>
        <p:txBody>
          <a:bodyPr wrap="square" rtlCol="0">
            <a:spAutoFit/>
          </a:bodyPr>
          <a:lstStyle/>
          <a:p>
            <a:r>
              <a:rPr lang="en-IN" sz="28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rPr>
              <a:t>$20K</a:t>
            </a:r>
            <a:endParaRPr lang="en-IN" sz="2800" dirty="0">
              <a:solidFill>
                <a:srgbClr val="0070C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6" name="TextBox 35"/>
          <p:cNvSpPr txBox="1"/>
          <p:nvPr/>
        </p:nvSpPr>
        <p:spPr>
          <a:xfrm>
            <a:off x="972450" y="3404602"/>
            <a:ext cx="2539885" cy="338554"/>
          </a:xfrm>
          <a:prstGeom prst="rect">
            <a:avLst/>
          </a:prstGeom>
          <a:noFill/>
        </p:spPr>
        <p:txBody>
          <a:bodyPr wrap="square" rtlCol="0">
            <a:spAutoFit/>
          </a:bodyPr>
          <a:lstStyle/>
          <a:p>
            <a:r>
              <a:rPr lang="en-IN" sz="1600" spc="300" dirty="0">
                <a:solidFill>
                  <a:srgbClr val="0070C0"/>
                </a:solidFill>
              </a:rPr>
              <a:t>CHILDREN</a:t>
            </a:r>
            <a:endParaRPr lang="en-IN" sz="1600" spc="300" dirty="0">
              <a:solidFill>
                <a:srgbClr val="0070C0"/>
              </a:solidFill>
            </a:endParaRPr>
          </a:p>
        </p:txBody>
      </p:sp>
      <p:cxnSp>
        <p:nvCxnSpPr>
          <p:cNvPr id="37" name="Connector: Elbow 36"/>
          <p:cNvCxnSpPr/>
          <p:nvPr/>
        </p:nvCxnSpPr>
        <p:spPr>
          <a:xfrm rot="10800000" flipV="1">
            <a:off x="2242394" y="2061030"/>
            <a:ext cx="2725088" cy="408950"/>
          </a:xfrm>
          <a:prstGeom prst="bentConnector3">
            <a:avLst>
              <a:gd name="adj1" fmla="val 71837"/>
            </a:avLst>
          </a:prstGeom>
          <a:ln w="12700">
            <a:solidFill>
              <a:srgbClr val="7030A0"/>
            </a:solidFill>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65192" y="2097976"/>
            <a:ext cx="1480457" cy="523220"/>
          </a:xfrm>
          <a:prstGeom prst="rect">
            <a:avLst/>
          </a:prstGeom>
          <a:noFill/>
        </p:spPr>
        <p:txBody>
          <a:bodyPr wrap="square" rtlCol="0">
            <a:spAutoFit/>
          </a:bodyPr>
          <a:lstStyle/>
          <a:p>
            <a:r>
              <a:rPr lang="en-IN" sz="2800" dirty="0">
                <a:solidFill>
                  <a:srgbClr val="7030A0"/>
                </a:solidFill>
                <a:latin typeface="Open Sans Extrabold" panose="020B0906030804020204" pitchFamily="34" charset="0"/>
                <a:ea typeface="Open Sans Extrabold" panose="020B0906030804020204" pitchFamily="34" charset="0"/>
                <a:cs typeface="Open Sans Extrabold" panose="020B0906030804020204" pitchFamily="34" charset="0"/>
              </a:rPr>
              <a:t>$15K</a:t>
            </a:r>
            <a:endParaRPr lang="en-IN" sz="2800" dirty="0">
              <a:solidFill>
                <a:srgbClr val="7030A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1" name="TextBox 40"/>
          <p:cNvSpPr txBox="1"/>
          <p:nvPr/>
        </p:nvSpPr>
        <p:spPr>
          <a:xfrm>
            <a:off x="965192" y="2514161"/>
            <a:ext cx="2539885" cy="338554"/>
          </a:xfrm>
          <a:prstGeom prst="rect">
            <a:avLst/>
          </a:prstGeom>
          <a:noFill/>
        </p:spPr>
        <p:txBody>
          <a:bodyPr wrap="square" rtlCol="0">
            <a:spAutoFit/>
          </a:bodyPr>
          <a:lstStyle/>
          <a:p>
            <a:r>
              <a:rPr lang="en-IN" sz="1600" spc="300" dirty="0">
                <a:solidFill>
                  <a:srgbClr val="7030A0"/>
                </a:solidFill>
              </a:rPr>
              <a:t>GROCERIES</a:t>
            </a:r>
            <a:endParaRPr lang="en-IN" sz="1600" spc="300" dirty="0">
              <a:solidFill>
                <a:srgbClr val="7030A0"/>
              </a:solidFill>
            </a:endParaRPr>
          </a:p>
        </p:txBody>
      </p:sp>
      <p:cxnSp>
        <p:nvCxnSpPr>
          <p:cNvPr id="42" name="Connector: Elbow 41"/>
          <p:cNvCxnSpPr/>
          <p:nvPr/>
        </p:nvCxnSpPr>
        <p:spPr>
          <a:xfrm rot="10800000">
            <a:off x="2235135" y="1481035"/>
            <a:ext cx="3410925" cy="263001"/>
          </a:xfrm>
          <a:prstGeom prst="bentConnector3">
            <a:avLst>
              <a:gd name="adj1" fmla="val 50000"/>
            </a:avLst>
          </a:prstGeom>
          <a:ln w="12700">
            <a:solidFill>
              <a:srgbClr val="00B050"/>
            </a:solidFill>
            <a:headEnd w="lg" len="lg"/>
            <a:tailEnd type="oval"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72450" y="1159596"/>
            <a:ext cx="1480457" cy="523220"/>
          </a:xfrm>
          <a:prstGeom prst="rect">
            <a:avLst/>
          </a:prstGeom>
          <a:noFill/>
        </p:spPr>
        <p:txBody>
          <a:bodyPr wrap="square" rtlCol="0">
            <a:spAutoFit/>
          </a:bodyPr>
          <a:lstStyle/>
          <a:p>
            <a:r>
              <a:rPr lang="en-IN" sz="2800" dirty="0">
                <a:solidFill>
                  <a:srgbClr val="00B050"/>
                </a:solidFill>
                <a:latin typeface="Open Sans Extrabold" panose="020B0906030804020204" pitchFamily="34" charset="0"/>
                <a:ea typeface="Open Sans Extrabold" panose="020B0906030804020204" pitchFamily="34" charset="0"/>
                <a:cs typeface="Open Sans Extrabold" panose="020B0906030804020204" pitchFamily="34" charset="0"/>
              </a:rPr>
              <a:t>$15K</a:t>
            </a:r>
            <a:endParaRPr lang="en-IN" sz="2800" dirty="0">
              <a:solidFill>
                <a:srgbClr val="00B05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7" name="TextBox 46"/>
          <p:cNvSpPr txBox="1"/>
          <p:nvPr/>
        </p:nvSpPr>
        <p:spPr>
          <a:xfrm>
            <a:off x="972450" y="1575781"/>
            <a:ext cx="2539885" cy="338554"/>
          </a:xfrm>
          <a:prstGeom prst="rect">
            <a:avLst/>
          </a:prstGeom>
          <a:noFill/>
        </p:spPr>
        <p:txBody>
          <a:bodyPr wrap="square" rtlCol="0">
            <a:spAutoFit/>
          </a:bodyPr>
          <a:lstStyle/>
          <a:p>
            <a:r>
              <a:rPr lang="en-IN" sz="1600" spc="300" dirty="0">
                <a:solidFill>
                  <a:srgbClr val="00B050"/>
                </a:solidFill>
              </a:rPr>
              <a:t>Others</a:t>
            </a:r>
            <a:endParaRPr lang="en-IN" sz="1600" spc="300" dirty="0">
              <a:solidFill>
                <a:srgbClr val="00B05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403838" y="947762"/>
            <a:ext cx="6010808" cy="5920905"/>
            <a:chOff x="740720" y="947762"/>
            <a:chExt cx="6010808" cy="5920905"/>
          </a:xfrm>
        </p:grpSpPr>
        <p:sp>
          <p:nvSpPr>
            <p:cNvPr id="15" name="Rectangle: Rounded Corners 14"/>
            <p:cNvSpPr/>
            <p:nvPr/>
          </p:nvSpPr>
          <p:spPr>
            <a:xfrm>
              <a:off x="4775659" y="1514704"/>
              <a:ext cx="1029535" cy="4330824"/>
            </a:xfrm>
            <a:prstGeom prst="roundRect">
              <a:avLst>
                <a:gd name="adj" fmla="val 50000"/>
              </a:avLst>
            </a:prstGeom>
            <a:solidFill>
              <a:srgbClr val="17649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3" name="Rectangle: Rounded Corners 12"/>
            <p:cNvSpPr/>
            <p:nvPr/>
          </p:nvSpPr>
          <p:spPr>
            <a:xfrm>
              <a:off x="2716589" y="1741482"/>
              <a:ext cx="1029535" cy="4101858"/>
            </a:xfrm>
            <a:prstGeom prst="roundRect">
              <a:avLst>
                <a:gd name="adj" fmla="val 50000"/>
              </a:avLst>
            </a:prstGeom>
            <a:solidFill>
              <a:srgbClr val="1AA4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4" name="Rectangle: Rounded Corners 13"/>
            <p:cNvSpPr/>
            <p:nvPr/>
          </p:nvSpPr>
          <p:spPr>
            <a:xfrm>
              <a:off x="3746124" y="2831841"/>
              <a:ext cx="1029535" cy="3000980"/>
            </a:xfrm>
            <a:prstGeom prst="roundRect">
              <a:avLst>
                <a:gd name="adj" fmla="val 50000"/>
              </a:avLst>
            </a:prstGeom>
            <a:solidFill>
              <a:srgbClr val="0187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1" name="Rectangle: Rounded Corners 10"/>
            <p:cNvSpPr/>
            <p:nvPr/>
          </p:nvSpPr>
          <p:spPr>
            <a:xfrm>
              <a:off x="1687054" y="947762"/>
              <a:ext cx="1029535" cy="4903236"/>
            </a:xfrm>
            <a:prstGeom prst="roundRect">
              <a:avLst>
                <a:gd name="adj" fmla="val 50000"/>
              </a:avLst>
            </a:prstGeom>
            <a:solidFill>
              <a:srgbClr val="52C3C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 name="Rectangle 1"/>
            <p:cNvSpPr/>
            <p:nvPr/>
          </p:nvSpPr>
          <p:spPr>
            <a:xfrm>
              <a:off x="740720" y="5752289"/>
              <a:ext cx="1502702" cy="1116378"/>
            </a:xfrm>
            <a:prstGeom prst="rect">
              <a:avLst/>
            </a:prstGeom>
            <a:solidFill>
              <a:srgbClr val="52C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2243422" y="5752289"/>
              <a:ext cx="1502702" cy="1116378"/>
            </a:xfrm>
            <a:prstGeom prst="rect">
              <a:avLst/>
            </a:prstGeom>
            <a:solidFill>
              <a:srgbClr val="1AA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3746124" y="5752289"/>
              <a:ext cx="1502702" cy="1116378"/>
            </a:xfrm>
            <a:prstGeom prst="rect">
              <a:avLst/>
            </a:prstGeom>
            <a:solidFill>
              <a:srgbClr val="0187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248826" y="5752289"/>
              <a:ext cx="1502702" cy="1116378"/>
            </a:xfrm>
            <a:prstGeom prst="rect">
              <a:avLst/>
            </a:prstGeom>
            <a:solidFill>
              <a:srgbClr val="17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740720" y="5108505"/>
              <a:ext cx="1975908" cy="660764"/>
            </a:xfrm>
            <a:custGeom>
              <a:avLst/>
              <a:gdLst>
                <a:gd name="connsiteX0" fmla="*/ 0 w 1828800"/>
                <a:gd name="connsiteY0" fmla="*/ 0 h 1371600"/>
                <a:gd name="connsiteX1" fmla="*/ 1828800 w 1828800"/>
                <a:gd name="connsiteY1" fmla="*/ 0 h 1371600"/>
                <a:gd name="connsiteX2" fmla="*/ 1828800 w 1828800"/>
                <a:gd name="connsiteY2" fmla="*/ 1371600 h 1371600"/>
                <a:gd name="connsiteX3" fmla="*/ 0 w 1828800"/>
                <a:gd name="connsiteY3" fmla="*/ 1371600 h 1371600"/>
                <a:gd name="connsiteX4" fmla="*/ 0 w 1828800"/>
                <a:gd name="connsiteY4" fmla="*/ 0 h 1371600"/>
                <a:gd name="connsiteX0-1" fmla="*/ 885372 w 1828800"/>
                <a:gd name="connsiteY0-2" fmla="*/ 609600 h 1371600"/>
                <a:gd name="connsiteX1-3" fmla="*/ 1828800 w 1828800"/>
                <a:gd name="connsiteY1-4" fmla="*/ 0 h 1371600"/>
                <a:gd name="connsiteX2-5" fmla="*/ 1828800 w 1828800"/>
                <a:gd name="connsiteY2-6" fmla="*/ 1371600 h 1371600"/>
                <a:gd name="connsiteX3-7" fmla="*/ 0 w 1828800"/>
                <a:gd name="connsiteY3-8" fmla="*/ 1371600 h 1371600"/>
                <a:gd name="connsiteX4-9" fmla="*/ 885372 w 1828800"/>
                <a:gd name="connsiteY4-10" fmla="*/ 609600 h 1371600"/>
                <a:gd name="connsiteX0-11" fmla="*/ 885372 w 1944914"/>
                <a:gd name="connsiteY0-12" fmla="*/ 43542 h 805542"/>
                <a:gd name="connsiteX1-13" fmla="*/ 1944914 w 1944914"/>
                <a:gd name="connsiteY1-14" fmla="*/ 0 h 805542"/>
                <a:gd name="connsiteX2-15" fmla="*/ 1828800 w 1944914"/>
                <a:gd name="connsiteY2-16" fmla="*/ 805542 h 805542"/>
                <a:gd name="connsiteX3-17" fmla="*/ 0 w 1944914"/>
                <a:gd name="connsiteY3-18" fmla="*/ 805542 h 805542"/>
                <a:gd name="connsiteX4-19" fmla="*/ 885372 w 1944914"/>
                <a:gd name="connsiteY4-20" fmla="*/ 43542 h 805542"/>
                <a:gd name="connsiteX0-21" fmla="*/ 885372 w 1944914"/>
                <a:gd name="connsiteY0-22" fmla="*/ 14514 h 805542"/>
                <a:gd name="connsiteX1-23" fmla="*/ 1944914 w 1944914"/>
                <a:gd name="connsiteY1-24" fmla="*/ 0 h 805542"/>
                <a:gd name="connsiteX2-25" fmla="*/ 1828800 w 1944914"/>
                <a:gd name="connsiteY2-26" fmla="*/ 805542 h 805542"/>
                <a:gd name="connsiteX3-27" fmla="*/ 0 w 1944914"/>
                <a:gd name="connsiteY3-28" fmla="*/ 805542 h 805542"/>
                <a:gd name="connsiteX4-29" fmla="*/ 885372 w 1944914"/>
                <a:gd name="connsiteY4-30" fmla="*/ 14514 h 805542"/>
                <a:gd name="connsiteX0-31" fmla="*/ 879087 w 1944914"/>
                <a:gd name="connsiteY0-32" fmla="*/ 0 h 813024"/>
                <a:gd name="connsiteX1-33" fmla="*/ 1944914 w 1944914"/>
                <a:gd name="connsiteY1-34" fmla="*/ 7482 h 813024"/>
                <a:gd name="connsiteX2-35" fmla="*/ 1828800 w 1944914"/>
                <a:gd name="connsiteY2-36" fmla="*/ 813024 h 813024"/>
                <a:gd name="connsiteX3-37" fmla="*/ 0 w 1944914"/>
                <a:gd name="connsiteY3-38" fmla="*/ 813024 h 813024"/>
                <a:gd name="connsiteX4-39" fmla="*/ 879087 w 1944914"/>
                <a:gd name="connsiteY4-40" fmla="*/ 0 h 813024"/>
                <a:gd name="connsiteX0-41" fmla="*/ 879087 w 1944914"/>
                <a:gd name="connsiteY0-42" fmla="*/ 0 h 813024"/>
                <a:gd name="connsiteX1-43" fmla="*/ 1944914 w 1944914"/>
                <a:gd name="connsiteY1-44" fmla="*/ 1198 h 813024"/>
                <a:gd name="connsiteX2-45" fmla="*/ 1828800 w 1944914"/>
                <a:gd name="connsiteY2-46" fmla="*/ 813024 h 813024"/>
                <a:gd name="connsiteX3-47" fmla="*/ 0 w 1944914"/>
                <a:gd name="connsiteY3-48" fmla="*/ 813024 h 813024"/>
                <a:gd name="connsiteX4-49" fmla="*/ 879087 w 1944914"/>
                <a:gd name="connsiteY4-50" fmla="*/ 0 h 813024"/>
                <a:gd name="connsiteX0-51" fmla="*/ 1167892 w 1944914"/>
                <a:gd name="connsiteY0-52" fmla="*/ 0 h 819317"/>
                <a:gd name="connsiteX1-53" fmla="*/ 1944914 w 1944914"/>
                <a:gd name="connsiteY1-54" fmla="*/ 7491 h 819317"/>
                <a:gd name="connsiteX2-55" fmla="*/ 1828800 w 1944914"/>
                <a:gd name="connsiteY2-56" fmla="*/ 819317 h 819317"/>
                <a:gd name="connsiteX3-57" fmla="*/ 0 w 1944914"/>
                <a:gd name="connsiteY3-58" fmla="*/ 819317 h 819317"/>
                <a:gd name="connsiteX4-59" fmla="*/ 1167892 w 1944914"/>
                <a:gd name="connsiteY4-60" fmla="*/ 0 h 819317"/>
                <a:gd name="connsiteX0-61" fmla="*/ 1153853 w 1944914"/>
                <a:gd name="connsiteY0-62" fmla="*/ 1456 h 811825"/>
                <a:gd name="connsiteX1-63" fmla="*/ 1944914 w 1944914"/>
                <a:gd name="connsiteY1-64" fmla="*/ -1 h 811825"/>
                <a:gd name="connsiteX2-65" fmla="*/ 1828800 w 1944914"/>
                <a:gd name="connsiteY2-66" fmla="*/ 811825 h 811825"/>
                <a:gd name="connsiteX3-67" fmla="*/ 0 w 1944914"/>
                <a:gd name="connsiteY3-68" fmla="*/ 811825 h 811825"/>
                <a:gd name="connsiteX4-69" fmla="*/ 1153853 w 1944914"/>
                <a:gd name="connsiteY4-70" fmla="*/ 1456 h 811825"/>
                <a:gd name="connsiteX0-71" fmla="*/ 1153853 w 2397676"/>
                <a:gd name="connsiteY0-72" fmla="*/ 1457 h 811826"/>
                <a:gd name="connsiteX1-73" fmla="*/ 2397676 w 2397676"/>
                <a:gd name="connsiteY1-74" fmla="*/ 0 h 811826"/>
                <a:gd name="connsiteX2-75" fmla="*/ 1828800 w 2397676"/>
                <a:gd name="connsiteY2-76" fmla="*/ 811826 h 811826"/>
                <a:gd name="connsiteX3-77" fmla="*/ 0 w 2397676"/>
                <a:gd name="connsiteY3-78" fmla="*/ 811826 h 811826"/>
                <a:gd name="connsiteX4-79" fmla="*/ 1153853 w 2397676"/>
                <a:gd name="connsiteY4-80" fmla="*/ 1457 h 811826"/>
                <a:gd name="connsiteX0-81" fmla="*/ 1153853 w 2404695"/>
                <a:gd name="connsiteY0-82" fmla="*/ 1457 h 811826"/>
                <a:gd name="connsiteX1-83" fmla="*/ 2404695 w 2404695"/>
                <a:gd name="connsiteY1-84" fmla="*/ 0 h 811826"/>
                <a:gd name="connsiteX2-85" fmla="*/ 1828800 w 2404695"/>
                <a:gd name="connsiteY2-86" fmla="*/ 811826 h 811826"/>
                <a:gd name="connsiteX3-87" fmla="*/ 0 w 2404695"/>
                <a:gd name="connsiteY3-88" fmla="*/ 811826 h 811826"/>
                <a:gd name="connsiteX4-89" fmla="*/ 1153853 w 2404695"/>
                <a:gd name="connsiteY4-90" fmla="*/ 1457 h 811826"/>
                <a:gd name="connsiteX0-91" fmla="*/ 1153853 w 2404695"/>
                <a:gd name="connsiteY0-92" fmla="*/ 1457 h 811826"/>
                <a:gd name="connsiteX1-93" fmla="*/ 2404695 w 2404695"/>
                <a:gd name="connsiteY1-94" fmla="*/ 0 h 811826"/>
                <a:gd name="connsiteX2-95" fmla="*/ 1838073 w 2404695"/>
                <a:gd name="connsiteY2-96" fmla="*/ 811826 h 811826"/>
                <a:gd name="connsiteX3-97" fmla="*/ 0 w 2404695"/>
                <a:gd name="connsiteY3-98" fmla="*/ 811826 h 811826"/>
                <a:gd name="connsiteX4-99" fmla="*/ 1153853 w 2404695"/>
                <a:gd name="connsiteY4-100" fmla="*/ 1457 h 8118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4695" h="811826">
                  <a:moveTo>
                    <a:pt x="1153853" y="1457"/>
                  </a:moveTo>
                  <a:lnTo>
                    <a:pt x="2404695" y="0"/>
                  </a:lnTo>
                  <a:lnTo>
                    <a:pt x="1838073" y="811826"/>
                  </a:lnTo>
                  <a:lnTo>
                    <a:pt x="0" y="811826"/>
                  </a:lnTo>
                  <a:lnTo>
                    <a:pt x="1153853" y="1457"/>
                  </a:lnTo>
                  <a:close/>
                </a:path>
              </a:pathLst>
            </a:custGeom>
            <a:solidFill>
              <a:srgbClr val="3199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2243422" y="5105134"/>
              <a:ext cx="1502702" cy="664168"/>
            </a:xfrm>
            <a:custGeom>
              <a:avLst/>
              <a:gdLst>
                <a:gd name="connsiteX0" fmla="*/ 0 w 1828800"/>
                <a:gd name="connsiteY0" fmla="*/ 0 h 813024"/>
                <a:gd name="connsiteX1" fmla="*/ 1828800 w 1828800"/>
                <a:gd name="connsiteY1" fmla="*/ 0 h 813024"/>
                <a:gd name="connsiteX2" fmla="*/ 1828800 w 1828800"/>
                <a:gd name="connsiteY2" fmla="*/ 813024 h 813024"/>
                <a:gd name="connsiteX3" fmla="*/ 0 w 1828800"/>
                <a:gd name="connsiteY3" fmla="*/ 813024 h 813024"/>
                <a:gd name="connsiteX4" fmla="*/ 0 w 1828800"/>
                <a:gd name="connsiteY4" fmla="*/ 0 h 813024"/>
                <a:gd name="connsiteX0-1" fmla="*/ 135117 w 1828800"/>
                <a:gd name="connsiteY0-2" fmla="*/ 6285 h 813024"/>
                <a:gd name="connsiteX1-3" fmla="*/ 1828800 w 1828800"/>
                <a:gd name="connsiteY1-4" fmla="*/ 0 h 813024"/>
                <a:gd name="connsiteX2-5" fmla="*/ 1828800 w 1828800"/>
                <a:gd name="connsiteY2-6" fmla="*/ 813024 h 813024"/>
                <a:gd name="connsiteX3-7" fmla="*/ 0 w 1828800"/>
                <a:gd name="connsiteY3-8" fmla="*/ 813024 h 813024"/>
                <a:gd name="connsiteX4-9" fmla="*/ 135117 w 1828800"/>
                <a:gd name="connsiteY4-10" fmla="*/ 6285 h 813024"/>
                <a:gd name="connsiteX0-11" fmla="*/ 119406 w 1828800"/>
                <a:gd name="connsiteY0-12" fmla="*/ 3142 h 813024"/>
                <a:gd name="connsiteX1-13" fmla="*/ 1828800 w 1828800"/>
                <a:gd name="connsiteY1-14" fmla="*/ 0 h 813024"/>
                <a:gd name="connsiteX2-15" fmla="*/ 1828800 w 1828800"/>
                <a:gd name="connsiteY2-16" fmla="*/ 813024 h 813024"/>
                <a:gd name="connsiteX3-17" fmla="*/ 0 w 1828800"/>
                <a:gd name="connsiteY3-18" fmla="*/ 813024 h 813024"/>
                <a:gd name="connsiteX4-19" fmla="*/ 119406 w 1828800"/>
                <a:gd name="connsiteY4-20" fmla="*/ 3142 h 813024"/>
                <a:gd name="connsiteX0-21" fmla="*/ 116264 w 1828800"/>
                <a:gd name="connsiteY0-22" fmla="*/ 0 h 813024"/>
                <a:gd name="connsiteX1-23" fmla="*/ 1828800 w 1828800"/>
                <a:gd name="connsiteY1-24" fmla="*/ 0 h 813024"/>
                <a:gd name="connsiteX2-25" fmla="*/ 1828800 w 1828800"/>
                <a:gd name="connsiteY2-26" fmla="*/ 813024 h 813024"/>
                <a:gd name="connsiteX3-27" fmla="*/ 0 w 1828800"/>
                <a:gd name="connsiteY3-28" fmla="*/ 813024 h 813024"/>
                <a:gd name="connsiteX4-29" fmla="*/ 116264 w 1828800"/>
                <a:gd name="connsiteY4-30" fmla="*/ 0 h 813024"/>
                <a:gd name="connsiteX0-31" fmla="*/ 569026 w 1828800"/>
                <a:gd name="connsiteY0-32" fmla="*/ 0 h 816006"/>
                <a:gd name="connsiteX1-33" fmla="*/ 1828800 w 1828800"/>
                <a:gd name="connsiteY1-34" fmla="*/ 2982 h 816006"/>
                <a:gd name="connsiteX2-35" fmla="*/ 1828800 w 1828800"/>
                <a:gd name="connsiteY2-36" fmla="*/ 816006 h 816006"/>
                <a:gd name="connsiteX3-37" fmla="*/ 0 w 1828800"/>
                <a:gd name="connsiteY3-38" fmla="*/ 816006 h 816006"/>
                <a:gd name="connsiteX4-39" fmla="*/ 569026 w 1828800"/>
                <a:gd name="connsiteY4-40" fmla="*/ 0 h 816006"/>
                <a:gd name="connsiteX0-41" fmla="*/ 576045 w 1828800"/>
                <a:gd name="connsiteY0-42" fmla="*/ 0 h 813024"/>
                <a:gd name="connsiteX1-43" fmla="*/ 1828800 w 1828800"/>
                <a:gd name="connsiteY1-44" fmla="*/ 0 h 813024"/>
                <a:gd name="connsiteX2-45" fmla="*/ 1828800 w 1828800"/>
                <a:gd name="connsiteY2-46" fmla="*/ 813024 h 813024"/>
                <a:gd name="connsiteX3-47" fmla="*/ 0 w 1828800"/>
                <a:gd name="connsiteY3-48" fmla="*/ 813024 h 813024"/>
                <a:gd name="connsiteX4-49" fmla="*/ 576045 w 1828800"/>
                <a:gd name="connsiteY4-50" fmla="*/ 0 h 813024"/>
                <a:gd name="connsiteX0-51" fmla="*/ 576045 w 1828800"/>
                <a:gd name="connsiteY0-52" fmla="*/ 0 h 816006"/>
                <a:gd name="connsiteX1-53" fmla="*/ 1828800 w 1828800"/>
                <a:gd name="connsiteY1-54" fmla="*/ 2982 h 816006"/>
                <a:gd name="connsiteX2-55" fmla="*/ 1828800 w 1828800"/>
                <a:gd name="connsiteY2-56" fmla="*/ 816006 h 816006"/>
                <a:gd name="connsiteX3-57" fmla="*/ 0 w 1828800"/>
                <a:gd name="connsiteY3-58" fmla="*/ 816006 h 816006"/>
                <a:gd name="connsiteX4-59" fmla="*/ 576045 w 1828800"/>
                <a:gd name="connsiteY4-60" fmla="*/ 0 h 81600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8800" h="816006">
                  <a:moveTo>
                    <a:pt x="576045" y="0"/>
                  </a:moveTo>
                  <a:lnTo>
                    <a:pt x="1828800" y="2982"/>
                  </a:lnTo>
                  <a:lnTo>
                    <a:pt x="1828800" y="816006"/>
                  </a:lnTo>
                  <a:lnTo>
                    <a:pt x="0" y="816006"/>
                  </a:lnTo>
                  <a:lnTo>
                    <a:pt x="576045" y="0"/>
                  </a:lnTo>
                  <a:close/>
                </a:path>
              </a:pathLst>
            </a:custGeom>
            <a:solidFill>
              <a:srgbClr val="147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7"/>
            <p:cNvSpPr/>
            <p:nvPr/>
          </p:nvSpPr>
          <p:spPr>
            <a:xfrm flipH="1">
              <a:off x="3746124" y="5107539"/>
              <a:ext cx="1502702" cy="661740"/>
            </a:xfrm>
            <a:custGeom>
              <a:avLst/>
              <a:gdLst>
                <a:gd name="connsiteX0" fmla="*/ 0 w 1828800"/>
                <a:gd name="connsiteY0" fmla="*/ 0 h 813024"/>
                <a:gd name="connsiteX1" fmla="*/ 1828800 w 1828800"/>
                <a:gd name="connsiteY1" fmla="*/ 0 h 813024"/>
                <a:gd name="connsiteX2" fmla="*/ 1828800 w 1828800"/>
                <a:gd name="connsiteY2" fmla="*/ 813024 h 813024"/>
                <a:gd name="connsiteX3" fmla="*/ 0 w 1828800"/>
                <a:gd name="connsiteY3" fmla="*/ 813024 h 813024"/>
                <a:gd name="connsiteX4" fmla="*/ 0 w 1828800"/>
                <a:gd name="connsiteY4" fmla="*/ 0 h 813024"/>
                <a:gd name="connsiteX0-1" fmla="*/ 135117 w 1828800"/>
                <a:gd name="connsiteY0-2" fmla="*/ 6285 h 813024"/>
                <a:gd name="connsiteX1-3" fmla="*/ 1828800 w 1828800"/>
                <a:gd name="connsiteY1-4" fmla="*/ 0 h 813024"/>
                <a:gd name="connsiteX2-5" fmla="*/ 1828800 w 1828800"/>
                <a:gd name="connsiteY2-6" fmla="*/ 813024 h 813024"/>
                <a:gd name="connsiteX3-7" fmla="*/ 0 w 1828800"/>
                <a:gd name="connsiteY3-8" fmla="*/ 813024 h 813024"/>
                <a:gd name="connsiteX4-9" fmla="*/ 135117 w 1828800"/>
                <a:gd name="connsiteY4-10" fmla="*/ 6285 h 813024"/>
                <a:gd name="connsiteX0-11" fmla="*/ 119406 w 1828800"/>
                <a:gd name="connsiteY0-12" fmla="*/ 3142 h 813024"/>
                <a:gd name="connsiteX1-13" fmla="*/ 1828800 w 1828800"/>
                <a:gd name="connsiteY1-14" fmla="*/ 0 h 813024"/>
                <a:gd name="connsiteX2-15" fmla="*/ 1828800 w 1828800"/>
                <a:gd name="connsiteY2-16" fmla="*/ 813024 h 813024"/>
                <a:gd name="connsiteX3-17" fmla="*/ 0 w 1828800"/>
                <a:gd name="connsiteY3-18" fmla="*/ 813024 h 813024"/>
                <a:gd name="connsiteX4-19" fmla="*/ 119406 w 1828800"/>
                <a:gd name="connsiteY4-20" fmla="*/ 3142 h 813024"/>
                <a:gd name="connsiteX0-21" fmla="*/ 116264 w 1828800"/>
                <a:gd name="connsiteY0-22" fmla="*/ 0 h 813024"/>
                <a:gd name="connsiteX1-23" fmla="*/ 1828800 w 1828800"/>
                <a:gd name="connsiteY1-24" fmla="*/ 0 h 813024"/>
                <a:gd name="connsiteX2-25" fmla="*/ 1828800 w 1828800"/>
                <a:gd name="connsiteY2-26" fmla="*/ 813024 h 813024"/>
                <a:gd name="connsiteX3-27" fmla="*/ 0 w 1828800"/>
                <a:gd name="connsiteY3-28" fmla="*/ 813024 h 813024"/>
                <a:gd name="connsiteX4-29" fmla="*/ 116264 w 1828800"/>
                <a:gd name="connsiteY4-30" fmla="*/ 0 h 813024"/>
                <a:gd name="connsiteX0-31" fmla="*/ 583065 w 1828800"/>
                <a:gd name="connsiteY0-32" fmla="*/ 0 h 816006"/>
                <a:gd name="connsiteX1-33" fmla="*/ 1828800 w 1828800"/>
                <a:gd name="connsiteY1-34" fmla="*/ 2982 h 816006"/>
                <a:gd name="connsiteX2-35" fmla="*/ 1828800 w 1828800"/>
                <a:gd name="connsiteY2-36" fmla="*/ 816006 h 816006"/>
                <a:gd name="connsiteX3-37" fmla="*/ 0 w 1828800"/>
                <a:gd name="connsiteY3-38" fmla="*/ 816006 h 816006"/>
                <a:gd name="connsiteX4-39" fmla="*/ 583065 w 1828800"/>
                <a:gd name="connsiteY4-40" fmla="*/ 0 h 816006"/>
                <a:gd name="connsiteX0-41" fmla="*/ 576047 w 1828800"/>
                <a:gd name="connsiteY0-42" fmla="*/ 0 h 818990"/>
                <a:gd name="connsiteX1-43" fmla="*/ 1828800 w 1828800"/>
                <a:gd name="connsiteY1-44" fmla="*/ 5966 h 818990"/>
                <a:gd name="connsiteX2-45" fmla="*/ 1828800 w 1828800"/>
                <a:gd name="connsiteY2-46" fmla="*/ 818990 h 818990"/>
                <a:gd name="connsiteX3-47" fmla="*/ 0 w 1828800"/>
                <a:gd name="connsiteY3-48" fmla="*/ 818990 h 818990"/>
                <a:gd name="connsiteX4-49" fmla="*/ 576047 w 1828800"/>
                <a:gd name="connsiteY4-50" fmla="*/ 0 h 818990"/>
                <a:gd name="connsiteX0-51" fmla="*/ 576047 w 1828800"/>
                <a:gd name="connsiteY0-52" fmla="*/ 0 h 813024"/>
                <a:gd name="connsiteX1-53" fmla="*/ 1828800 w 1828800"/>
                <a:gd name="connsiteY1-54" fmla="*/ 0 h 813024"/>
                <a:gd name="connsiteX2-55" fmla="*/ 1828800 w 1828800"/>
                <a:gd name="connsiteY2-56" fmla="*/ 813024 h 813024"/>
                <a:gd name="connsiteX3-57" fmla="*/ 0 w 1828800"/>
                <a:gd name="connsiteY3-58" fmla="*/ 813024 h 813024"/>
                <a:gd name="connsiteX4-59" fmla="*/ 576047 w 1828800"/>
                <a:gd name="connsiteY4-60" fmla="*/ 0 h 8130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8800" h="813024">
                  <a:moveTo>
                    <a:pt x="576047" y="0"/>
                  </a:moveTo>
                  <a:lnTo>
                    <a:pt x="1828800" y="0"/>
                  </a:lnTo>
                  <a:lnTo>
                    <a:pt x="1828800" y="813024"/>
                  </a:lnTo>
                  <a:lnTo>
                    <a:pt x="0" y="813024"/>
                  </a:lnTo>
                  <a:lnTo>
                    <a:pt x="576047" y="0"/>
                  </a:lnTo>
                  <a:close/>
                </a:path>
              </a:pathLst>
            </a:custGeom>
            <a:solidFill>
              <a:srgbClr val="015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0" name="Rectangle 6"/>
            <p:cNvSpPr/>
            <p:nvPr/>
          </p:nvSpPr>
          <p:spPr>
            <a:xfrm flipH="1">
              <a:off x="4775274" y="5104974"/>
              <a:ext cx="1976251" cy="667318"/>
            </a:xfrm>
            <a:custGeom>
              <a:avLst/>
              <a:gdLst>
                <a:gd name="connsiteX0" fmla="*/ 0 w 1828800"/>
                <a:gd name="connsiteY0" fmla="*/ 0 h 1371600"/>
                <a:gd name="connsiteX1" fmla="*/ 1828800 w 1828800"/>
                <a:gd name="connsiteY1" fmla="*/ 0 h 1371600"/>
                <a:gd name="connsiteX2" fmla="*/ 1828800 w 1828800"/>
                <a:gd name="connsiteY2" fmla="*/ 1371600 h 1371600"/>
                <a:gd name="connsiteX3" fmla="*/ 0 w 1828800"/>
                <a:gd name="connsiteY3" fmla="*/ 1371600 h 1371600"/>
                <a:gd name="connsiteX4" fmla="*/ 0 w 1828800"/>
                <a:gd name="connsiteY4" fmla="*/ 0 h 1371600"/>
                <a:gd name="connsiteX0-1" fmla="*/ 885372 w 1828800"/>
                <a:gd name="connsiteY0-2" fmla="*/ 609600 h 1371600"/>
                <a:gd name="connsiteX1-3" fmla="*/ 1828800 w 1828800"/>
                <a:gd name="connsiteY1-4" fmla="*/ 0 h 1371600"/>
                <a:gd name="connsiteX2-5" fmla="*/ 1828800 w 1828800"/>
                <a:gd name="connsiteY2-6" fmla="*/ 1371600 h 1371600"/>
                <a:gd name="connsiteX3-7" fmla="*/ 0 w 1828800"/>
                <a:gd name="connsiteY3-8" fmla="*/ 1371600 h 1371600"/>
                <a:gd name="connsiteX4-9" fmla="*/ 885372 w 1828800"/>
                <a:gd name="connsiteY4-10" fmla="*/ 609600 h 1371600"/>
                <a:gd name="connsiteX0-11" fmla="*/ 885372 w 1944914"/>
                <a:gd name="connsiteY0-12" fmla="*/ 43542 h 805542"/>
                <a:gd name="connsiteX1-13" fmla="*/ 1944914 w 1944914"/>
                <a:gd name="connsiteY1-14" fmla="*/ 0 h 805542"/>
                <a:gd name="connsiteX2-15" fmla="*/ 1828800 w 1944914"/>
                <a:gd name="connsiteY2-16" fmla="*/ 805542 h 805542"/>
                <a:gd name="connsiteX3-17" fmla="*/ 0 w 1944914"/>
                <a:gd name="connsiteY3-18" fmla="*/ 805542 h 805542"/>
                <a:gd name="connsiteX4-19" fmla="*/ 885372 w 1944914"/>
                <a:gd name="connsiteY4-20" fmla="*/ 43542 h 805542"/>
                <a:gd name="connsiteX0-21" fmla="*/ 885372 w 1944914"/>
                <a:gd name="connsiteY0-22" fmla="*/ 14514 h 805542"/>
                <a:gd name="connsiteX1-23" fmla="*/ 1944914 w 1944914"/>
                <a:gd name="connsiteY1-24" fmla="*/ 0 h 805542"/>
                <a:gd name="connsiteX2-25" fmla="*/ 1828800 w 1944914"/>
                <a:gd name="connsiteY2-26" fmla="*/ 805542 h 805542"/>
                <a:gd name="connsiteX3-27" fmla="*/ 0 w 1944914"/>
                <a:gd name="connsiteY3-28" fmla="*/ 805542 h 805542"/>
                <a:gd name="connsiteX4-29" fmla="*/ 885372 w 1944914"/>
                <a:gd name="connsiteY4-30" fmla="*/ 14514 h 805542"/>
                <a:gd name="connsiteX0-31" fmla="*/ 879087 w 1944914"/>
                <a:gd name="connsiteY0-32" fmla="*/ 0 h 813024"/>
                <a:gd name="connsiteX1-33" fmla="*/ 1944914 w 1944914"/>
                <a:gd name="connsiteY1-34" fmla="*/ 7482 h 813024"/>
                <a:gd name="connsiteX2-35" fmla="*/ 1828800 w 1944914"/>
                <a:gd name="connsiteY2-36" fmla="*/ 813024 h 813024"/>
                <a:gd name="connsiteX3-37" fmla="*/ 0 w 1944914"/>
                <a:gd name="connsiteY3-38" fmla="*/ 813024 h 813024"/>
                <a:gd name="connsiteX4-39" fmla="*/ 879087 w 1944914"/>
                <a:gd name="connsiteY4-40" fmla="*/ 0 h 813024"/>
                <a:gd name="connsiteX0-41" fmla="*/ 879087 w 1944914"/>
                <a:gd name="connsiteY0-42" fmla="*/ 0 h 813024"/>
                <a:gd name="connsiteX1-43" fmla="*/ 1944914 w 1944914"/>
                <a:gd name="connsiteY1-44" fmla="*/ 1198 h 813024"/>
                <a:gd name="connsiteX2-45" fmla="*/ 1828800 w 1944914"/>
                <a:gd name="connsiteY2-46" fmla="*/ 813024 h 813024"/>
                <a:gd name="connsiteX3-47" fmla="*/ 0 w 1944914"/>
                <a:gd name="connsiteY3-48" fmla="*/ 813024 h 813024"/>
                <a:gd name="connsiteX4-49" fmla="*/ 879087 w 1944914"/>
                <a:gd name="connsiteY4-50" fmla="*/ 0 h 813024"/>
                <a:gd name="connsiteX0-51" fmla="*/ 879087 w 2401185"/>
                <a:gd name="connsiteY0-52" fmla="*/ 0 h 813024"/>
                <a:gd name="connsiteX1-53" fmla="*/ 2401185 w 2401185"/>
                <a:gd name="connsiteY1-54" fmla="*/ 4180 h 813024"/>
                <a:gd name="connsiteX2-55" fmla="*/ 1828800 w 2401185"/>
                <a:gd name="connsiteY2-56" fmla="*/ 813024 h 813024"/>
                <a:gd name="connsiteX3-57" fmla="*/ 0 w 2401185"/>
                <a:gd name="connsiteY3-58" fmla="*/ 813024 h 813024"/>
                <a:gd name="connsiteX4-59" fmla="*/ 879087 w 2401185"/>
                <a:gd name="connsiteY4-60" fmla="*/ 0 h 813024"/>
                <a:gd name="connsiteX0-61" fmla="*/ 879087 w 2401185"/>
                <a:gd name="connsiteY0-62" fmla="*/ 0 h 813024"/>
                <a:gd name="connsiteX1-63" fmla="*/ 2401185 w 2401185"/>
                <a:gd name="connsiteY1-64" fmla="*/ 4180 h 813024"/>
                <a:gd name="connsiteX2-65" fmla="*/ 1835819 w 2401185"/>
                <a:gd name="connsiteY2-66" fmla="*/ 813024 h 813024"/>
                <a:gd name="connsiteX3-67" fmla="*/ 0 w 2401185"/>
                <a:gd name="connsiteY3-68" fmla="*/ 813024 h 813024"/>
                <a:gd name="connsiteX4-69" fmla="*/ 879087 w 2401185"/>
                <a:gd name="connsiteY4-70" fmla="*/ 0 h 813024"/>
                <a:gd name="connsiteX0-71" fmla="*/ 1149378 w 2401185"/>
                <a:gd name="connsiteY0-72" fmla="*/ 0 h 816170"/>
                <a:gd name="connsiteX1-73" fmla="*/ 2401185 w 2401185"/>
                <a:gd name="connsiteY1-74" fmla="*/ 7326 h 816170"/>
                <a:gd name="connsiteX2-75" fmla="*/ 1835819 w 2401185"/>
                <a:gd name="connsiteY2-76" fmla="*/ 816170 h 816170"/>
                <a:gd name="connsiteX3-77" fmla="*/ 0 w 2401185"/>
                <a:gd name="connsiteY3-78" fmla="*/ 816170 h 816170"/>
                <a:gd name="connsiteX4-79" fmla="*/ 1149378 w 2401185"/>
                <a:gd name="connsiteY4-80" fmla="*/ 0 h 816170"/>
                <a:gd name="connsiteX0-81" fmla="*/ 1149378 w 2401185"/>
                <a:gd name="connsiteY0-82" fmla="*/ 0 h 816170"/>
                <a:gd name="connsiteX1-83" fmla="*/ 2401185 w 2401185"/>
                <a:gd name="connsiteY1-84" fmla="*/ 4180 h 816170"/>
                <a:gd name="connsiteX2-85" fmla="*/ 1835819 w 2401185"/>
                <a:gd name="connsiteY2-86" fmla="*/ 816170 h 816170"/>
                <a:gd name="connsiteX3-87" fmla="*/ 0 w 2401185"/>
                <a:gd name="connsiteY3-88" fmla="*/ 816170 h 816170"/>
                <a:gd name="connsiteX4-89" fmla="*/ 1149378 w 2401185"/>
                <a:gd name="connsiteY4-90" fmla="*/ 0 h 816170"/>
                <a:gd name="connsiteX0-91" fmla="*/ 1149378 w 2401185"/>
                <a:gd name="connsiteY0-92" fmla="*/ 0 h 816170"/>
                <a:gd name="connsiteX1-93" fmla="*/ 2401185 w 2401185"/>
                <a:gd name="connsiteY1-94" fmla="*/ 473 h 816170"/>
                <a:gd name="connsiteX2-95" fmla="*/ 1835819 w 2401185"/>
                <a:gd name="connsiteY2-96" fmla="*/ 816170 h 816170"/>
                <a:gd name="connsiteX3-97" fmla="*/ 0 w 2401185"/>
                <a:gd name="connsiteY3-98" fmla="*/ 816170 h 816170"/>
                <a:gd name="connsiteX4-99" fmla="*/ 1149378 w 2401185"/>
                <a:gd name="connsiteY4-100" fmla="*/ 0 h 816170"/>
                <a:gd name="connsiteX0-101" fmla="*/ 1149378 w 2401185"/>
                <a:gd name="connsiteY0-102" fmla="*/ 0 h 819876"/>
                <a:gd name="connsiteX1-103" fmla="*/ 2401185 w 2401185"/>
                <a:gd name="connsiteY1-104" fmla="*/ 473 h 819876"/>
                <a:gd name="connsiteX2-105" fmla="*/ 1840180 w 2401185"/>
                <a:gd name="connsiteY2-106" fmla="*/ 819876 h 819876"/>
                <a:gd name="connsiteX3-107" fmla="*/ 0 w 2401185"/>
                <a:gd name="connsiteY3-108" fmla="*/ 816170 h 819876"/>
                <a:gd name="connsiteX4-109" fmla="*/ 1149378 w 2401185"/>
                <a:gd name="connsiteY4-110" fmla="*/ 0 h 819876"/>
                <a:gd name="connsiteX0-111" fmla="*/ 1149378 w 2401185"/>
                <a:gd name="connsiteY0-112" fmla="*/ 0 h 819876"/>
                <a:gd name="connsiteX1-113" fmla="*/ 2401185 w 2401185"/>
                <a:gd name="connsiteY1-114" fmla="*/ 473 h 819876"/>
                <a:gd name="connsiteX2-115" fmla="*/ 1832321 w 2401185"/>
                <a:gd name="connsiteY2-116" fmla="*/ 819876 h 819876"/>
                <a:gd name="connsiteX3-117" fmla="*/ 0 w 2401185"/>
                <a:gd name="connsiteY3-118" fmla="*/ 816170 h 819876"/>
                <a:gd name="connsiteX4-119" fmla="*/ 1149378 w 2401185"/>
                <a:gd name="connsiteY4-120" fmla="*/ 0 h 819876"/>
                <a:gd name="connsiteX0-121" fmla="*/ 1149378 w 2405113"/>
                <a:gd name="connsiteY0-122" fmla="*/ 0 h 819876"/>
                <a:gd name="connsiteX1-123" fmla="*/ 2405113 w 2405113"/>
                <a:gd name="connsiteY1-124" fmla="*/ 3813 h 819876"/>
                <a:gd name="connsiteX2-125" fmla="*/ 1832321 w 2405113"/>
                <a:gd name="connsiteY2-126" fmla="*/ 819876 h 819876"/>
                <a:gd name="connsiteX3-127" fmla="*/ 0 w 2405113"/>
                <a:gd name="connsiteY3-128" fmla="*/ 816170 h 819876"/>
                <a:gd name="connsiteX4-129" fmla="*/ 1149378 w 2405113"/>
                <a:gd name="connsiteY4-130" fmla="*/ 0 h 81987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5113" h="819876">
                  <a:moveTo>
                    <a:pt x="1149378" y="0"/>
                  </a:moveTo>
                  <a:lnTo>
                    <a:pt x="2405113" y="3813"/>
                  </a:lnTo>
                  <a:lnTo>
                    <a:pt x="1832321" y="819876"/>
                  </a:lnTo>
                  <a:lnTo>
                    <a:pt x="0" y="816170"/>
                  </a:lnTo>
                  <a:lnTo>
                    <a:pt x="1149378" y="0"/>
                  </a:lnTo>
                  <a:close/>
                </a:path>
              </a:pathLst>
            </a:custGeom>
            <a:solidFill>
              <a:srgbClr val="0E3F5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nvGrpSpPr>
            <p:cNvPr id="22" name="Group 21"/>
            <p:cNvGrpSpPr/>
            <p:nvPr/>
          </p:nvGrpSpPr>
          <p:grpSpPr>
            <a:xfrm>
              <a:off x="854484" y="5889646"/>
              <a:ext cx="1265926" cy="558188"/>
              <a:chOff x="854484" y="5894979"/>
              <a:chExt cx="1265926" cy="547521"/>
            </a:xfrm>
          </p:grpSpPr>
          <p:sp>
            <p:nvSpPr>
              <p:cNvPr id="20" name="TextBox 19"/>
              <p:cNvSpPr txBox="1"/>
              <p:nvPr/>
            </p:nvSpPr>
            <p:spPr>
              <a:xfrm>
                <a:off x="986744" y="5894979"/>
                <a:ext cx="1010653"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Category 1</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p:cNvSpPr txBox="1"/>
              <p:nvPr/>
            </p:nvSpPr>
            <p:spPr>
              <a:xfrm>
                <a:off x="854484" y="6165501"/>
                <a:ext cx="1265926"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Text here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3" name="Group 22"/>
            <p:cNvGrpSpPr/>
            <p:nvPr/>
          </p:nvGrpSpPr>
          <p:grpSpPr>
            <a:xfrm>
              <a:off x="2367816" y="5886407"/>
              <a:ext cx="1265926" cy="558188"/>
              <a:chOff x="854484" y="5894979"/>
              <a:chExt cx="1265926" cy="547521"/>
            </a:xfrm>
          </p:grpSpPr>
          <p:sp>
            <p:nvSpPr>
              <p:cNvPr id="24" name="TextBox 23"/>
              <p:cNvSpPr txBox="1"/>
              <p:nvPr/>
            </p:nvSpPr>
            <p:spPr>
              <a:xfrm>
                <a:off x="986744" y="5894979"/>
                <a:ext cx="1010653"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Category 2</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854484" y="6165501"/>
                <a:ext cx="1265926"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Text here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6" name="Group 25"/>
            <p:cNvGrpSpPr/>
            <p:nvPr/>
          </p:nvGrpSpPr>
          <p:grpSpPr>
            <a:xfrm>
              <a:off x="3869136" y="5889645"/>
              <a:ext cx="1265926" cy="558188"/>
              <a:chOff x="854484" y="5894979"/>
              <a:chExt cx="1265926" cy="547521"/>
            </a:xfrm>
          </p:grpSpPr>
          <p:sp>
            <p:nvSpPr>
              <p:cNvPr id="27" name="TextBox 26"/>
              <p:cNvSpPr txBox="1"/>
              <p:nvPr/>
            </p:nvSpPr>
            <p:spPr>
              <a:xfrm>
                <a:off x="986744" y="5894979"/>
                <a:ext cx="1010653"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Category 3</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TextBox 27"/>
              <p:cNvSpPr txBox="1"/>
              <p:nvPr/>
            </p:nvSpPr>
            <p:spPr>
              <a:xfrm>
                <a:off x="854484" y="6165501"/>
                <a:ext cx="1265926"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Text here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grpSp>
          <p:nvGrpSpPr>
            <p:cNvPr id="29" name="Group 28"/>
            <p:cNvGrpSpPr/>
            <p:nvPr/>
          </p:nvGrpSpPr>
          <p:grpSpPr>
            <a:xfrm>
              <a:off x="5367214" y="5900388"/>
              <a:ext cx="1265926" cy="558188"/>
              <a:chOff x="854484" y="5894979"/>
              <a:chExt cx="1265926" cy="547521"/>
            </a:xfrm>
          </p:grpSpPr>
          <p:sp>
            <p:nvSpPr>
              <p:cNvPr id="30" name="TextBox 29"/>
              <p:cNvSpPr txBox="1"/>
              <p:nvPr/>
            </p:nvSpPr>
            <p:spPr>
              <a:xfrm>
                <a:off x="986744" y="5894979"/>
                <a:ext cx="1010653"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Category 4</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TextBox 30"/>
              <p:cNvSpPr txBox="1"/>
              <p:nvPr/>
            </p:nvSpPr>
            <p:spPr>
              <a:xfrm>
                <a:off x="854484" y="6165501"/>
                <a:ext cx="1265926" cy="276999"/>
              </a:xfrm>
              <a:prstGeom prst="rect">
                <a:avLst/>
              </a:prstGeom>
              <a:noFill/>
            </p:spPr>
            <p:txBody>
              <a:bodyPr wrap="square" rtlCol="0">
                <a:spAutoFit/>
              </a:bodyPr>
              <a:lstStyle/>
              <a:p>
                <a:pPr algn="ct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Text here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pic>
          <p:nvPicPr>
            <p:cNvPr id="33" name="Graphic 32" descr="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426" y="4524898"/>
              <a:ext cx="540000" cy="550520"/>
            </a:xfrm>
            <a:prstGeom prst="rect">
              <a:avLst/>
            </a:prstGeom>
          </p:spPr>
        </p:pic>
        <p:pic>
          <p:nvPicPr>
            <p:cNvPr id="35" name="Graphic 34" descr="Laptop"/>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0891" y="4564134"/>
              <a:ext cx="540000" cy="550520"/>
            </a:xfrm>
            <a:prstGeom prst="rect">
              <a:avLst/>
            </a:prstGeom>
          </p:spPr>
        </p:pic>
        <p:pic>
          <p:nvPicPr>
            <p:cNvPr id="37" name="Graphic 36" descr="Smart Phon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8541" y="4478106"/>
              <a:ext cx="540000" cy="550520"/>
            </a:xfrm>
            <a:prstGeom prst="rect">
              <a:avLst/>
            </a:prstGeom>
          </p:spPr>
        </p:pic>
        <p:pic>
          <p:nvPicPr>
            <p:cNvPr id="39" name="Graphic 38" descr="Table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1822" y="4566090"/>
              <a:ext cx="540000" cy="550520"/>
            </a:xfrm>
            <a:prstGeom prst="rect">
              <a:avLst/>
            </a:prstGeom>
          </p:spPr>
        </p:pic>
        <p:sp>
          <p:nvSpPr>
            <p:cNvPr id="40" name="TextBox 39"/>
            <p:cNvSpPr txBox="1"/>
            <p:nvPr/>
          </p:nvSpPr>
          <p:spPr>
            <a:xfrm>
              <a:off x="1748005" y="1186752"/>
              <a:ext cx="907631" cy="400110"/>
            </a:xfrm>
            <a:prstGeom prst="rect">
              <a:avLst/>
            </a:prstGeom>
            <a:noFill/>
          </p:spPr>
          <p:txBody>
            <a:bodyPr wrap="square" rtlCol="0">
              <a:spAutoFit/>
            </a:bodyPr>
            <a:lstStyle/>
            <a:p>
              <a:pPr algn="ct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90%</a:t>
              </a:r>
              <a:endPar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1" name="TextBox 40"/>
            <p:cNvSpPr txBox="1"/>
            <p:nvPr/>
          </p:nvSpPr>
          <p:spPr>
            <a:xfrm>
              <a:off x="2777349" y="2024822"/>
              <a:ext cx="907631" cy="400110"/>
            </a:xfrm>
            <a:prstGeom prst="rect">
              <a:avLst/>
            </a:prstGeom>
            <a:noFill/>
          </p:spPr>
          <p:txBody>
            <a:bodyPr wrap="square" rtlCol="0">
              <a:spAutoFit/>
            </a:bodyPr>
            <a:lstStyle/>
            <a:p>
              <a:pPr algn="ct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75%</a:t>
              </a:r>
              <a:endPar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2" name="TextBox 41"/>
            <p:cNvSpPr txBox="1"/>
            <p:nvPr/>
          </p:nvSpPr>
          <p:spPr>
            <a:xfrm>
              <a:off x="3807075" y="3026378"/>
              <a:ext cx="907631" cy="400110"/>
            </a:xfrm>
            <a:prstGeom prst="rect">
              <a:avLst/>
            </a:prstGeom>
            <a:noFill/>
          </p:spPr>
          <p:txBody>
            <a:bodyPr wrap="square" rtlCol="0">
              <a:spAutoFit/>
            </a:bodyPr>
            <a:lstStyle/>
            <a:p>
              <a:pPr algn="ct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55%</a:t>
              </a:r>
              <a:endPar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3" name="TextBox 42"/>
            <p:cNvSpPr txBox="1"/>
            <p:nvPr/>
          </p:nvSpPr>
          <p:spPr>
            <a:xfrm>
              <a:off x="4836419" y="1754041"/>
              <a:ext cx="907631" cy="400110"/>
            </a:xfrm>
            <a:prstGeom prst="rect">
              <a:avLst/>
            </a:prstGeom>
            <a:noFill/>
          </p:spPr>
          <p:txBody>
            <a:bodyPr wrap="square" rtlCol="0">
              <a:spAutoFit/>
            </a:bodyPr>
            <a:lstStyle/>
            <a:p>
              <a:pPr algn="ct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80%</a:t>
              </a:r>
              <a:endPar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aphicFrame>
        <p:nvGraphicFramePr>
          <p:cNvPr id="46" name="Chart 45"/>
          <p:cNvGraphicFramePr/>
          <p:nvPr/>
        </p:nvGraphicFramePr>
        <p:xfrm>
          <a:off x="6352095" y="1708274"/>
          <a:ext cx="3545884" cy="210974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47" name="Chart 46"/>
          <p:cNvGraphicFramePr/>
          <p:nvPr/>
        </p:nvGraphicFramePr>
        <p:xfrm>
          <a:off x="6352095" y="4054520"/>
          <a:ext cx="3545884" cy="2109748"/>
        </p:xfrm>
        <a:graphic>
          <a:graphicData uri="http://schemas.openxmlformats.org/drawingml/2006/chart">
            <c:chart xmlns:c="http://schemas.openxmlformats.org/drawingml/2006/chart" xmlns:r="http://schemas.openxmlformats.org/officeDocument/2006/relationships" r:id="rId2"/>
          </a:graphicData>
        </a:graphic>
      </p:graphicFrame>
      <p:sp>
        <p:nvSpPr>
          <p:cNvPr id="49" name="TextBox 48"/>
          <p:cNvSpPr txBox="1"/>
          <p:nvPr/>
        </p:nvSpPr>
        <p:spPr>
          <a:xfrm>
            <a:off x="7627732" y="2537816"/>
            <a:ext cx="994610" cy="523220"/>
          </a:xfrm>
          <a:prstGeom prst="rect">
            <a:avLst/>
          </a:prstGeom>
          <a:noFill/>
        </p:spPr>
        <p:txBody>
          <a:bodyPr wrap="square" rtlCol="0">
            <a:spAutoFit/>
          </a:bodyPr>
          <a:lstStyle/>
          <a:p>
            <a:pPr algn="ctr"/>
            <a:r>
              <a:rPr lang="en-IN" sz="28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75%</a:t>
            </a:r>
            <a:endParaRPr lang="en-IN" sz="28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0" name="TextBox 49"/>
          <p:cNvSpPr txBox="1"/>
          <p:nvPr/>
        </p:nvSpPr>
        <p:spPr>
          <a:xfrm>
            <a:off x="7659006" y="4853044"/>
            <a:ext cx="994610" cy="523220"/>
          </a:xfrm>
          <a:prstGeom prst="rect">
            <a:avLst/>
          </a:prstGeom>
          <a:noFill/>
        </p:spPr>
        <p:txBody>
          <a:bodyPr wrap="square" rtlCol="0">
            <a:spAutoFit/>
          </a:bodyPr>
          <a:lstStyle/>
          <a:p>
            <a:pPr algn="ctr"/>
            <a:r>
              <a:rPr lang="en-IN" sz="28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65%</a:t>
            </a:r>
            <a:endParaRPr lang="en-IN" sz="28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1" name="TextBox 50"/>
          <p:cNvSpPr txBox="1"/>
          <p:nvPr/>
        </p:nvSpPr>
        <p:spPr>
          <a:xfrm>
            <a:off x="9264315" y="2286432"/>
            <a:ext cx="2783305" cy="338554"/>
          </a:xfrm>
          <a:prstGeom prst="rect">
            <a:avLst/>
          </a:prstGeom>
          <a:noFill/>
        </p:spPr>
        <p:txBody>
          <a:bodyPr wrap="square" rtlCol="0">
            <a:spAutoFit/>
          </a:bodyPr>
          <a:lstStyle/>
          <a:p>
            <a:r>
              <a:rPr lang="en-IN" sz="1600" spc="3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CREATIVE VENUS</a:t>
            </a:r>
            <a:endParaRPr lang="en-IN" sz="1600" spc="3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2" name="TextBox 51"/>
          <p:cNvSpPr txBox="1"/>
          <p:nvPr/>
        </p:nvSpPr>
        <p:spPr>
          <a:xfrm>
            <a:off x="9264314" y="4686210"/>
            <a:ext cx="2783305" cy="338554"/>
          </a:xfrm>
          <a:prstGeom prst="rect">
            <a:avLst/>
          </a:prstGeom>
          <a:noFill/>
        </p:spPr>
        <p:txBody>
          <a:bodyPr wrap="square" rtlCol="0">
            <a:spAutoFit/>
          </a:bodyPr>
          <a:lstStyle/>
          <a:p>
            <a:r>
              <a:rPr lang="en-IN" sz="1600" spc="3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CREATIVE VENUS</a:t>
            </a:r>
            <a:endParaRPr lang="en-IN" sz="1600" spc="3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3" name="TextBox 52"/>
          <p:cNvSpPr txBox="1"/>
          <p:nvPr/>
        </p:nvSpPr>
        <p:spPr>
          <a:xfrm>
            <a:off x="9264314" y="5018454"/>
            <a:ext cx="2783305" cy="523220"/>
          </a:xfrm>
          <a:prstGeom prst="rect">
            <a:avLst/>
          </a:prstGeom>
          <a:noFill/>
        </p:spPr>
        <p:txBody>
          <a:bodyPr wrap="square" rtlCol="0">
            <a:spAutoFit/>
          </a:bodyPr>
          <a:lstStyle/>
          <a:p>
            <a:r>
              <a:rPr lang="en-IN" sz="1400" spc="3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ADD A SUBHEADING TO EXPLAIN THE DATA.</a:t>
            </a:r>
            <a:endParaRPr lang="en-IN" sz="1400" spc="3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Box 53"/>
          <p:cNvSpPr txBox="1"/>
          <p:nvPr/>
        </p:nvSpPr>
        <p:spPr>
          <a:xfrm>
            <a:off x="9264314" y="2621831"/>
            <a:ext cx="2783305" cy="523220"/>
          </a:xfrm>
          <a:prstGeom prst="rect">
            <a:avLst/>
          </a:prstGeom>
          <a:noFill/>
        </p:spPr>
        <p:txBody>
          <a:bodyPr wrap="square" rtlCol="0">
            <a:spAutoFit/>
          </a:bodyPr>
          <a:lstStyle/>
          <a:p>
            <a:r>
              <a:rPr lang="en-IN" sz="1400" spc="3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ADD A SUBHEADING TO EXPLAIN THE DATA.</a:t>
            </a:r>
            <a:endParaRPr lang="en-IN" sz="1400" spc="3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5" name="TextBox 54"/>
          <p:cNvSpPr txBox="1"/>
          <p:nvPr/>
        </p:nvSpPr>
        <p:spPr>
          <a:xfrm>
            <a:off x="2826868" y="112295"/>
            <a:ext cx="6538265" cy="584775"/>
          </a:xfrm>
          <a:prstGeom prst="rect">
            <a:avLst/>
          </a:prstGeom>
          <a:noFill/>
        </p:spPr>
        <p:txBody>
          <a:bodyPr wrap="square" rtlCol="0">
            <a:spAutoFit/>
          </a:bodyPr>
          <a:lstStyle/>
          <a:p>
            <a:pPr algn="ctr"/>
            <a:r>
              <a:rPr lang="en-IN" sz="3200" spc="3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DATA &amp; INSIGHTS</a:t>
            </a:r>
            <a:endParaRPr lang="en-IN" sz="3200" spc="3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6" name="TextBox 55"/>
          <p:cNvSpPr txBox="1"/>
          <p:nvPr/>
        </p:nvSpPr>
        <p:spPr>
          <a:xfrm>
            <a:off x="2826868" y="649532"/>
            <a:ext cx="6538265" cy="400110"/>
          </a:xfrm>
          <a:prstGeom prst="rect">
            <a:avLst/>
          </a:prstGeom>
          <a:noFill/>
        </p:spPr>
        <p:txBody>
          <a:bodyPr wrap="square" rtlCol="0">
            <a:spAutoFit/>
          </a:bodyPr>
          <a:lstStyle/>
          <a:p>
            <a:pPr algn="ctr"/>
            <a:r>
              <a:rPr lang="en-IN" sz="2000" spc="3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Measure the performance of each KPI.</a:t>
            </a:r>
            <a:endParaRPr lang="en-IN" sz="2000" spc="3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Freeform: Shape 87" hidden="1"/>
          <p:cNvSpPr/>
          <p:nvPr/>
        </p:nvSpPr>
        <p:spPr>
          <a:xfrm rot="14400000">
            <a:off x="3607699" y="1062052"/>
            <a:ext cx="5580000" cy="3266517"/>
          </a:xfrm>
          <a:custGeom>
            <a:avLst/>
            <a:gdLst>
              <a:gd name="connsiteX0" fmla="*/ 5346561 w 5580000"/>
              <a:gd name="connsiteY0" fmla="*/ 2755511 h 3266517"/>
              <a:gd name="connsiteX1" fmla="*/ 4610441 w 5580000"/>
              <a:gd name="connsiteY1" fmla="*/ 3266517 h 3266517"/>
              <a:gd name="connsiteX2" fmla="*/ 937851 w 5580000"/>
              <a:gd name="connsiteY2" fmla="*/ 3266516 h 3266517"/>
              <a:gd name="connsiteX3" fmla="*/ 19054 w 5580000"/>
              <a:gd name="connsiteY3" fmla="*/ 2341068 h 3266517"/>
              <a:gd name="connsiteX4" fmla="*/ 0 w 5580000"/>
              <a:gd name="connsiteY4" fmla="*/ 2107485 h 3266517"/>
              <a:gd name="connsiteX5" fmla="*/ 19054 w 5580000"/>
              <a:gd name="connsiteY5" fmla="*/ 1873900 h 3266517"/>
              <a:gd name="connsiteX6" fmla="*/ 73701 w 5580000"/>
              <a:gd name="connsiteY6" fmla="*/ 1656339 h 3266517"/>
              <a:gd name="connsiteX7" fmla="*/ 140775 w 5580000"/>
              <a:gd name="connsiteY7" fmla="*/ 1503619 h 3266517"/>
              <a:gd name="connsiteX8" fmla="*/ 3869102 w 5580000"/>
              <a:gd name="connsiteY8" fmla="*/ 1503619 h 3266517"/>
              <a:gd name="connsiteX9" fmla="*/ 3874199 w 5580000"/>
              <a:gd name="connsiteY9" fmla="*/ 1512448 h 3266517"/>
              <a:gd name="connsiteX10" fmla="*/ 3954305 w 5580000"/>
              <a:gd name="connsiteY10" fmla="*/ 1503619 h 3266517"/>
              <a:gd name="connsiteX11" fmla="*/ 4033249 w 5580000"/>
              <a:gd name="connsiteY11" fmla="*/ 1503619 h 3266517"/>
              <a:gd name="connsiteX12" fmla="*/ 4314255 w 5580000"/>
              <a:gd name="connsiteY12" fmla="*/ 1412984 h 3266517"/>
              <a:gd name="connsiteX13" fmla="*/ 4341782 w 5580000"/>
              <a:gd name="connsiteY13" fmla="*/ 1391978 h 3266517"/>
              <a:gd name="connsiteX14" fmla="*/ 4467550 w 5580000"/>
              <a:gd name="connsiteY14" fmla="*/ 1332429 h 3266517"/>
              <a:gd name="connsiteX15" fmla="*/ 4660312 w 5580000"/>
              <a:gd name="connsiteY15" fmla="*/ 1199137 h 3266517"/>
              <a:gd name="connsiteX16" fmla="*/ 5069704 w 5580000"/>
              <a:gd name="connsiteY16" fmla="*/ 93536 h 3266517"/>
              <a:gd name="connsiteX17" fmla="*/ 5028495 w 5580000"/>
              <a:gd name="connsiteY17" fmla="*/ 0 h 3266517"/>
              <a:gd name="connsiteX18" fmla="*/ 5085819 w 5580000"/>
              <a:gd name="connsiteY18" fmla="*/ 74225 h 3266517"/>
              <a:gd name="connsiteX19" fmla="*/ 5548293 w 5580000"/>
              <a:gd name="connsiteY19" fmla="*/ 2107485 h 3266517"/>
              <a:gd name="connsiteX20" fmla="*/ 5548292 w 5580000"/>
              <a:gd name="connsiteY20" fmla="*/ 2107485 h 3266517"/>
              <a:gd name="connsiteX21" fmla="*/ 5346561 w 5580000"/>
              <a:gd name="connsiteY21" fmla="*/ 2755511 h 3266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80000" h="3266517">
                <a:moveTo>
                  <a:pt x="5346561" y="2755511"/>
                </a:moveTo>
                <a:cubicBezTo>
                  <a:pt x="5182640" y="3063815"/>
                  <a:pt x="4934166" y="3266517"/>
                  <a:pt x="4610441" y="3266517"/>
                </a:cubicBezTo>
                <a:lnTo>
                  <a:pt x="937851" y="3266516"/>
                </a:lnTo>
                <a:cubicBezTo>
                  <a:pt x="484636" y="3266516"/>
                  <a:pt x="106505" y="2869221"/>
                  <a:pt x="19054" y="2341068"/>
                </a:cubicBezTo>
                <a:lnTo>
                  <a:pt x="0" y="2107485"/>
                </a:lnTo>
                <a:lnTo>
                  <a:pt x="19054" y="1873900"/>
                </a:lnTo>
                <a:cubicBezTo>
                  <a:pt x="31547" y="1798450"/>
                  <a:pt x="49972" y="1725670"/>
                  <a:pt x="73701" y="1656339"/>
                </a:cubicBezTo>
                <a:lnTo>
                  <a:pt x="140775" y="1503619"/>
                </a:lnTo>
                <a:lnTo>
                  <a:pt x="3869102" y="1503619"/>
                </a:lnTo>
                <a:lnTo>
                  <a:pt x="3874199" y="1512448"/>
                </a:lnTo>
                <a:lnTo>
                  <a:pt x="3954305" y="1503619"/>
                </a:lnTo>
                <a:lnTo>
                  <a:pt x="4033249" y="1503619"/>
                </a:lnTo>
                <a:cubicBezTo>
                  <a:pt x="4139053" y="1495373"/>
                  <a:pt x="4232204" y="1463081"/>
                  <a:pt x="4314255" y="1412984"/>
                </a:cubicBezTo>
                <a:lnTo>
                  <a:pt x="4341782" y="1391978"/>
                </a:lnTo>
                <a:lnTo>
                  <a:pt x="4467550" y="1332429"/>
                </a:lnTo>
                <a:lnTo>
                  <a:pt x="4660312" y="1199137"/>
                </a:lnTo>
                <a:cubicBezTo>
                  <a:pt x="5022271" y="901801"/>
                  <a:pt x="5186190" y="461826"/>
                  <a:pt x="5069704" y="93536"/>
                </a:cubicBezTo>
                <a:lnTo>
                  <a:pt x="5028495" y="0"/>
                </a:lnTo>
                <a:lnTo>
                  <a:pt x="5085819" y="74225"/>
                </a:lnTo>
                <a:cubicBezTo>
                  <a:pt x="5760738" y="1026538"/>
                  <a:pt x="5548293" y="1957459"/>
                  <a:pt x="5548293" y="2107485"/>
                </a:cubicBezTo>
                <a:lnTo>
                  <a:pt x="5548292" y="2107485"/>
                </a:lnTo>
                <a:cubicBezTo>
                  <a:pt x="5512827" y="2347528"/>
                  <a:pt x="5444913" y="2570528"/>
                  <a:pt x="5346561" y="2755511"/>
                </a:cubicBez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Shape 83" hidden="1"/>
          <p:cNvSpPr/>
          <p:nvPr/>
        </p:nvSpPr>
        <p:spPr>
          <a:xfrm>
            <a:off x="3701205" y="3654101"/>
            <a:ext cx="5580001" cy="3156397"/>
          </a:xfrm>
          <a:custGeom>
            <a:avLst/>
            <a:gdLst>
              <a:gd name="connsiteX0" fmla="*/ 5109153 w 5580001"/>
              <a:gd name="connsiteY0" fmla="*/ 0 h 3156397"/>
              <a:gd name="connsiteX1" fmla="*/ 5209298 w 5580001"/>
              <a:gd name="connsiteY1" fmla="*/ 154057 h 3156397"/>
              <a:gd name="connsiteX2" fmla="*/ 5548293 w 5580001"/>
              <a:gd name="connsiteY2" fmla="*/ 1997365 h 3156397"/>
              <a:gd name="connsiteX3" fmla="*/ 5548292 w 5580001"/>
              <a:gd name="connsiteY3" fmla="*/ 1997365 h 3156397"/>
              <a:gd name="connsiteX4" fmla="*/ 4610441 w 5580001"/>
              <a:gd name="connsiteY4" fmla="*/ 3156397 h 3156397"/>
              <a:gd name="connsiteX5" fmla="*/ 937851 w 5580001"/>
              <a:gd name="connsiteY5" fmla="*/ 3156396 h 3156397"/>
              <a:gd name="connsiteX6" fmla="*/ 19054 w 5580001"/>
              <a:gd name="connsiteY6" fmla="*/ 2230949 h 3156397"/>
              <a:gd name="connsiteX7" fmla="*/ 0 w 5580001"/>
              <a:gd name="connsiteY7" fmla="*/ 1997365 h 3156397"/>
              <a:gd name="connsiteX8" fmla="*/ 19054 w 5580001"/>
              <a:gd name="connsiteY8" fmla="*/ 1763780 h 3156397"/>
              <a:gd name="connsiteX9" fmla="*/ 73701 w 5580001"/>
              <a:gd name="connsiteY9" fmla="*/ 1546219 h 3156397"/>
              <a:gd name="connsiteX10" fmla="*/ 140775 w 5580001"/>
              <a:gd name="connsiteY10" fmla="*/ 1393499 h 3156397"/>
              <a:gd name="connsiteX11" fmla="*/ 3904894 w 5580001"/>
              <a:gd name="connsiteY11" fmla="*/ 1393499 h 3156397"/>
              <a:gd name="connsiteX12" fmla="*/ 3908835 w 5580001"/>
              <a:gd name="connsiteY12" fmla="*/ 1400326 h 3156397"/>
              <a:gd name="connsiteX13" fmla="*/ 3970782 w 5580001"/>
              <a:gd name="connsiteY13" fmla="*/ 1393499 h 3156397"/>
              <a:gd name="connsiteX14" fmla="*/ 4033250 w 5580001"/>
              <a:gd name="connsiteY14" fmla="*/ 1393499 h 3156397"/>
              <a:gd name="connsiteX15" fmla="*/ 4182660 w 5580001"/>
              <a:gd name="connsiteY15" fmla="*/ 1363876 h 3156397"/>
              <a:gd name="connsiteX16" fmla="*/ 4240642 w 5580001"/>
              <a:gd name="connsiteY16" fmla="*/ 1336994 h 3156397"/>
              <a:gd name="connsiteX17" fmla="*/ 4290369 w 5580001"/>
              <a:gd name="connsiteY17" fmla="*/ 1320600 h 3156397"/>
              <a:gd name="connsiteX18" fmla="*/ 4502186 w 5580001"/>
              <a:gd name="connsiteY18" fmla="*/ 1220308 h 3156397"/>
              <a:gd name="connsiteX19" fmla="*/ 4694948 w 5580001"/>
              <a:gd name="connsiteY19" fmla="*/ 1087015 h 3156397"/>
              <a:gd name="connsiteX20" fmla="*/ 5125039 w 5580001"/>
              <a:gd name="connsiteY20" fmla="*/ 61353 h 315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80001" h="3156397">
                <a:moveTo>
                  <a:pt x="5109153" y="0"/>
                </a:moveTo>
                <a:lnTo>
                  <a:pt x="5209298" y="154057"/>
                </a:lnTo>
                <a:cubicBezTo>
                  <a:pt x="5733357" y="1037070"/>
                  <a:pt x="5548293" y="1857341"/>
                  <a:pt x="5548293" y="1997365"/>
                </a:cubicBezTo>
                <a:lnTo>
                  <a:pt x="5548292" y="1997365"/>
                </a:lnTo>
                <a:cubicBezTo>
                  <a:pt x="5453719" y="2637481"/>
                  <a:pt x="5128401" y="3156397"/>
                  <a:pt x="4610441" y="3156397"/>
                </a:cubicBezTo>
                <a:lnTo>
                  <a:pt x="937851" y="3156396"/>
                </a:lnTo>
                <a:cubicBezTo>
                  <a:pt x="484636" y="3156396"/>
                  <a:pt x="106506" y="2759101"/>
                  <a:pt x="19054" y="2230949"/>
                </a:cubicBezTo>
                <a:lnTo>
                  <a:pt x="0" y="1997365"/>
                </a:lnTo>
                <a:lnTo>
                  <a:pt x="19054" y="1763780"/>
                </a:lnTo>
                <a:cubicBezTo>
                  <a:pt x="31547" y="1688330"/>
                  <a:pt x="49973" y="1615550"/>
                  <a:pt x="73701" y="1546219"/>
                </a:cubicBezTo>
                <a:lnTo>
                  <a:pt x="140775" y="1393499"/>
                </a:lnTo>
                <a:lnTo>
                  <a:pt x="3904894" y="1393499"/>
                </a:lnTo>
                <a:lnTo>
                  <a:pt x="3908835" y="1400326"/>
                </a:lnTo>
                <a:lnTo>
                  <a:pt x="3970782" y="1393499"/>
                </a:lnTo>
                <a:lnTo>
                  <a:pt x="4033250" y="1393499"/>
                </a:lnTo>
                <a:cubicBezTo>
                  <a:pt x="4086152" y="1389376"/>
                  <a:pt x="4135891" y="1379242"/>
                  <a:pt x="4182660" y="1363876"/>
                </a:cubicBezTo>
                <a:lnTo>
                  <a:pt x="4240642" y="1336994"/>
                </a:lnTo>
                <a:lnTo>
                  <a:pt x="4290369" y="1320600"/>
                </a:lnTo>
                <a:lnTo>
                  <a:pt x="4502186" y="1220308"/>
                </a:lnTo>
                <a:lnTo>
                  <a:pt x="4694948" y="1087015"/>
                </a:lnTo>
                <a:cubicBezTo>
                  <a:pt x="5031053" y="810918"/>
                  <a:pt x="5196399" y="411830"/>
                  <a:pt x="5125039" y="61353"/>
                </a:cubicBezTo>
                <a:close/>
              </a:path>
            </a:pathLst>
          </a:cu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TextBox 108"/>
          <p:cNvSpPr txBox="1"/>
          <p:nvPr/>
        </p:nvSpPr>
        <p:spPr>
          <a:xfrm>
            <a:off x="521019" y="304564"/>
            <a:ext cx="7235688" cy="1025170"/>
          </a:xfrm>
          <a:prstGeom prst="rect">
            <a:avLst/>
          </a:prstGeom>
          <a:noFill/>
        </p:spPr>
        <p:txBody>
          <a:bodyPr wrap="square" rtlCol="0">
            <a:spAutoFit/>
          </a:bodyPr>
          <a:lstStyle/>
          <a:p>
            <a:r>
              <a:rPr lang="en-IN" sz="6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60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0" name="TextBox 109"/>
          <p:cNvSpPr txBox="1"/>
          <p:nvPr/>
        </p:nvSpPr>
        <p:spPr>
          <a:xfrm>
            <a:off x="513347" y="2759242"/>
            <a:ext cx="5839328" cy="2143540"/>
          </a:xfrm>
          <a:prstGeom prst="rect">
            <a:avLst/>
          </a:prstGeom>
          <a:noFill/>
        </p:spPr>
        <p:txBody>
          <a:bodyPr wrap="square" rtlCol="0">
            <a:spAutoFit/>
          </a:bodyPr>
          <a:lstStyle/>
          <a:p>
            <a:r>
              <a:rPr lang="en-IN" sz="28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ONE OF THE MOST</a:t>
            </a:r>
            <a:endParaRPr lang="en-IN" sz="28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r>
              <a:rPr lang="en-IN" sz="4800" spc="300" dirty="0">
                <a:solidFill>
                  <a:srgbClr val="FFFF00"/>
                </a:solidFill>
                <a:latin typeface="Open Sans Extrabold" panose="020B0906030804020204" pitchFamily="34" charset="0"/>
                <a:ea typeface="Open Sans Extrabold" panose="020B0906030804020204" pitchFamily="34" charset="0"/>
                <a:cs typeface="Open Sans Extrabold" panose="020B0906030804020204" pitchFamily="34" charset="0"/>
              </a:rPr>
              <a:t>CREATIVE</a:t>
            </a:r>
            <a:r>
              <a:rPr lang="en-IN" sz="4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 </a:t>
            </a:r>
            <a:endParaRPr lang="en-IN" sz="4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IN" sz="28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TEMPLATE FOR YOUR CORPORATE PRESENTATION.</a:t>
            </a:r>
            <a:endParaRPr lang="en-IN" sz="44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8" name="Rectangle 107"/>
          <p:cNvSpPr/>
          <p:nvPr/>
        </p:nvSpPr>
        <p:spPr>
          <a:xfrm>
            <a:off x="7756707" y="3736809"/>
            <a:ext cx="3109556" cy="2570554"/>
          </a:xfrm>
          <a:prstGeom prst="rect">
            <a:avLst/>
          </a:prstGeom>
          <a:solidFill>
            <a:srgbClr val="E91F92">
              <a:alpha val="90000"/>
            </a:srgbClr>
          </a:solidFill>
          <a:ln>
            <a:noFill/>
          </a:ln>
          <a:effectLst>
            <a:outerShdw blurRad="469900" dist="152400" dir="6420000" sx="126000" sy="126000" algn="tl" rotWithShape="0">
              <a:prstClr val="black">
                <a:alpha val="40000"/>
              </a:prstClr>
            </a:outerShdw>
            <a:reflection blurRad="6350" stA="50000" endA="300" endPos="55000" dir="5400000" sy="-100000" algn="bl" rotWithShape="0"/>
          </a:effectLst>
          <a:scene3d>
            <a:camera prst="isometricOffAxis2Top"/>
            <a:lightRig rig="threePt" dir="t"/>
          </a:scene3d>
          <a:sp3d extrusionH="3810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Rectangle 106"/>
          <p:cNvSpPr/>
          <p:nvPr/>
        </p:nvSpPr>
        <p:spPr>
          <a:xfrm>
            <a:off x="7756707" y="3006894"/>
            <a:ext cx="3109556" cy="2570554"/>
          </a:xfrm>
          <a:prstGeom prst="rect">
            <a:avLst/>
          </a:prstGeom>
          <a:solidFill>
            <a:srgbClr val="8D42C6">
              <a:alpha val="90000"/>
            </a:srgbClr>
          </a:solidFill>
          <a:ln>
            <a:noFill/>
          </a:ln>
          <a:scene3d>
            <a:camera prst="isometricOffAxis2Top"/>
            <a:lightRig rig="threePt" dir="t"/>
          </a:scene3d>
          <a:sp3d extrusionH="3810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Rectangle 105"/>
          <p:cNvSpPr/>
          <p:nvPr/>
        </p:nvSpPr>
        <p:spPr>
          <a:xfrm>
            <a:off x="7756707" y="2276979"/>
            <a:ext cx="3109556" cy="2570554"/>
          </a:xfrm>
          <a:prstGeom prst="rect">
            <a:avLst/>
          </a:prstGeom>
          <a:solidFill>
            <a:schemeClr val="accent2">
              <a:alpha val="90000"/>
            </a:schemeClr>
          </a:solidFill>
          <a:ln>
            <a:noFill/>
          </a:ln>
          <a:scene3d>
            <a:camera prst="isometricOffAxis2Top"/>
            <a:lightRig rig="threePt" dir="t"/>
          </a:scene3d>
          <a:sp3d extrusionH="3810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Rectangle 104"/>
          <p:cNvSpPr/>
          <p:nvPr/>
        </p:nvSpPr>
        <p:spPr>
          <a:xfrm>
            <a:off x="7756707" y="1547064"/>
            <a:ext cx="3109556" cy="2570554"/>
          </a:xfrm>
          <a:prstGeom prst="rect">
            <a:avLst/>
          </a:prstGeom>
          <a:solidFill>
            <a:srgbClr val="92D050">
              <a:alpha val="90000"/>
            </a:srgbClr>
          </a:solidFill>
          <a:ln>
            <a:noFill/>
          </a:ln>
          <a:scene3d>
            <a:camera prst="isometricOffAxis2Top"/>
            <a:lightRig rig="threePt" dir="t"/>
          </a:scene3d>
          <a:sp3d extrusionH="3810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Rectangle 102"/>
          <p:cNvSpPr/>
          <p:nvPr/>
        </p:nvSpPr>
        <p:spPr>
          <a:xfrm>
            <a:off x="7756707" y="817149"/>
            <a:ext cx="3109556" cy="2570554"/>
          </a:xfrm>
          <a:prstGeom prst="rect">
            <a:avLst/>
          </a:prstGeom>
          <a:solidFill>
            <a:srgbClr val="00B0F0">
              <a:alpha val="90000"/>
            </a:srgbClr>
          </a:solidFill>
          <a:ln>
            <a:noFill/>
          </a:ln>
          <a:scene3d>
            <a:camera prst="isometricOffAxis2Top"/>
            <a:lightRig rig="threePt" dir="t"/>
          </a:scene3d>
          <a:sp3d extrusionH="381000" prstMaterial="plastic"/>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TextBox 110"/>
          <p:cNvSpPr txBox="1"/>
          <p:nvPr/>
        </p:nvSpPr>
        <p:spPr>
          <a:xfrm rot="485905">
            <a:off x="8229106" y="2429875"/>
            <a:ext cx="920070" cy="341724"/>
          </a:xfrm>
          <a:prstGeom prst="rect">
            <a:avLst/>
          </a:prstGeom>
          <a:noFill/>
          <a:scene3d>
            <a:camera prst="orthographicFront">
              <a:rot lat="0" lon="0" rev="0"/>
            </a:camera>
            <a:lightRig rig="threePt" dir="t"/>
          </a:scene3d>
        </p:spPr>
        <p:txBody>
          <a:bodyPr wrap="square" rtlCol="0">
            <a:spAutoFit/>
          </a:bodyPr>
          <a:lstStyle/>
          <a:p>
            <a:r>
              <a:rPr lang="en-IN" sz="16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Level 1</a:t>
            </a:r>
            <a:endParaRPr lang="en-IN" sz="16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2" name="TextBox 111"/>
          <p:cNvSpPr txBox="1"/>
          <p:nvPr/>
        </p:nvSpPr>
        <p:spPr>
          <a:xfrm rot="485905">
            <a:off x="8229106" y="3161668"/>
            <a:ext cx="920070" cy="341724"/>
          </a:xfrm>
          <a:prstGeom prst="rect">
            <a:avLst/>
          </a:prstGeom>
          <a:noFill/>
          <a:scene3d>
            <a:camera prst="orthographicFront">
              <a:rot lat="0" lon="0" rev="0"/>
            </a:camera>
            <a:lightRig rig="threePt" dir="t"/>
          </a:scene3d>
        </p:spPr>
        <p:txBody>
          <a:bodyPr wrap="square" rtlCol="0">
            <a:spAutoFit/>
          </a:bodyPr>
          <a:lstStyle/>
          <a:p>
            <a:r>
              <a:rPr lang="en-IN" sz="16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Level 2</a:t>
            </a:r>
            <a:endParaRPr lang="en-IN" sz="16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3" name="TextBox 112"/>
          <p:cNvSpPr txBox="1"/>
          <p:nvPr/>
        </p:nvSpPr>
        <p:spPr>
          <a:xfrm rot="485905">
            <a:off x="8229105" y="3893461"/>
            <a:ext cx="920070" cy="341724"/>
          </a:xfrm>
          <a:prstGeom prst="rect">
            <a:avLst/>
          </a:prstGeom>
          <a:noFill/>
          <a:scene3d>
            <a:camera prst="orthographicFront">
              <a:rot lat="0" lon="0" rev="0"/>
            </a:camera>
            <a:lightRig rig="threePt" dir="t"/>
          </a:scene3d>
        </p:spPr>
        <p:txBody>
          <a:bodyPr wrap="square" rtlCol="0">
            <a:spAutoFit/>
          </a:bodyPr>
          <a:lstStyle/>
          <a:p>
            <a:r>
              <a:rPr lang="en-IN" sz="16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Level 3</a:t>
            </a:r>
            <a:endParaRPr lang="en-IN" sz="16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4" name="TextBox 113"/>
          <p:cNvSpPr txBox="1"/>
          <p:nvPr/>
        </p:nvSpPr>
        <p:spPr>
          <a:xfrm rot="485905">
            <a:off x="8229104" y="4625254"/>
            <a:ext cx="920070" cy="341724"/>
          </a:xfrm>
          <a:prstGeom prst="rect">
            <a:avLst/>
          </a:prstGeom>
          <a:noFill/>
          <a:scene3d>
            <a:camera prst="orthographicFront">
              <a:rot lat="0" lon="0" rev="0"/>
            </a:camera>
            <a:lightRig rig="threePt" dir="t"/>
          </a:scene3d>
        </p:spPr>
        <p:txBody>
          <a:bodyPr wrap="square" rtlCol="0">
            <a:spAutoFit/>
          </a:bodyPr>
          <a:lstStyle/>
          <a:p>
            <a:r>
              <a:rPr lang="en-IN" sz="16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Level 4</a:t>
            </a:r>
            <a:endParaRPr lang="en-IN" sz="16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5" name="TextBox 114"/>
          <p:cNvSpPr txBox="1"/>
          <p:nvPr/>
        </p:nvSpPr>
        <p:spPr>
          <a:xfrm rot="485905">
            <a:off x="8229103" y="5357047"/>
            <a:ext cx="920070" cy="341724"/>
          </a:xfrm>
          <a:prstGeom prst="rect">
            <a:avLst/>
          </a:prstGeom>
          <a:noFill/>
          <a:scene3d>
            <a:camera prst="orthographicFront">
              <a:rot lat="0" lon="0" rev="0"/>
            </a:camera>
            <a:lightRig rig="threePt" dir="t"/>
          </a:scene3d>
        </p:spPr>
        <p:txBody>
          <a:bodyPr wrap="square" rtlCol="0">
            <a:spAutoFit/>
          </a:bodyPr>
          <a:lstStyle/>
          <a:p>
            <a:r>
              <a:rPr lang="en-IN" sz="16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Level 5</a:t>
            </a:r>
            <a:endParaRPr lang="en-IN" sz="16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1333"/>
          <a:stretch>
            <a:fillRect/>
          </a:stretch>
        </p:blipFill>
        <p:spPr>
          <a:xfrm>
            <a:off x="20" y="10"/>
            <a:ext cx="12191980" cy="6857990"/>
          </a:xfrm>
          <a:prstGeom prst="rect">
            <a:avLst/>
          </a:prstGeom>
        </p:spPr>
      </p:pic>
      <p:sp>
        <p:nvSpPr>
          <p:cNvPr id="5" name="Rectangle 4"/>
          <p:cNvSpPr/>
          <p:nvPr/>
        </p:nvSpPr>
        <p:spPr>
          <a:xfrm>
            <a:off x="-119921" y="-67455"/>
            <a:ext cx="12431842" cy="6992911"/>
          </a:xfrm>
          <a:prstGeom prst="rect">
            <a:avLst/>
          </a:prstGeom>
          <a:solidFill>
            <a:srgbClr val="237FCB">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4776866" y="2109866"/>
            <a:ext cx="2638269" cy="2638269"/>
          </a:xfrm>
          <a:prstGeom prst="ellipse">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583" y="2895107"/>
            <a:ext cx="1312834" cy="1067786"/>
          </a:xfrm>
          <a:prstGeom prst="rect">
            <a:avLst/>
          </a:prstGeom>
        </p:spPr>
      </p:pic>
      <p:grpSp>
        <p:nvGrpSpPr>
          <p:cNvPr id="25" name="Group 24"/>
          <p:cNvGrpSpPr/>
          <p:nvPr/>
        </p:nvGrpSpPr>
        <p:grpSpPr>
          <a:xfrm>
            <a:off x="1200461" y="1514007"/>
            <a:ext cx="3252866" cy="855475"/>
            <a:chOff x="1678898" y="1514007"/>
            <a:chExt cx="3252866" cy="855475"/>
          </a:xfrm>
        </p:grpSpPr>
        <p:sp>
          <p:nvSpPr>
            <p:cNvPr id="9" name="TextBox 8"/>
            <p:cNvSpPr txBox="1"/>
            <p:nvPr/>
          </p:nvSpPr>
          <p:spPr>
            <a:xfrm>
              <a:off x="1678898" y="1514007"/>
              <a:ext cx="2593299" cy="338554"/>
            </a:xfrm>
            <a:prstGeom prst="rect">
              <a:avLst/>
            </a:prstGeom>
            <a:noFill/>
          </p:spPr>
          <p:txBody>
            <a:bodyPr wrap="square" rtlCol="0">
              <a:spAutoFit/>
            </a:bodyPr>
            <a:lstStyle/>
            <a:p>
              <a:r>
                <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MILLIONS OF USERS</a:t>
              </a:r>
              <a:endPar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0" name="TextBox 9"/>
            <p:cNvSpPr txBox="1"/>
            <p:nvPr/>
          </p:nvSpPr>
          <p:spPr>
            <a:xfrm>
              <a:off x="1678898" y="1846262"/>
              <a:ext cx="3252866" cy="523220"/>
            </a:xfrm>
            <a:prstGeom prst="rect">
              <a:avLst/>
            </a:prstGeom>
            <a:noFill/>
          </p:spPr>
          <p:txBody>
            <a:bodyPr wrap="square" rtlCol="0">
              <a:spAutoFit/>
            </a:bodyPr>
            <a:lstStyle/>
            <a:p>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26" name="Group 25"/>
          <p:cNvGrpSpPr/>
          <p:nvPr/>
        </p:nvGrpSpPr>
        <p:grpSpPr>
          <a:xfrm>
            <a:off x="540894" y="3147736"/>
            <a:ext cx="3252866" cy="855475"/>
            <a:chOff x="1019331" y="3075217"/>
            <a:chExt cx="3252866" cy="855475"/>
          </a:xfrm>
        </p:grpSpPr>
        <p:sp>
          <p:nvSpPr>
            <p:cNvPr id="11" name="TextBox 10"/>
            <p:cNvSpPr txBox="1"/>
            <p:nvPr/>
          </p:nvSpPr>
          <p:spPr>
            <a:xfrm>
              <a:off x="1019331" y="3075217"/>
              <a:ext cx="2593299" cy="338554"/>
            </a:xfrm>
            <a:prstGeom prst="rect">
              <a:avLst/>
            </a:prstGeom>
            <a:noFill/>
          </p:spPr>
          <p:txBody>
            <a:bodyPr wrap="square" rtlCol="0">
              <a:spAutoFit/>
            </a:bodyPr>
            <a:lstStyle/>
            <a:p>
              <a:r>
                <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EASY TO HANDLE</a:t>
              </a:r>
              <a:endPar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2" name="TextBox 11"/>
            <p:cNvSpPr txBox="1"/>
            <p:nvPr/>
          </p:nvSpPr>
          <p:spPr>
            <a:xfrm>
              <a:off x="1019331" y="3407472"/>
              <a:ext cx="3252866" cy="523220"/>
            </a:xfrm>
            <a:prstGeom prst="rect">
              <a:avLst/>
            </a:prstGeom>
            <a:noFill/>
          </p:spPr>
          <p:txBody>
            <a:bodyPr wrap="square" rtlCol="0">
              <a:spAutoFit/>
            </a:bodyPr>
            <a:lstStyle/>
            <a:p>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15" name="Group 14"/>
          <p:cNvGrpSpPr/>
          <p:nvPr/>
        </p:nvGrpSpPr>
        <p:grpSpPr>
          <a:xfrm>
            <a:off x="1222947" y="4781465"/>
            <a:ext cx="3252866" cy="855475"/>
            <a:chOff x="1701384" y="4781465"/>
            <a:chExt cx="3252866" cy="855475"/>
          </a:xfrm>
        </p:grpSpPr>
        <p:sp>
          <p:nvSpPr>
            <p:cNvPr id="13" name="TextBox 12"/>
            <p:cNvSpPr txBox="1"/>
            <p:nvPr/>
          </p:nvSpPr>
          <p:spPr>
            <a:xfrm>
              <a:off x="1701384" y="4781465"/>
              <a:ext cx="2593299" cy="338554"/>
            </a:xfrm>
            <a:prstGeom prst="rect">
              <a:avLst/>
            </a:prstGeom>
            <a:noFill/>
          </p:spPr>
          <p:txBody>
            <a:bodyPr wrap="square" rtlCol="0">
              <a:spAutoFit/>
            </a:bodyPr>
            <a:lstStyle/>
            <a:p>
              <a:r>
                <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LOTS OF THEMES</a:t>
              </a:r>
              <a:endPar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4" name="TextBox 13"/>
            <p:cNvSpPr txBox="1"/>
            <p:nvPr/>
          </p:nvSpPr>
          <p:spPr>
            <a:xfrm>
              <a:off x="1701384" y="5113720"/>
              <a:ext cx="3252866" cy="523220"/>
            </a:xfrm>
            <a:prstGeom prst="rect">
              <a:avLst/>
            </a:prstGeom>
            <a:noFill/>
          </p:spPr>
          <p:txBody>
            <a:bodyPr wrap="square" rtlCol="0">
              <a:spAutoFit/>
            </a:bodyPr>
            <a:lstStyle/>
            <a:p>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16" name="Group 15"/>
          <p:cNvGrpSpPr/>
          <p:nvPr/>
        </p:nvGrpSpPr>
        <p:grpSpPr>
          <a:xfrm>
            <a:off x="7786140" y="1514007"/>
            <a:ext cx="3252866" cy="855475"/>
            <a:chOff x="1701384" y="4781465"/>
            <a:chExt cx="3252866" cy="855475"/>
          </a:xfrm>
        </p:grpSpPr>
        <p:sp>
          <p:nvSpPr>
            <p:cNvPr id="17" name="TextBox 16"/>
            <p:cNvSpPr txBox="1"/>
            <p:nvPr/>
          </p:nvSpPr>
          <p:spPr>
            <a:xfrm>
              <a:off x="1701384" y="4781465"/>
              <a:ext cx="2593299" cy="338554"/>
            </a:xfrm>
            <a:prstGeom prst="rect">
              <a:avLst/>
            </a:prstGeom>
            <a:noFill/>
          </p:spPr>
          <p:txBody>
            <a:bodyPr wrap="square" rtlCol="0">
              <a:spAutoFit/>
            </a:bodyPr>
            <a:lstStyle/>
            <a:p>
              <a:r>
                <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BRAND PRESENCE</a:t>
              </a:r>
              <a:endPar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8" name="TextBox 17"/>
            <p:cNvSpPr txBox="1"/>
            <p:nvPr/>
          </p:nvSpPr>
          <p:spPr>
            <a:xfrm>
              <a:off x="1701384" y="5113720"/>
              <a:ext cx="3252866" cy="523220"/>
            </a:xfrm>
            <a:prstGeom prst="rect">
              <a:avLst/>
            </a:prstGeom>
            <a:noFill/>
          </p:spPr>
          <p:txBody>
            <a:bodyPr wrap="square" rtlCol="0">
              <a:spAutoFit/>
            </a:bodyPr>
            <a:lstStyle/>
            <a:p>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19" name="Group 18"/>
          <p:cNvGrpSpPr/>
          <p:nvPr/>
        </p:nvGrpSpPr>
        <p:grpSpPr>
          <a:xfrm>
            <a:off x="8368258" y="3147736"/>
            <a:ext cx="3252866" cy="855475"/>
            <a:chOff x="1701384" y="4781465"/>
            <a:chExt cx="3252866" cy="855475"/>
          </a:xfrm>
        </p:grpSpPr>
        <p:sp>
          <p:nvSpPr>
            <p:cNvPr id="20" name="TextBox 19"/>
            <p:cNvSpPr txBox="1"/>
            <p:nvPr/>
          </p:nvSpPr>
          <p:spPr>
            <a:xfrm>
              <a:off x="1701384" y="4781465"/>
              <a:ext cx="2593299" cy="338554"/>
            </a:xfrm>
            <a:prstGeom prst="rect">
              <a:avLst/>
            </a:prstGeom>
            <a:noFill/>
          </p:spPr>
          <p:txBody>
            <a:bodyPr wrap="square" rtlCol="0">
              <a:spAutoFit/>
            </a:bodyPr>
            <a:lstStyle/>
            <a:p>
              <a:r>
                <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TARGET USERBASE</a:t>
              </a:r>
              <a:endPar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21" name="TextBox 20"/>
            <p:cNvSpPr txBox="1"/>
            <p:nvPr/>
          </p:nvSpPr>
          <p:spPr>
            <a:xfrm>
              <a:off x="1701384" y="5113720"/>
              <a:ext cx="3252866" cy="523220"/>
            </a:xfrm>
            <a:prstGeom prst="rect">
              <a:avLst/>
            </a:prstGeom>
            <a:noFill/>
          </p:spPr>
          <p:txBody>
            <a:bodyPr wrap="square" rtlCol="0">
              <a:spAutoFit/>
            </a:bodyPr>
            <a:lstStyle/>
            <a:p>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22" name="Group 21"/>
          <p:cNvGrpSpPr/>
          <p:nvPr/>
        </p:nvGrpSpPr>
        <p:grpSpPr>
          <a:xfrm>
            <a:off x="7721184" y="4781465"/>
            <a:ext cx="3252866" cy="855475"/>
            <a:chOff x="1701384" y="4781465"/>
            <a:chExt cx="3252866" cy="855475"/>
          </a:xfrm>
        </p:grpSpPr>
        <p:sp>
          <p:nvSpPr>
            <p:cNvPr id="23" name="TextBox 22"/>
            <p:cNvSpPr txBox="1"/>
            <p:nvPr/>
          </p:nvSpPr>
          <p:spPr>
            <a:xfrm>
              <a:off x="1701384" y="4781465"/>
              <a:ext cx="3252866" cy="338554"/>
            </a:xfrm>
            <a:prstGeom prst="rect">
              <a:avLst/>
            </a:prstGeom>
            <a:noFill/>
          </p:spPr>
          <p:txBody>
            <a:bodyPr wrap="square" rtlCol="0">
              <a:spAutoFit/>
            </a:bodyPr>
            <a:lstStyle/>
            <a:p>
              <a:r>
                <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MEET YOUR CUSTOMERS</a:t>
              </a:r>
              <a:endParaRPr lang="en-IN" sz="16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24" name="TextBox 23"/>
            <p:cNvSpPr txBox="1"/>
            <p:nvPr/>
          </p:nvSpPr>
          <p:spPr>
            <a:xfrm>
              <a:off x="1701384" y="5113720"/>
              <a:ext cx="3252866" cy="523220"/>
            </a:xfrm>
            <a:prstGeom prst="rect">
              <a:avLst/>
            </a:prstGeom>
            <a:noFill/>
          </p:spPr>
          <p:txBody>
            <a:bodyPr wrap="square" rtlCol="0">
              <a:spAutoFit/>
            </a:bodyPr>
            <a:lstStyle/>
            <a:p>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cxnSp>
        <p:nvCxnSpPr>
          <p:cNvPr id="29" name="Connector: Elbow 28"/>
          <p:cNvCxnSpPr>
            <a:stCxn id="6" idx="1"/>
            <a:endCxn id="10" idx="3"/>
          </p:cNvCxnSpPr>
          <p:nvPr/>
        </p:nvCxnSpPr>
        <p:spPr>
          <a:xfrm rot="16200000" flipV="1">
            <a:off x="4614100" y="1947099"/>
            <a:ext cx="388360" cy="709905"/>
          </a:xfrm>
          <a:prstGeom prst="bentConnector2">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6" idx="3"/>
            <a:endCxn id="14" idx="3"/>
          </p:cNvCxnSpPr>
          <p:nvPr/>
        </p:nvCxnSpPr>
        <p:spPr>
          <a:xfrm rot="5400000">
            <a:off x="4312743" y="4524840"/>
            <a:ext cx="1013561" cy="687419"/>
          </a:xfrm>
          <a:prstGeom prst="bentConnector2">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p:cNvCxnSpPr>
            <a:stCxn id="6" idx="2"/>
            <a:endCxn id="12" idx="3"/>
          </p:cNvCxnSpPr>
          <p:nvPr/>
        </p:nvCxnSpPr>
        <p:spPr>
          <a:xfrm rot="10800000" flipV="1">
            <a:off x="3793760" y="3429001"/>
            <a:ext cx="983106" cy="312600"/>
          </a:xfrm>
          <a:prstGeom prst="bentConnector3">
            <a:avLst>
              <a:gd name="adj1" fmla="val 50000"/>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6" idx="6"/>
            <a:endCxn id="21" idx="1"/>
          </p:cNvCxnSpPr>
          <p:nvPr/>
        </p:nvCxnSpPr>
        <p:spPr>
          <a:xfrm>
            <a:off x="7415135" y="3429001"/>
            <a:ext cx="953123" cy="312600"/>
          </a:xfrm>
          <a:prstGeom prst="bentConnector3">
            <a:avLst>
              <a:gd name="adj1" fmla="val 50000"/>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40" name="Connector: Elbow 39"/>
          <p:cNvCxnSpPr>
            <a:stCxn id="6" idx="7"/>
            <a:endCxn id="18" idx="1"/>
          </p:cNvCxnSpPr>
          <p:nvPr/>
        </p:nvCxnSpPr>
        <p:spPr>
          <a:xfrm rot="5400000" flipH="1" flipV="1">
            <a:off x="7213274" y="1923367"/>
            <a:ext cx="388360" cy="757371"/>
          </a:xfrm>
          <a:prstGeom prst="bentConnector2">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43" name="Connector: Elbow 42"/>
          <p:cNvCxnSpPr>
            <a:stCxn id="6" idx="5"/>
            <a:endCxn id="24" idx="1"/>
          </p:cNvCxnSpPr>
          <p:nvPr/>
        </p:nvCxnSpPr>
        <p:spPr>
          <a:xfrm rot="16200000" flipH="1">
            <a:off x="6868196" y="4522341"/>
            <a:ext cx="1013561" cy="692415"/>
          </a:xfrm>
          <a:prstGeom prst="bentConnector2">
            <a:avLst/>
          </a:prstGeom>
          <a:ln>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04730" y="46616"/>
            <a:ext cx="4527030" cy="769441"/>
          </a:xfrm>
          <a:prstGeom prst="rect">
            <a:avLst/>
          </a:prstGeom>
          <a:noFill/>
        </p:spPr>
        <p:txBody>
          <a:bodyPr wrap="square" rtlCol="0">
            <a:spAutoFit/>
          </a:bodyPr>
          <a:lstStyle/>
          <a:p>
            <a:r>
              <a:rPr lang="en-IN" sz="44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Twitter</a:t>
            </a:r>
            <a:endParaRPr lang="en-IN" sz="44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cxnSp>
        <p:nvCxnSpPr>
          <p:cNvPr id="48" name="Straight Connector 47"/>
          <p:cNvCxnSpPr/>
          <p:nvPr/>
        </p:nvCxnSpPr>
        <p:spPr>
          <a:xfrm>
            <a:off x="420350" y="861027"/>
            <a:ext cx="113513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ight Triangle 3"/>
          <p:cNvSpPr/>
          <p:nvPr/>
        </p:nvSpPr>
        <p:spPr>
          <a:xfrm flipH="1">
            <a:off x="5044440" y="0"/>
            <a:ext cx="7147560" cy="6858000"/>
          </a:xfrm>
          <a:prstGeom prst="rtTriangl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p:cNvGrpSpPr/>
          <p:nvPr/>
        </p:nvGrpSpPr>
        <p:grpSpPr>
          <a:xfrm>
            <a:off x="10972800" y="4035721"/>
            <a:ext cx="746760" cy="416613"/>
            <a:chOff x="9768840" y="2819400"/>
            <a:chExt cx="1447800" cy="807720"/>
          </a:xfrm>
        </p:grpSpPr>
        <p:sp>
          <p:nvSpPr>
            <p:cNvPr id="5" name="Parallelogram 4"/>
            <p:cNvSpPr/>
            <p:nvPr/>
          </p:nvSpPr>
          <p:spPr>
            <a:xfrm>
              <a:off x="9768840" y="2819400"/>
              <a:ext cx="1325880" cy="685800"/>
            </a:xfrm>
            <a:prstGeom prst="parallelogram">
              <a:avLst/>
            </a:prstGeom>
            <a:noFill/>
            <a:ln w="28575">
              <a:solidFill>
                <a:srgbClr val="06C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Parallelogram 5"/>
            <p:cNvSpPr/>
            <p:nvPr/>
          </p:nvSpPr>
          <p:spPr>
            <a:xfrm>
              <a:off x="9890760" y="2941320"/>
              <a:ext cx="1325880" cy="685800"/>
            </a:xfrm>
            <a:prstGeom prst="parallelogram">
              <a:avLst/>
            </a:prstGeom>
            <a:noFill/>
            <a:ln w="28575">
              <a:solidFill>
                <a:srgbClr val="06C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p:cNvSpPr txBox="1"/>
          <p:nvPr/>
        </p:nvSpPr>
        <p:spPr>
          <a:xfrm>
            <a:off x="7972445" y="4591705"/>
            <a:ext cx="3947160" cy="461665"/>
          </a:xfrm>
          <a:prstGeom prst="rect">
            <a:avLst/>
          </a:prstGeom>
          <a:noFill/>
        </p:spPr>
        <p:txBody>
          <a:bodyPr wrap="square" rtlCol="0">
            <a:spAutoFit/>
          </a:bodyPr>
          <a:lstStyle/>
          <a:p>
            <a:pPr algn="r"/>
            <a:r>
              <a:rPr lang="en-IN" sz="2400" spc="6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2400" spc="6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Rectangle 8"/>
          <p:cNvSpPr/>
          <p:nvPr/>
        </p:nvSpPr>
        <p:spPr>
          <a:xfrm>
            <a:off x="7362845" y="5140821"/>
            <a:ext cx="4511040" cy="1015663"/>
          </a:xfrm>
          <a:prstGeom prst="rect">
            <a:avLst/>
          </a:prstGeom>
        </p:spPr>
        <p:txBody>
          <a:bodyPr wrap="square">
            <a:spAutoFit/>
          </a:bodyPr>
          <a:lstStyle/>
          <a:p>
            <a:pPr algn="just"/>
            <a:r>
              <a:rPr lang="en-IN" sz="1000" spc="3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IN" sz="1000" spc="300" dirty="0">
              <a:solidFill>
                <a:schemeClr val="bg1">
                  <a:lumMod val="9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1" name="Rectangle 40"/>
          <p:cNvSpPr/>
          <p:nvPr/>
        </p:nvSpPr>
        <p:spPr>
          <a:xfrm rot="18966690">
            <a:off x="4882656" y="4586133"/>
            <a:ext cx="1459450" cy="1459450"/>
          </a:xfrm>
          <a:prstGeom prst="rect">
            <a:avLst/>
          </a:prstGeom>
          <a:blipFill dpi="0" rotWithShape="0">
            <a:blip r:embed="rId1"/>
            <a:srcRect/>
            <a:stretch>
              <a:fillRect l="-67000"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p:cNvSpPr/>
          <p:nvPr/>
        </p:nvSpPr>
        <p:spPr>
          <a:xfrm rot="18966690">
            <a:off x="5934467" y="3574359"/>
            <a:ext cx="1459450" cy="1459450"/>
          </a:xfrm>
          <a:prstGeom prst="rect">
            <a:avLst/>
          </a:prstGeom>
          <a:blipFill dpi="0" rotWithShape="0">
            <a:blip r:embed="rId2"/>
            <a:srcRect/>
            <a:stretch>
              <a:fillRect t="18000" b="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rot="18966690">
            <a:off x="6986279" y="2562585"/>
            <a:ext cx="1459450" cy="1459450"/>
          </a:xfrm>
          <a:prstGeom prst="rect">
            <a:avLst/>
          </a:prstGeom>
          <a:blipFill dpi="0" rotWithShape="0">
            <a:blip r:embed="rId3"/>
            <a:srcRect/>
            <a:stretch>
              <a:fillRect l="-11000"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p:cNvSpPr/>
          <p:nvPr/>
        </p:nvSpPr>
        <p:spPr>
          <a:xfrm rot="18966690">
            <a:off x="8038089" y="1550811"/>
            <a:ext cx="1459450" cy="1459450"/>
          </a:xfrm>
          <a:prstGeom prst="rect">
            <a:avLst/>
          </a:prstGeom>
          <a:blipFill dpi="0" rotWithShape="0">
            <a:blip r:embed="rId4"/>
            <a:srcRect/>
            <a:stretch>
              <a:fillRect l="-31000" r="-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p:cNvSpPr/>
          <p:nvPr/>
        </p:nvSpPr>
        <p:spPr>
          <a:xfrm rot="18966690">
            <a:off x="2819070" y="4546096"/>
            <a:ext cx="1459450" cy="14594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rot="18966690">
            <a:off x="3870881" y="3534322"/>
            <a:ext cx="1459450" cy="14594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rot="18966690">
            <a:off x="4922693" y="2522548"/>
            <a:ext cx="1459450" cy="145945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p:cNvSpPr/>
          <p:nvPr/>
        </p:nvSpPr>
        <p:spPr>
          <a:xfrm rot="18966690">
            <a:off x="5974503" y="1510774"/>
            <a:ext cx="1459450" cy="1459450"/>
          </a:xfrm>
          <a:prstGeom prst="rect">
            <a:avLst/>
          </a:prstGeom>
          <a:blipFill dpi="0" rotWithShape="0">
            <a:blip r:embed="rId6"/>
            <a:srcRect/>
            <a:stretch>
              <a:fillRect l="-42000" r="-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rot="18966690">
            <a:off x="2859107" y="2482510"/>
            <a:ext cx="1459450" cy="145945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rot="18966690">
            <a:off x="1847333" y="1430699"/>
            <a:ext cx="1459450" cy="14594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rot="18966690">
            <a:off x="2632627" y="3845565"/>
            <a:ext cx="775647" cy="775647"/>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rot="18966690">
            <a:off x="2557921" y="3483635"/>
            <a:ext cx="392028" cy="39202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rot="18966690">
            <a:off x="5206321" y="1063568"/>
            <a:ext cx="958523" cy="958523"/>
          </a:xfrm>
          <a:prstGeom prst="rect">
            <a:avLst/>
          </a:prstGeom>
          <a:solidFill>
            <a:srgbClr val="06C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rot="18966690">
            <a:off x="7195146" y="918047"/>
            <a:ext cx="1112262" cy="1112262"/>
          </a:xfrm>
          <a:prstGeom prst="rect">
            <a:avLst/>
          </a:prstGeom>
          <a:solidFill>
            <a:srgbClr val="06C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p:cNvSpPr/>
          <p:nvPr/>
        </p:nvSpPr>
        <p:spPr>
          <a:xfrm rot="18966690">
            <a:off x="3910919" y="1470736"/>
            <a:ext cx="1459450" cy="1459450"/>
          </a:xfrm>
          <a:prstGeom prst="rect">
            <a:avLst/>
          </a:prstGeom>
          <a:blipFill dpi="0" rotWithShape="0">
            <a:blip r:embed="rId7">
              <a:duotone>
                <a:prstClr val="black"/>
                <a:schemeClr val="accent5">
                  <a:tint val="45000"/>
                  <a:satMod val="400000"/>
                </a:schemeClr>
              </a:duotone>
            </a:blip>
            <a:srcRect/>
            <a:stretch>
              <a:fillRect r="-3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p:cNvSpPr txBox="1"/>
          <p:nvPr/>
        </p:nvSpPr>
        <p:spPr>
          <a:xfrm>
            <a:off x="2948267" y="4760982"/>
            <a:ext cx="1234440" cy="584775"/>
          </a:xfrm>
          <a:prstGeom prst="rect">
            <a:avLst/>
          </a:prstGeom>
          <a:noFill/>
        </p:spPr>
        <p:txBody>
          <a:bodyPr wrap="square" rtlCol="0">
            <a:spAutoFit/>
          </a:bodyPr>
          <a:lstStyle/>
          <a:p>
            <a:pPr algn="ctr"/>
            <a:r>
              <a:rPr lang="en-IN" sz="32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56</a:t>
            </a:r>
            <a:r>
              <a:rPr lang="en-IN"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n-IN" sz="32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6" name="TextBox 45"/>
          <p:cNvSpPr txBox="1"/>
          <p:nvPr/>
        </p:nvSpPr>
        <p:spPr>
          <a:xfrm>
            <a:off x="2812828" y="5295839"/>
            <a:ext cx="1471333" cy="253916"/>
          </a:xfrm>
          <a:prstGeom prst="rect">
            <a:avLst/>
          </a:prstGeom>
          <a:noFill/>
        </p:spPr>
        <p:txBody>
          <a:bodyPr wrap="square" rtlCol="0">
            <a:spAutoFit/>
          </a:bodyPr>
          <a:lstStyle/>
          <a:p>
            <a:pPr algn="ctr"/>
            <a:r>
              <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TEXT HERE</a:t>
            </a:r>
            <a:endPar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7" name="TextBox 46"/>
          <p:cNvSpPr txBox="1"/>
          <p:nvPr/>
        </p:nvSpPr>
        <p:spPr>
          <a:xfrm>
            <a:off x="3864939" y="4412210"/>
            <a:ext cx="1471333" cy="253916"/>
          </a:xfrm>
          <a:prstGeom prst="rect">
            <a:avLst/>
          </a:prstGeom>
          <a:noFill/>
        </p:spPr>
        <p:txBody>
          <a:bodyPr wrap="square" rtlCol="0">
            <a:spAutoFit/>
          </a:bodyPr>
          <a:lstStyle/>
          <a:p>
            <a:pPr algn="ctr"/>
            <a:r>
              <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TEXT HERE</a:t>
            </a:r>
            <a:endPar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8" name="TextBox 47"/>
          <p:cNvSpPr txBox="1"/>
          <p:nvPr/>
        </p:nvSpPr>
        <p:spPr>
          <a:xfrm>
            <a:off x="2853165" y="3471147"/>
            <a:ext cx="1471333" cy="253916"/>
          </a:xfrm>
          <a:prstGeom prst="rect">
            <a:avLst/>
          </a:prstGeom>
          <a:noFill/>
        </p:spPr>
        <p:txBody>
          <a:bodyPr wrap="square" rtlCol="0">
            <a:spAutoFit/>
          </a:bodyPr>
          <a:lstStyle/>
          <a:p>
            <a:pPr algn="ctr"/>
            <a:r>
              <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TEXT HERE</a:t>
            </a:r>
            <a:endPar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9" name="TextBox 48"/>
          <p:cNvSpPr txBox="1"/>
          <p:nvPr/>
        </p:nvSpPr>
        <p:spPr>
          <a:xfrm>
            <a:off x="1841392" y="2395773"/>
            <a:ext cx="1471333" cy="253916"/>
          </a:xfrm>
          <a:prstGeom prst="rect">
            <a:avLst/>
          </a:prstGeom>
          <a:noFill/>
        </p:spPr>
        <p:txBody>
          <a:bodyPr wrap="square" rtlCol="0">
            <a:spAutoFit/>
          </a:bodyPr>
          <a:lstStyle/>
          <a:p>
            <a:pPr algn="ctr"/>
            <a:r>
              <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TEXT HERE</a:t>
            </a:r>
            <a:endParaRPr lang="en-IN" sz="105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57" name="Graphic 56" descr="Build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9469" y="3644338"/>
            <a:ext cx="648000" cy="648000"/>
          </a:xfrm>
          <a:prstGeom prst="rect">
            <a:avLst/>
          </a:prstGeom>
        </p:spPr>
      </p:pic>
      <p:pic>
        <p:nvPicPr>
          <p:cNvPr id="59" name="Graphic 58" descr="Hous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0006" y="2739372"/>
            <a:ext cx="648000" cy="648000"/>
          </a:xfrm>
          <a:prstGeom prst="rect">
            <a:avLst/>
          </a:prstGeom>
        </p:spPr>
      </p:pic>
      <p:pic>
        <p:nvPicPr>
          <p:cNvPr id="61" name="Graphic 60" descr="Schoolhous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51309" y="1698438"/>
            <a:ext cx="648000" cy="64800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485300" y="384629"/>
            <a:ext cx="10839270" cy="6088743"/>
            <a:chOff x="3005617" y="478970"/>
            <a:chExt cx="10839270" cy="6088743"/>
          </a:xfrm>
          <a:blipFill dpi="0" rotWithShape="1">
            <a:blip r:embed="rId1"/>
            <a:srcRect/>
            <a:stretch>
              <a:fillRect t="-15000"/>
            </a:stretch>
          </a:blipFill>
        </p:grpSpPr>
        <p:sp>
          <p:nvSpPr>
            <p:cNvPr id="6" name="Isosceles Triangle 5"/>
            <p:cNvSpPr/>
            <p:nvPr/>
          </p:nvSpPr>
          <p:spPr>
            <a:xfrm>
              <a:off x="10376553" y="507997"/>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p:cNvSpPr/>
            <p:nvPr/>
          </p:nvSpPr>
          <p:spPr>
            <a:xfrm>
              <a:off x="6691085"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p:cNvSpPr/>
            <p:nvPr/>
          </p:nvSpPr>
          <p:spPr>
            <a:xfrm flipV="1">
              <a:off x="8533819"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p:cNvSpPr/>
            <p:nvPr/>
          </p:nvSpPr>
          <p:spPr>
            <a:xfrm flipV="1">
              <a:off x="6691085" y="3548743"/>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p:cNvSpPr/>
            <p:nvPr/>
          </p:nvSpPr>
          <p:spPr>
            <a:xfrm flipV="1">
              <a:off x="3005617"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p:cNvSpPr/>
            <p:nvPr/>
          </p:nvSpPr>
          <p:spPr>
            <a:xfrm>
              <a:off x="4848351"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524656" y="304799"/>
            <a:ext cx="6646112" cy="830997"/>
          </a:xfrm>
          <a:prstGeom prst="rect">
            <a:avLst/>
          </a:prstGeom>
          <a:noFill/>
        </p:spPr>
        <p:txBody>
          <a:bodyPr wrap="square" rtlCol="0">
            <a:spAutoFit/>
          </a:bodyPr>
          <a:lstStyle/>
          <a:p>
            <a:r>
              <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7" name="Rectangle 16"/>
          <p:cNvSpPr/>
          <p:nvPr/>
        </p:nvSpPr>
        <p:spPr>
          <a:xfrm>
            <a:off x="614596" y="1071426"/>
            <a:ext cx="6096000" cy="938719"/>
          </a:xfrm>
          <a:prstGeom prst="rect">
            <a:avLst/>
          </a:prstGeom>
        </p:spPr>
        <p:txBody>
          <a:bodyPr>
            <a:spAutoFit/>
          </a:bodyPr>
          <a:lstStyle/>
          <a:p>
            <a:pPr algn="just"/>
            <a:r>
              <a:rPr lang="en-IN" sz="1100" spc="3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IN" sz="11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485300" y="384629"/>
            <a:ext cx="10839270" cy="6088743"/>
            <a:chOff x="3005617" y="478970"/>
            <a:chExt cx="10839270" cy="6088743"/>
          </a:xfrm>
          <a:blipFill dpi="0" rotWithShape="1">
            <a:blip r:embed="rId1"/>
            <a:srcRect/>
            <a:stretch>
              <a:fillRect t="-50000"/>
            </a:stretch>
          </a:blipFill>
        </p:grpSpPr>
        <p:sp>
          <p:nvSpPr>
            <p:cNvPr id="6" name="Isosceles Triangle 5"/>
            <p:cNvSpPr/>
            <p:nvPr/>
          </p:nvSpPr>
          <p:spPr>
            <a:xfrm>
              <a:off x="10376553" y="507997"/>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p:cNvSpPr/>
            <p:nvPr/>
          </p:nvSpPr>
          <p:spPr>
            <a:xfrm>
              <a:off x="6691085"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p:cNvSpPr/>
            <p:nvPr/>
          </p:nvSpPr>
          <p:spPr>
            <a:xfrm flipV="1">
              <a:off x="8533819"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p:cNvSpPr/>
            <p:nvPr/>
          </p:nvSpPr>
          <p:spPr>
            <a:xfrm flipV="1">
              <a:off x="6691085" y="3548743"/>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p:cNvSpPr/>
            <p:nvPr/>
          </p:nvSpPr>
          <p:spPr>
            <a:xfrm flipV="1">
              <a:off x="3005617"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p:cNvSpPr/>
            <p:nvPr/>
          </p:nvSpPr>
          <p:spPr>
            <a:xfrm>
              <a:off x="4848351"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524656" y="304799"/>
            <a:ext cx="6646112" cy="830997"/>
          </a:xfrm>
          <a:prstGeom prst="rect">
            <a:avLst/>
          </a:prstGeom>
          <a:noFill/>
        </p:spPr>
        <p:txBody>
          <a:bodyPr wrap="square" rtlCol="0">
            <a:spAutoFit/>
          </a:bodyPr>
          <a:lstStyle/>
          <a:p>
            <a:r>
              <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7" name="Rectangle 16"/>
          <p:cNvSpPr/>
          <p:nvPr/>
        </p:nvSpPr>
        <p:spPr>
          <a:xfrm>
            <a:off x="614596" y="1071426"/>
            <a:ext cx="6096000" cy="938719"/>
          </a:xfrm>
          <a:prstGeom prst="rect">
            <a:avLst/>
          </a:prstGeom>
        </p:spPr>
        <p:txBody>
          <a:bodyPr>
            <a:spAutoFit/>
          </a:bodyPr>
          <a:lstStyle/>
          <a:p>
            <a:pPr algn="just"/>
            <a:r>
              <a:rPr lang="en-IN" sz="1100" spc="3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IN" sz="11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flipH="1" flipV="1">
            <a:off x="-1693889" y="384629"/>
            <a:ext cx="10839270" cy="6088743"/>
            <a:chOff x="3005617" y="478970"/>
            <a:chExt cx="10839270" cy="6088743"/>
          </a:xfrm>
          <a:blipFill dpi="0" rotWithShape="0">
            <a:blip r:embed="rId1"/>
            <a:srcRect/>
            <a:stretch>
              <a:fillRect t="-50000"/>
            </a:stretch>
          </a:blipFill>
        </p:grpSpPr>
        <p:sp>
          <p:nvSpPr>
            <p:cNvPr id="6" name="Isosceles Triangle 5"/>
            <p:cNvSpPr/>
            <p:nvPr/>
          </p:nvSpPr>
          <p:spPr>
            <a:xfrm>
              <a:off x="10376553" y="507997"/>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p:cNvSpPr/>
            <p:nvPr/>
          </p:nvSpPr>
          <p:spPr>
            <a:xfrm>
              <a:off x="6691085"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p:cNvSpPr/>
            <p:nvPr/>
          </p:nvSpPr>
          <p:spPr>
            <a:xfrm flipV="1">
              <a:off x="8533819"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p:cNvSpPr/>
            <p:nvPr/>
          </p:nvSpPr>
          <p:spPr>
            <a:xfrm flipV="1">
              <a:off x="6691085" y="3548743"/>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p:cNvSpPr/>
            <p:nvPr/>
          </p:nvSpPr>
          <p:spPr>
            <a:xfrm flipV="1">
              <a:off x="3005617"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p:cNvSpPr/>
            <p:nvPr/>
          </p:nvSpPr>
          <p:spPr>
            <a:xfrm>
              <a:off x="4848351"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p:cNvSpPr txBox="1"/>
          <p:nvPr/>
        </p:nvSpPr>
        <p:spPr>
          <a:xfrm>
            <a:off x="5675456" y="3840446"/>
            <a:ext cx="6646112" cy="830997"/>
          </a:xfrm>
          <a:prstGeom prst="rect">
            <a:avLst/>
          </a:prstGeom>
          <a:noFill/>
        </p:spPr>
        <p:txBody>
          <a:bodyPr wrap="square" rtlCol="0">
            <a:spAutoFit/>
          </a:bodyPr>
          <a:lstStyle/>
          <a:p>
            <a:r>
              <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8" name="Rectangle 17"/>
          <p:cNvSpPr/>
          <p:nvPr/>
        </p:nvSpPr>
        <p:spPr>
          <a:xfrm>
            <a:off x="5765396" y="4607073"/>
            <a:ext cx="6096000" cy="938719"/>
          </a:xfrm>
          <a:prstGeom prst="rect">
            <a:avLst/>
          </a:prstGeom>
        </p:spPr>
        <p:txBody>
          <a:bodyPr>
            <a:spAutoFit/>
          </a:bodyPr>
          <a:lstStyle/>
          <a:p>
            <a:pPr algn="just"/>
            <a:r>
              <a:rPr lang="en-IN" sz="1100" spc="3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IN" sz="11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flipH="1" flipV="1">
            <a:off x="-1693889" y="384629"/>
            <a:ext cx="10839270" cy="6088743"/>
            <a:chOff x="3005617" y="478970"/>
            <a:chExt cx="10839270" cy="6088743"/>
          </a:xfrm>
          <a:blipFill dpi="0" rotWithShape="0">
            <a:blip r:embed="rId1"/>
            <a:srcRect/>
            <a:stretch>
              <a:fillRect t="-50000"/>
            </a:stretch>
          </a:blipFill>
        </p:grpSpPr>
        <p:sp>
          <p:nvSpPr>
            <p:cNvPr id="6" name="Isosceles Triangle 5"/>
            <p:cNvSpPr/>
            <p:nvPr/>
          </p:nvSpPr>
          <p:spPr>
            <a:xfrm>
              <a:off x="10376553" y="507997"/>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p:cNvSpPr/>
            <p:nvPr/>
          </p:nvSpPr>
          <p:spPr>
            <a:xfrm>
              <a:off x="6691085"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p:cNvSpPr/>
            <p:nvPr/>
          </p:nvSpPr>
          <p:spPr>
            <a:xfrm flipV="1">
              <a:off x="8533819"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p:cNvSpPr/>
            <p:nvPr/>
          </p:nvSpPr>
          <p:spPr>
            <a:xfrm flipV="1">
              <a:off x="6691085" y="3548743"/>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p:cNvSpPr/>
            <p:nvPr/>
          </p:nvSpPr>
          <p:spPr>
            <a:xfrm flipV="1">
              <a:off x="3005617"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p:cNvSpPr/>
            <p:nvPr/>
          </p:nvSpPr>
          <p:spPr>
            <a:xfrm>
              <a:off x="4848351"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p:cNvSpPr txBox="1"/>
          <p:nvPr/>
        </p:nvSpPr>
        <p:spPr>
          <a:xfrm>
            <a:off x="5675456" y="3840446"/>
            <a:ext cx="6646112" cy="830997"/>
          </a:xfrm>
          <a:prstGeom prst="rect">
            <a:avLst/>
          </a:prstGeom>
          <a:noFill/>
        </p:spPr>
        <p:txBody>
          <a:bodyPr wrap="square" rtlCol="0">
            <a:spAutoFit/>
          </a:bodyPr>
          <a:lstStyle/>
          <a:p>
            <a:r>
              <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8" name="Rectangle 17"/>
          <p:cNvSpPr/>
          <p:nvPr/>
        </p:nvSpPr>
        <p:spPr>
          <a:xfrm>
            <a:off x="5765396" y="4607073"/>
            <a:ext cx="6096000" cy="938719"/>
          </a:xfrm>
          <a:prstGeom prst="rect">
            <a:avLst/>
          </a:prstGeom>
        </p:spPr>
        <p:txBody>
          <a:bodyPr>
            <a:spAutoFit/>
          </a:bodyPr>
          <a:lstStyle/>
          <a:p>
            <a:pPr algn="just"/>
            <a:r>
              <a:rPr lang="en-IN" sz="1100" spc="3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IN" sz="11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flipH="1" flipV="1">
            <a:off x="-1693889" y="384629"/>
            <a:ext cx="10839270" cy="6088743"/>
            <a:chOff x="3005617" y="478970"/>
            <a:chExt cx="10839270" cy="6088743"/>
          </a:xfrm>
          <a:blipFill dpi="0" rotWithShape="0">
            <a:blip r:embed="rId1"/>
            <a:srcRect/>
            <a:stretch>
              <a:fillRect l="-30000" t="-50000"/>
            </a:stretch>
          </a:blipFill>
        </p:grpSpPr>
        <p:sp>
          <p:nvSpPr>
            <p:cNvPr id="6" name="Isosceles Triangle 5"/>
            <p:cNvSpPr/>
            <p:nvPr/>
          </p:nvSpPr>
          <p:spPr>
            <a:xfrm>
              <a:off x="10376553" y="507997"/>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p:cNvSpPr/>
            <p:nvPr/>
          </p:nvSpPr>
          <p:spPr>
            <a:xfrm>
              <a:off x="6691085"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p:cNvSpPr/>
            <p:nvPr/>
          </p:nvSpPr>
          <p:spPr>
            <a:xfrm flipV="1">
              <a:off x="8533819" y="4789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Isosceles Triangle 10"/>
            <p:cNvSpPr/>
            <p:nvPr/>
          </p:nvSpPr>
          <p:spPr>
            <a:xfrm flipV="1">
              <a:off x="6691085" y="3548743"/>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Isosceles Triangle 11"/>
            <p:cNvSpPr/>
            <p:nvPr/>
          </p:nvSpPr>
          <p:spPr>
            <a:xfrm flipV="1">
              <a:off x="3005617"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Isosceles Triangle 12"/>
            <p:cNvSpPr/>
            <p:nvPr/>
          </p:nvSpPr>
          <p:spPr>
            <a:xfrm>
              <a:off x="4848351" y="3577770"/>
              <a:ext cx="3468334" cy="298994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p:cNvSpPr txBox="1"/>
          <p:nvPr/>
        </p:nvSpPr>
        <p:spPr>
          <a:xfrm>
            <a:off x="5675456" y="3840446"/>
            <a:ext cx="6646112" cy="830997"/>
          </a:xfrm>
          <a:prstGeom prst="rect">
            <a:avLst/>
          </a:prstGeom>
          <a:noFill/>
        </p:spPr>
        <p:txBody>
          <a:bodyPr wrap="square" rtlCol="0">
            <a:spAutoFit/>
          </a:bodyPr>
          <a:lstStyle/>
          <a:p>
            <a:r>
              <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4800" spc="6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8" name="Rectangle 17"/>
          <p:cNvSpPr/>
          <p:nvPr/>
        </p:nvSpPr>
        <p:spPr>
          <a:xfrm>
            <a:off x="5765396" y="4607073"/>
            <a:ext cx="6096000" cy="938719"/>
          </a:xfrm>
          <a:prstGeom prst="rect">
            <a:avLst/>
          </a:prstGeom>
        </p:spPr>
        <p:txBody>
          <a:bodyPr>
            <a:spAutoFit/>
          </a:bodyPr>
          <a:lstStyle/>
          <a:p>
            <a:pPr algn="just"/>
            <a:r>
              <a:rPr lang="en-IN" sz="1100" spc="3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IN" sz="11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Group 1038"/>
          <p:cNvGrpSpPr/>
          <p:nvPr/>
        </p:nvGrpSpPr>
        <p:grpSpPr>
          <a:xfrm>
            <a:off x="2214533" y="608076"/>
            <a:ext cx="7762934" cy="5641848"/>
            <a:chOff x="1489704" y="630616"/>
            <a:chExt cx="7762934" cy="5641848"/>
          </a:xfrm>
        </p:grpSpPr>
        <p:sp>
          <p:nvSpPr>
            <p:cNvPr id="47" name="Rectangle: Rounded Corners 46"/>
            <p:cNvSpPr/>
            <p:nvPr/>
          </p:nvSpPr>
          <p:spPr>
            <a:xfrm>
              <a:off x="1868905" y="4497369"/>
              <a:ext cx="5646821" cy="916996"/>
            </a:xfrm>
            <a:prstGeom prst="roundRect">
              <a:avLst>
                <a:gd name="adj" fmla="val 50000"/>
              </a:avLst>
            </a:prstGeom>
            <a:gradFill flip="none" rotWithShape="1">
              <a:gsLst>
                <a:gs pos="100000">
                  <a:srgbClr val="4E408F"/>
                </a:gs>
                <a:gs pos="0">
                  <a:srgbClr val="2F2757"/>
                </a:gs>
              </a:gsLst>
              <a:lin ang="0" scaled="1"/>
              <a:tileRect/>
            </a:gradFill>
            <a:ln>
              <a:noFill/>
            </a:ln>
            <a:effectLst>
              <a:innerShdw blurRad="2540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6" name="Rectangle: Rounded Corners 45"/>
            <p:cNvSpPr/>
            <p:nvPr/>
          </p:nvSpPr>
          <p:spPr>
            <a:xfrm>
              <a:off x="1868905" y="2789387"/>
              <a:ext cx="5646821" cy="916996"/>
            </a:xfrm>
            <a:prstGeom prst="roundRect">
              <a:avLst>
                <a:gd name="adj" fmla="val 50000"/>
              </a:avLst>
            </a:prstGeom>
            <a:gradFill flip="none" rotWithShape="1">
              <a:gsLst>
                <a:gs pos="0">
                  <a:srgbClr val="C2930E"/>
                </a:gs>
                <a:gs pos="100000">
                  <a:srgbClr val="EFBB26"/>
                </a:gs>
              </a:gsLst>
              <a:lin ang="0" scaled="1"/>
              <a:tileRect/>
            </a:gradFill>
            <a:ln>
              <a:noFill/>
            </a:ln>
            <a:effectLst>
              <a:innerShdw blurRad="2540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030" name="Rectangle: Rounded Corners 1029"/>
            <p:cNvSpPr/>
            <p:nvPr/>
          </p:nvSpPr>
          <p:spPr>
            <a:xfrm>
              <a:off x="1828800" y="1062615"/>
              <a:ext cx="5646821" cy="916996"/>
            </a:xfrm>
            <a:prstGeom prst="roundRect">
              <a:avLst>
                <a:gd name="adj" fmla="val 50000"/>
              </a:avLst>
            </a:prstGeom>
            <a:gradFill flip="none" rotWithShape="1">
              <a:gsLst>
                <a:gs pos="0">
                  <a:srgbClr val="923678"/>
                </a:gs>
                <a:gs pos="100000">
                  <a:srgbClr val="BC489B"/>
                </a:gs>
              </a:gsLst>
              <a:lin ang="0" scaled="1"/>
              <a:tileRect/>
            </a:gradFill>
            <a:ln>
              <a:noFill/>
            </a:ln>
            <a:effectLst>
              <a:innerShdw blurRad="2540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nvGrpSpPr>
            <p:cNvPr id="1038" name="Group 1037"/>
            <p:cNvGrpSpPr/>
            <p:nvPr/>
          </p:nvGrpSpPr>
          <p:grpSpPr>
            <a:xfrm>
              <a:off x="6564878" y="641686"/>
              <a:ext cx="2687760" cy="5630778"/>
              <a:chOff x="6564878" y="641686"/>
              <a:chExt cx="2687760" cy="5630778"/>
            </a:xfrm>
            <a:effectLst>
              <a:outerShdw blurRad="381000" dist="38100" dir="2700000" algn="tl" rotWithShape="0">
                <a:prstClr val="black">
                  <a:alpha val="40000"/>
                </a:prstClr>
              </a:outerShdw>
              <a:reflection blurRad="6350" stA="52000" endA="300" endPos="16000" dir="5400000" sy="-100000" algn="bl" rotWithShape="0"/>
            </a:effectLst>
          </p:grpSpPr>
          <p:sp>
            <p:nvSpPr>
              <p:cNvPr id="14" name="Rectangle 13"/>
              <p:cNvSpPr/>
              <p:nvPr/>
            </p:nvSpPr>
            <p:spPr>
              <a:xfrm>
                <a:off x="6564880" y="641686"/>
                <a:ext cx="2687758" cy="1726772"/>
              </a:xfrm>
              <a:prstGeom prst="rect">
                <a:avLst/>
              </a:prstGeom>
              <a:gradFill flip="none" rotWithShape="1">
                <a:gsLst>
                  <a:gs pos="0">
                    <a:srgbClr val="923678"/>
                  </a:gs>
                  <a:gs pos="100000">
                    <a:srgbClr val="BC489B"/>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6564880" y="2368458"/>
                <a:ext cx="2687758" cy="1726772"/>
              </a:xfrm>
              <a:prstGeom prst="rect">
                <a:avLst/>
              </a:prstGeom>
              <a:gradFill>
                <a:gsLst>
                  <a:gs pos="0">
                    <a:srgbClr val="A47C0C"/>
                  </a:gs>
                  <a:gs pos="100000">
                    <a:srgbClr val="EFBB2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6564879" y="4095230"/>
                <a:ext cx="2687758" cy="1726772"/>
              </a:xfrm>
              <a:prstGeom prst="rect">
                <a:avLst/>
              </a:prstGeom>
              <a:gradFill>
                <a:gsLst>
                  <a:gs pos="0">
                    <a:srgbClr val="2F2757"/>
                  </a:gs>
                  <a:gs pos="100000">
                    <a:srgbClr val="4E408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p:cNvSpPr/>
              <p:nvPr/>
            </p:nvSpPr>
            <p:spPr>
              <a:xfrm flipV="1">
                <a:off x="6564879" y="2368458"/>
                <a:ext cx="2687758" cy="450462"/>
              </a:xfrm>
              <a:prstGeom prst="triangle">
                <a:avLst/>
              </a:prstGeom>
              <a:solidFill>
                <a:srgbClr val="E57F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Isosceles Triangle 18"/>
              <p:cNvSpPr/>
              <p:nvPr/>
            </p:nvSpPr>
            <p:spPr>
              <a:xfrm flipV="1">
                <a:off x="6564878" y="4095230"/>
                <a:ext cx="2687758" cy="450462"/>
              </a:xfrm>
              <a:prstGeom prst="triangle">
                <a:avLst/>
              </a:prstGeom>
              <a:solidFill>
                <a:srgbClr val="FFD8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p:cNvSpPr/>
              <p:nvPr/>
            </p:nvSpPr>
            <p:spPr>
              <a:xfrm flipV="1">
                <a:off x="6564878" y="5822002"/>
                <a:ext cx="2687758" cy="450462"/>
              </a:xfrm>
              <a:prstGeom prst="triangle">
                <a:avLst/>
              </a:prstGeom>
              <a:solidFill>
                <a:srgbClr val="7863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6693215" y="1274240"/>
                <a:ext cx="529389" cy="461665"/>
              </a:xfrm>
              <a:prstGeom prst="rect">
                <a:avLst/>
              </a:prstGeom>
              <a:noFill/>
            </p:spPr>
            <p:txBody>
              <a:bodyPr wrap="square" rtlCol="0">
                <a:spAutoFit/>
              </a:bodyPr>
              <a:lstStyle/>
              <a:p>
                <a:pPr algn="ctr"/>
                <a:r>
                  <a:rPr lang="en-IN" sz="2400" dirty="0">
                    <a:solidFill>
                      <a:schemeClr val="bg1">
                        <a:alpha val="85000"/>
                      </a:schemeClr>
                    </a:solidFill>
                    <a:latin typeface="Eurostile BQ" pitchFamily="50" charset="0"/>
                  </a:rPr>
                  <a:t>A</a:t>
                </a:r>
                <a:endParaRPr lang="en-IN" sz="2400" dirty="0">
                  <a:solidFill>
                    <a:schemeClr val="bg1">
                      <a:alpha val="85000"/>
                    </a:schemeClr>
                  </a:solidFill>
                  <a:latin typeface="Eurostile BQ" pitchFamily="50" charset="0"/>
                </a:endParaRPr>
              </a:p>
            </p:txBody>
          </p:sp>
          <p:sp>
            <p:nvSpPr>
              <p:cNvPr id="23" name="TextBox 22"/>
              <p:cNvSpPr txBox="1"/>
              <p:nvPr/>
            </p:nvSpPr>
            <p:spPr>
              <a:xfrm>
                <a:off x="6693214" y="3039168"/>
                <a:ext cx="529389" cy="461665"/>
              </a:xfrm>
              <a:prstGeom prst="rect">
                <a:avLst/>
              </a:prstGeom>
              <a:noFill/>
            </p:spPr>
            <p:txBody>
              <a:bodyPr wrap="square" rtlCol="0">
                <a:spAutoFit/>
              </a:bodyPr>
              <a:lstStyle/>
              <a:p>
                <a:pPr algn="ctr"/>
                <a:r>
                  <a:rPr lang="en-IN" sz="2400" dirty="0">
                    <a:solidFill>
                      <a:schemeClr val="bg1">
                        <a:alpha val="85000"/>
                      </a:schemeClr>
                    </a:solidFill>
                    <a:latin typeface="Eurostile BQ" pitchFamily="50" charset="0"/>
                  </a:rPr>
                  <a:t>B</a:t>
                </a:r>
                <a:endParaRPr lang="en-IN" sz="2400" dirty="0">
                  <a:solidFill>
                    <a:schemeClr val="bg1">
                      <a:alpha val="85000"/>
                    </a:schemeClr>
                  </a:solidFill>
                  <a:latin typeface="Eurostile BQ" pitchFamily="50" charset="0"/>
                </a:endParaRPr>
              </a:p>
            </p:txBody>
          </p:sp>
          <p:sp>
            <p:nvSpPr>
              <p:cNvPr id="24" name="TextBox 23"/>
              <p:cNvSpPr txBox="1"/>
              <p:nvPr/>
            </p:nvSpPr>
            <p:spPr>
              <a:xfrm>
                <a:off x="6693213" y="4734008"/>
                <a:ext cx="529389" cy="461665"/>
              </a:xfrm>
              <a:prstGeom prst="rect">
                <a:avLst/>
              </a:prstGeom>
              <a:noFill/>
            </p:spPr>
            <p:txBody>
              <a:bodyPr wrap="square" rtlCol="0">
                <a:spAutoFit/>
              </a:bodyPr>
              <a:lstStyle/>
              <a:p>
                <a:pPr algn="ctr"/>
                <a:r>
                  <a:rPr lang="en-IN" sz="2400" dirty="0">
                    <a:solidFill>
                      <a:schemeClr val="bg1">
                        <a:alpha val="85000"/>
                      </a:schemeClr>
                    </a:solidFill>
                    <a:latin typeface="Eurostile BQ" pitchFamily="50" charset="0"/>
                  </a:rPr>
                  <a:t>C</a:t>
                </a:r>
                <a:endParaRPr lang="en-IN" sz="2400" dirty="0">
                  <a:solidFill>
                    <a:schemeClr val="bg1">
                      <a:alpha val="85000"/>
                    </a:schemeClr>
                  </a:solidFill>
                  <a:latin typeface="Eurostile BQ" pitchFamily="50" charset="0"/>
                </a:endParaRPr>
              </a:p>
            </p:txBody>
          </p:sp>
          <p:sp>
            <p:nvSpPr>
              <p:cNvPr id="22" name="TextBox 21"/>
              <p:cNvSpPr txBox="1"/>
              <p:nvPr/>
            </p:nvSpPr>
            <p:spPr>
              <a:xfrm>
                <a:off x="7728636" y="1104309"/>
                <a:ext cx="1524000" cy="769441"/>
              </a:xfrm>
              <a:prstGeom prst="rect">
                <a:avLst/>
              </a:prstGeom>
              <a:noFill/>
            </p:spPr>
            <p:txBody>
              <a:bodyPr wrap="square" rtlCol="0">
                <a:spAutoFit/>
              </a:bodyPr>
              <a:lstStyle/>
              <a:p>
                <a:r>
                  <a:rPr lang="en-IN" sz="4400" dirty="0">
                    <a:solidFill>
                      <a:schemeClr val="bg1">
                        <a:alpha val="85000"/>
                      </a:schemeClr>
                    </a:solidFill>
                    <a:latin typeface="Eurostile BQ" pitchFamily="50" charset="0"/>
                  </a:rPr>
                  <a:t>40</a:t>
                </a:r>
                <a:r>
                  <a:rPr lang="en-IN" sz="1200" dirty="0">
                    <a:solidFill>
                      <a:schemeClr val="bg1">
                        <a:alpha val="85000"/>
                      </a:schemeClr>
                    </a:solidFill>
                    <a:latin typeface="Eurostile BQ" pitchFamily="50" charset="0"/>
                  </a:rPr>
                  <a:t>%</a:t>
                </a:r>
                <a:endParaRPr lang="en-IN" sz="4400" dirty="0">
                  <a:solidFill>
                    <a:schemeClr val="bg1">
                      <a:alpha val="85000"/>
                    </a:schemeClr>
                  </a:solidFill>
                  <a:latin typeface="Eurostile BQ" pitchFamily="50" charset="0"/>
                </a:endParaRPr>
              </a:p>
            </p:txBody>
          </p:sp>
          <p:sp>
            <p:nvSpPr>
              <p:cNvPr id="26" name="TextBox 25"/>
              <p:cNvSpPr txBox="1"/>
              <p:nvPr/>
            </p:nvSpPr>
            <p:spPr>
              <a:xfrm>
                <a:off x="7728636" y="2887672"/>
                <a:ext cx="1524000" cy="769441"/>
              </a:xfrm>
              <a:prstGeom prst="rect">
                <a:avLst/>
              </a:prstGeom>
              <a:noFill/>
            </p:spPr>
            <p:txBody>
              <a:bodyPr wrap="square" rtlCol="0">
                <a:spAutoFit/>
              </a:bodyPr>
              <a:lstStyle/>
              <a:p>
                <a:r>
                  <a:rPr lang="en-IN" sz="4400" dirty="0">
                    <a:solidFill>
                      <a:schemeClr val="bg1">
                        <a:alpha val="85000"/>
                      </a:schemeClr>
                    </a:solidFill>
                    <a:latin typeface="Eurostile BQ" pitchFamily="50" charset="0"/>
                  </a:rPr>
                  <a:t>50</a:t>
                </a:r>
                <a:r>
                  <a:rPr lang="en-IN" sz="1200" dirty="0">
                    <a:solidFill>
                      <a:schemeClr val="bg1">
                        <a:alpha val="85000"/>
                      </a:schemeClr>
                    </a:solidFill>
                    <a:latin typeface="Eurostile BQ" pitchFamily="50" charset="0"/>
                  </a:rPr>
                  <a:t>%</a:t>
                </a:r>
                <a:endParaRPr lang="en-IN" sz="4400" dirty="0">
                  <a:solidFill>
                    <a:schemeClr val="bg1">
                      <a:alpha val="85000"/>
                    </a:schemeClr>
                  </a:solidFill>
                  <a:latin typeface="Eurostile BQ" pitchFamily="50" charset="0"/>
                </a:endParaRPr>
              </a:p>
            </p:txBody>
          </p:sp>
          <p:sp>
            <p:nvSpPr>
              <p:cNvPr id="27" name="TextBox 26"/>
              <p:cNvSpPr txBox="1"/>
              <p:nvPr/>
            </p:nvSpPr>
            <p:spPr>
              <a:xfrm>
                <a:off x="7728636" y="4617057"/>
                <a:ext cx="1524000" cy="769441"/>
              </a:xfrm>
              <a:prstGeom prst="rect">
                <a:avLst/>
              </a:prstGeom>
              <a:noFill/>
            </p:spPr>
            <p:txBody>
              <a:bodyPr wrap="square" rtlCol="0">
                <a:spAutoFit/>
              </a:bodyPr>
              <a:lstStyle/>
              <a:p>
                <a:r>
                  <a:rPr lang="en-IN" sz="4400" dirty="0">
                    <a:solidFill>
                      <a:schemeClr val="bg1">
                        <a:alpha val="85000"/>
                      </a:schemeClr>
                    </a:solidFill>
                    <a:latin typeface="Eurostile BQ" pitchFamily="50" charset="0"/>
                  </a:rPr>
                  <a:t>60</a:t>
                </a:r>
                <a:r>
                  <a:rPr lang="en-IN" sz="1200" dirty="0">
                    <a:solidFill>
                      <a:schemeClr val="bg1">
                        <a:alpha val="85000"/>
                      </a:schemeClr>
                    </a:solidFill>
                    <a:latin typeface="Eurostile BQ" pitchFamily="50" charset="0"/>
                  </a:rPr>
                  <a:t>%</a:t>
                </a:r>
                <a:endParaRPr lang="en-IN" sz="4400" dirty="0">
                  <a:solidFill>
                    <a:schemeClr val="bg1">
                      <a:alpha val="85000"/>
                    </a:schemeClr>
                  </a:solidFill>
                  <a:latin typeface="Eurostile BQ" pitchFamily="50" charset="0"/>
                </a:endParaRPr>
              </a:p>
            </p:txBody>
          </p:sp>
          <p:grpSp>
            <p:nvGrpSpPr>
              <p:cNvPr id="1028" name="Group 1027"/>
              <p:cNvGrpSpPr/>
              <p:nvPr/>
            </p:nvGrpSpPr>
            <p:grpSpPr>
              <a:xfrm>
                <a:off x="7475621" y="1136393"/>
                <a:ext cx="16042" cy="769441"/>
                <a:chOff x="5662863" y="1072225"/>
                <a:chExt cx="16042" cy="769441"/>
              </a:xfrm>
            </p:grpSpPr>
            <p:cxnSp>
              <p:nvCxnSpPr>
                <p:cNvPr id="1027" name="Straight Connector 1026"/>
                <p:cNvCxnSpPr/>
                <p:nvPr/>
              </p:nvCxnSpPr>
              <p:spPr>
                <a:xfrm>
                  <a:off x="5662863" y="1072225"/>
                  <a:ext cx="0" cy="7694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678905" y="1072225"/>
                  <a:ext cx="0" cy="7694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7483642" y="2864739"/>
                <a:ext cx="16042" cy="769441"/>
                <a:chOff x="5662863" y="1072225"/>
                <a:chExt cx="16042" cy="769441"/>
              </a:xfrm>
            </p:grpSpPr>
            <p:cxnSp>
              <p:nvCxnSpPr>
                <p:cNvPr id="39" name="Straight Connector 38"/>
                <p:cNvCxnSpPr/>
                <p:nvPr/>
              </p:nvCxnSpPr>
              <p:spPr>
                <a:xfrm>
                  <a:off x="5662863" y="1072225"/>
                  <a:ext cx="0" cy="7694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678905" y="1072225"/>
                  <a:ext cx="0" cy="7694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7499684" y="4589938"/>
                <a:ext cx="16042" cy="769441"/>
                <a:chOff x="5662863" y="1072225"/>
                <a:chExt cx="16042" cy="769441"/>
              </a:xfrm>
            </p:grpSpPr>
            <p:cxnSp>
              <p:nvCxnSpPr>
                <p:cNvPr id="42" name="Straight Connector 41"/>
                <p:cNvCxnSpPr/>
                <p:nvPr/>
              </p:nvCxnSpPr>
              <p:spPr>
                <a:xfrm>
                  <a:off x="5662863" y="1072225"/>
                  <a:ext cx="0" cy="7694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678905" y="1072225"/>
                  <a:ext cx="0" cy="7694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32" name="Group 1031"/>
            <p:cNvGrpSpPr/>
            <p:nvPr/>
          </p:nvGrpSpPr>
          <p:grpSpPr>
            <a:xfrm>
              <a:off x="1489704" y="821071"/>
              <a:ext cx="1368000" cy="1368000"/>
              <a:chOff x="1489704" y="821071"/>
              <a:chExt cx="1368000" cy="1368000"/>
            </a:xfrm>
          </p:grpSpPr>
          <p:sp>
            <p:nvSpPr>
              <p:cNvPr id="1031" name="Oval 1030"/>
              <p:cNvSpPr/>
              <p:nvPr/>
            </p:nvSpPr>
            <p:spPr>
              <a:xfrm>
                <a:off x="1489704" y="821071"/>
                <a:ext cx="1368000" cy="1368000"/>
              </a:xfrm>
              <a:prstGeom prst="ellipse">
                <a:avLst/>
              </a:prstGeom>
              <a:gradFill flip="none" rotWithShape="1">
                <a:gsLst>
                  <a:gs pos="100000">
                    <a:srgbClr val="BEC4C6"/>
                  </a:gs>
                  <a:gs pos="0">
                    <a:schemeClr val="bg1"/>
                  </a:gs>
                </a:gsLst>
                <a:lin ang="2700000" scaled="1"/>
                <a:tileRect/>
              </a:gradFill>
              <a:ln>
                <a:noFill/>
              </a:ln>
              <a:effectLst>
                <a:outerShdw blurRad="381000" dist="38100" dir="2700000" algn="tl" rotWithShape="0">
                  <a:schemeClr val="tx1">
                    <a:lumMod val="75000"/>
                    <a:lumOff val="25000"/>
                    <a:alpha val="40000"/>
                  </a:scheme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p:cNvSpPr/>
              <p:nvPr/>
            </p:nvSpPr>
            <p:spPr>
              <a:xfrm>
                <a:off x="1630261" y="961628"/>
                <a:ext cx="1086887" cy="1086887"/>
              </a:xfrm>
              <a:prstGeom prst="ellipse">
                <a:avLst/>
              </a:prstGeom>
              <a:gradFill flip="none" rotWithShape="1">
                <a:gsLst>
                  <a:gs pos="0">
                    <a:srgbClr val="923678"/>
                  </a:gs>
                  <a:gs pos="100000">
                    <a:srgbClr val="BC489B"/>
                  </a:gs>
                </a:gsLst>
                <a:lin ang="0" scaled="1"/>
                <a:tileRect/>
              </a:gradFill>
              <a:ln>
                <a:noFill/>
              </a:ln>
              <a:effectLst>
                <a:innerShdw blurRad="2540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51" name="Group 50"/>
            <p:cNvGrpSpPr/>
            <p:nvPr/>
          </p:nvGrpSpPr>
          <p:grpSpPr>
            <a:xfrm>
              <a:off x="1489704" y="2563885"/>
              <a:ext cx="1368000" cy="1368000"/>
              <a:chOff x="1489704" y="821071"/>
              <a:chExt cx="1368000" cy="1368000"/>
            </a:xfrm>
          </p:grpSpPr>
          <p:sp>
            <p:nvSpPr>
              <p:cNvPr id="52" name="Oval 51"/>
              <p:cNvSpPr/>
              <p:nvPr/>
            </p:nvSpPr>
            <p:spPr>
              <a:xfrm>
                <a:off x="1489704" y="821071"/>
                <a:ext cx="1368000" cy="1368000"/>
              </a:xfrm>
              <a:prstGeom prst="ellipse">
                <a:avLst/>
              </a:prstGeom>
              <a:gradFill flip="none" rotWithShape="1">
                <a:gsLst>
                  <a:gs pos="100000">
                    <a:srgbClr val="BEC4C6"/>
                  </a:gs>
                  <a:gs pos="0">
                    <a:schemeClr val="bg1"/>
                  </a:gs>
                </a:gsLst>
                <a:lin ang="2700000" scaled="1"/>
                <a:tileRect/>
              </a:gradFill>
              <a:ln>
                <a:noFill/>
              </a:ln>
              <a:effectLst>
                <a:outerShdw blurRad="381000" dist="38100" dir="2700000" algn="tl" rotWithShape="0">
                  <a:schemeClr val="tx1">
                    <a:lumMod val="75000"/>
                    <a:lumOff val="25000"/>
                    <a:alpha val="40000"/>
                  </a:scheme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p:cNvSpPr/>
              <p:nvPr/>
            </p:nvSpPr>
            <p:spPr>
              <a:xfrm>
                <a:off x="1630261" y="961628"/>
                <a:ext cx="1086887" cy="1086887"/>
              </a:xfrm>
              <a:prstGeom prst="ellipse">
                <a:avLst/>
              </a:prstGeom>
              <a:gradFill flip="none" rotWithShape="1">
                <a:gsLst>
                  <a:gs pos="0">
                    <a:srgbClr val="C2930E"/>
                  </a:gs>
                  <a:gs pos="100000">
                    <a:srgbClr val="EFBB26"/>
                  </a:gs>
                </a:gsLst>
                <a:lin ang="0" scaled="1"/>
                <a:tileRect/>
              </a:gradFill>
              <a:ln>
                <a:noFill/>
              </a:ln>
              <a:effectLst>
                <a:innerShdw blurRad="2540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dirty="0"/>
              </a:p>
            </p:txBody>
          </p:sp>
        </p:grpSp>
        <p:grpSp>
          <p:nvGrpSpPr>
            <p:cNvPr id="54" name="Group 53"/>
            <p:cNvGrpSpPr/>
            <p:nvPr/>
          </p:nvGrpSpPr>
          <p:grpSpPr>
            <a:xfrm>
              <a:off x="1489704" y="4271867"/>
              <a:ext cx="1368000" cy="1368000"/>
              <a:chOff x="1489704" y="821071"/>
              <a:chExt cx="1368000" cy="1368000"/>
            </a:xfrm>
          </p:grpSpPr>
          <p:sp>
            <p:nvSpPr>
              <p:cNvPr id="55" name="Oval 54"/>
              <p:cNvSpPr/>
              <p:nvPr/>
            </p:nvSpPr>
            <p:spPr>
              <a:xfrm>
                <a:off x="1489704" y="821071"/>
                <a:ext cx="1368000" cy="1368000"/>
              </a:xfrm>
              <a:prstGeom prst="ellipse">
                <a:avLst/>
              </a:prstGeom>
              <a:gradFill flip="none" rotWithShape="1">
                <a:gsLst>
                  <a:gs pos="100000">
                    <a:srgbClr val="BEC4C6"/>
                  </a:gs>
                  <a:gs pos="0">
                    <a:schemeClr val="bg1"/>
                  </a:gs>
                </a:gsLst>
                <a:lin ang="2700000" scaled="1"/>
                <a:tileRect/>
              </a:gradFill>
              <a:ln>
                <a:noFill/>
              </a:ln>
              <a:effectLst>
                <a:outerShdw blurRad="381000" dist="38100" dir="2700000" algn="tl" rotWithShape="0">
                  <a:schemeClr val="tx1">
                    <a:lumMod val="75000"/>
                    <a:lumOff val="25000"/>
                    <a:alpha val="40000"/>
                  </a:schemeClr>
                </a:outerShdw>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p:cNvSpPr/>
              <p:nvPr/>
            </p:nvSpPr>
            <p:spPr>
              <a:xfrm>
                <a:off x="1630261" y="961628"/>
                <a:ext cx="1086887" cy="1086887"/>
              </a:xfrm>
              <a:prstGeom prst="ellipse">
                <a:avLst/>
              </a:prstGeom>
              <a:gradFill flip="none" rotWithShape="1">
                <a:gsLst>
                  <a:gs pos="0">
                    <a:srgbClr val="2F2757"/>
                  </a:gs>
                  <a:gs pos="100000">
                    <a:srgbClr val="4E408F"/>
                  </a:gs>
                </a:gsLst>
                <a:lin ang="0" scaled="1"/>
                <a:tileRect/>
              </a:gradFill>
              <a:ln>
                <a:noFill/>
              </a:ln>
              <a:effectLst>
                <a:innerShdw blurRad="2540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pic>
          <p:nvPicPr>
            <p:cNvPr id="28" name="Graphic 27" descr="Projector screen"/>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21704" y="4712840"/>
              <a:ext cx="504000" cy="504000"/>
            </a:xfrm>
            <a:prstGeom prst="rect">
              <a:avLst/>
            </a:prstGeom>
          </p:spPr>
        </p:pic>
        <p:pic>
          <p:nvPicPr>
            <p:cNvPr id="30" name="Graphic 29" descr="Optical dis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707" y="3020661"/>
              <a:ext cx="504000" cy="504000"/>
            </a:xfrm>
            <a:prstGeom prst="rect">
              <a:avLst/>
            </a:prstGeom>
          </p:spPr>
        </p:pic>
        <p:pic>
          <p:nvPicPr>
            <p:cNvPr id="1024" name="Graphic 1023" descr="Web c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707" y="1274240"/>
              <a:ext cx="504000" cy="504000"/>
            </a:xfrm>
            <a:prstGeom prst="rect">
              <a:avLst/>
            </a:prstGeom>
          </p:spPr>
        </p:pic>
        <p:sp>
          <p:nvSpPr>
            <p:cNvPr id="60" name="Freeform: Shape 59"/>
            <p:cNvSpPr/>
            <p:nvPr/>
          </p:nvSpPr>
          <p:spPr>
            <a:xfrm rot="19390012">
              <a:off x="2084939" y="630616"/>
              <a:ext cx="684000" cy="1368000"/>
            </a:xfrm>
            <a:custGeom>
              <a:avLst/>
              <a:gdLst>
                <a:gd name="connsiteX0" fmla="*/ 0 w 684000"/>
                <a:gd name="connsiteY0" fmla="*/ 0 h 1368000"/>
                <a:gd name="connsiteX1" fmla="*/ 684000 w 684000"/>
                <a:gd name="connsiteY1" fmla="*/ 684000 h 1368000"/>
                <a:gd name="connsiteX2" fmla="*/ 0 w 684000"/>
                <a:gd name="connsiteY2" fmla="*/ 1368000 h 1368000"/>
              </a:gdLst>
              <a:ahLst/>
              <a:cxnLst>
                <a:cxn ang="0">
                  <a:pos x="connsiteX0" y="connsiteY0"/>
                </a:cxn>
                <a:cxn ang="0">
                  <a:pos x="connsiteX1" y="connsiteY1"/>
                </a:cxn>
                <a:cxn ang="0">
                  <a:pos x="connsiteX2" y="connsiteY2"/>
                </a:cxn>
              </a:cxnLst>
              <a:rect l="l" t="t" r="r" b="b"/>
              <a:pathLst>
                <a:path w="684000" h="1368000">
                  <a:moveTo>
                    <a:pt x="0" y="0"/>
                  </a:moveTo>
                  <a:cubicBezTo>
                    <a:pt x="377763" y="0"/>
                    <a:pt x="684000" y="306237"/>
                    <a:pt x="684000" y="684000"/>
                  </a:cubicBezTo>
                  <a:cubicBezTo>
                    <a:pt x="684000" y="1061763"/>
                    <a:pt x="377763" y="1368000"/>
                    <a:pt x="0" y="1368000"/>
                  </a:cubicBezTo>
                  <a:close/>
                </a:path>
              </a:pathLst>
            </a:custGeom>
            <a:solidFill>
              <a:schemeClr val="bg1">
                <a:alpha val="30000"/>
              </a:schemeClr>
            </a:solidFill>
            <a:ln>
              <a:no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Freeform: Shape 60"/>
            <p:cNvSpPr/>
            <p:nvPr/>
          </p:nvSpPr>
          <p:spPr>
            <a:xfrm rot="19390012">
              <a:off x="2107014" y="2355167"/>
              <a:ext cx="684000" cy="1368000"/>
            </a:xfrm>
            <a:custGeom>
              <a:avLst/>
              <a:gdLst>
                <a:gd name="connsiteX0" fmla="*/ 0 w 684000"/>
                <a:gd name="connsiteY0" fmla="*/ 0 h 1368000"/>
                <a:gd name="connsiteX1" fmla="*/ 684000 w 684000"/>
                <a:gd name="connsiteY1" fmla="*/ 684000 h 1368000"/>
                <a:gd name="connsiteX2" fmla="*/ 0 w 684000"/>
                <a:gd name="connsiteY2" fmla="*/ 1368000 h 1368000"/>
              </a:gdLst>
              <a:ahLst/>
              <a:cxnLst>
                <a:cxn ang="0">
                  <a:pos x="connsiteX0" y="connsiteY0"/>
                </a:cxn>
                <a:cxn ang="0">
                  <a:pos x="connsiteX1" y="connsiteY1"/>
                </a:cxn>
                <a:cxn ang="0">
                  <a:pos x="connsiteX2" y="connsiteY2"/>
                </a:cxn>
              </a:cxnLst>
              <a:rect l="l" t="t" r="r" b="b"/>
              <a:pathLst>
                <a:path w="684000" h="1368000">
                  <a:moveTo>
                    <a:pt x="0" y="0"/>
                  </a:moveTo>
                  <a:cubicBezTo>
                    <a:pt x="377763" y="0"/>
                    <a:pt x="684000" y="306237"/>
                    <a:pt x="684000" y="684000"/>
                  </a:cubicBezTo>
                  <a:cubicBezTo>
                    <a:pt x="684000" y="1061763"/>
                    <a:pt x="377763" y="1368000"/>
                    <a:pt x="0" y="1368000"/>
                  </a:cubicBezTo>
                  <a:close/>
                </a:path>
              </a:pathLst>
            </a:custGeom>
            <a:solidFill>
              <a:schemeClr val="bg1">
                <a:alpha val="30000"/>
              </a:schemeClr>
            </a:solidFill>
            <a:ln>
              <a:no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Freeform: Shape 61"/>
            <p:cNvSpPr/>
            <p:nvPr/>
          </p:nvSpPr>
          <p:spPr>
            <a:xfrm rot="19390012">
              <a:off x="2064920" y="4099442"/>
              <a:ext cx="684000" cy="1368000"/>
            </a:xfrm>
            <a:custGeom>
              <a:avLst/>
              <a:gdLst>
                <a:gd name="connsiteX0" fmla="*/ 0 w 684000"/>
                <a:gd name="connsiteY0" fmla="*/ 0 h 1368000"/>
                <a:gd name="connsiteX1" fmla="*/ 684000 w 684000"/>
                <a:gd name="connsiteY1" fmla="*/ 684000 h 1368000"/>
                <a:gd name="connsiteX2" fmla="*/ 0 w 684000"/>
                <a:gd name="connsiteY2" fmla="*/ 1368000 h 1368000"/>
              </a:gdLst>
              <a:ahLst/>
              <a:cxnLst>
                <a:cxn ang="0">
                  <a:pos x="connsiteX0" y="connsiteY0"/>
                </a:cxn>
                <a:cxn ang="0">
                  <a:pos x="connsiteX1" y="connsiteY1"/>
                </a:cxn>
                <a:cxn ang="0">
                  <a:pos x="connsiteX2" y="connsiteY2"/>
                </a:cxn>
              </a:cxnLst>
              <a:rect l="l" t="t" r="r" b="b"/>
              <a:pathLst>
                <a:path w="684000" h="1368000">
                  <a:moveTo>
                    <a:pt x="0" y="0"/>
                  </a:moveTo>
                  <a:cubicBezTo>
                    <a:pt x="377763" y="0"/>
                    <a:pt x="684000" y="306237"/>
                    <a:pt x="684000" y="684000"/>
                  </a:cubicBezTo>
                  <a:cubicBezTo>
                    <a:pt x="684000" y="1061763"/>
                    <a:pt x="377763" y="1368000"/>
                    <a:pt x="0" y="1368000"/>
                  </a:cubicBezTo>
                  <a:close/>
                </a:path>
              </a:pathLst>
            </a:custGeom>
            <a:solidFill>
              <a:schemeClr val="bg1">
                <a:alpha val="30000"/>
              </a:schemeClr>
            </a:solidFill>
            <a:ln>
              <a:noFill/>
            </a:ln>
            <a:effectLst/>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6" name="Group 1035"/>
            <p:cNvGrpSpPr/>
            <p:nvPr/>
          </p:nvGrpSpPr>
          <p:grpSpPr>
            <a:xfrm>
              <a:off x="3031376" y="1181252"/>
              <a:ext cx="3533501" cy="642870"/>
              <a:chOff x="3031376" y="1181252"/>
              <a:chExt cx="3533501" cy="642870"/>
            </a:xfrm>
          </p:grpSpPr>
          <p:sp>
            <p:nvSpPr>
              <p:cNvPr id="1035" name="TextBox 1034"/>
              <p:cNvSpPr txBox="1"/>
              <p:nvPr/>
            </p:nvSpPr>
            <p:spPr>
              <a:xfrm>
                <a:off x="3031376" y="1181252"/>
                <a:ext cx="2818780" cy="307777"/>
              </a:xfrm>
              <a:prstGeom prst="rect">
                <a:avLst/>
              </a:prstGeom>
              <a:noFill/>
            </p:spPr>
            <p:txBody>
              <a:bodyPr wrap="square" rtlCol="0">
                <a:spAutoFit/>
              </a:bodyPr>
              <a:lstStyle/>
              <a:p>
                <a:r>
                  <a:rPr lang="en-IN" sz="1400" spc="300" dirty="0">
                    <a:solidFill>
                      <a:schemeClr val="bg1"/>
                    </a:solidFill>
                    <a:latin typeface="Roboto" panose="02000000000000000000" pitchFamily="2" charset="0"/>
                    <a:ea typeface="Roboto" panose="02000000000000000000" pitchFamily="2" charset="0"/>
                    <a:cs typeface="Roboto" panose="02000000000000000000" pitchFamily="2" charset="0"/>
                  </a:rPr>
                  <a:t>HEADING A</a:t>
                </a:r>
                <a:endParaRPr lang="en-IN" sz="1400"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65" name="TextBox 64"/>
              <p:cNvSpPr txBox="1"/>
              <p:nvPr/>
            </p:nvSpPr>
            <p:spPr>
              <a:xfrm>
                <a:off x="3041336" y="1454790"/>
                <a:ext cx="3523541" cy="369332"/>
              </a:xfrm>
              <a:prstGeom prst="rect">
                <a:avLst/>
              </a:prstGeom>
              <a:noFill/>
            </p:spPr>
            <p:txBody>
              <a:bodyPr wrap="square" rtlCol="0">
                <a:spAutoFit/>
              </a:bodyPr>
              <a:lstStyle/>
              <a:p>
                <a:r>
                  <a:rPr lang="en-IN" sz="900" dirty="0">
                    <a:solidFill>
                      <a:schemeClr val="bg1"/>
                    </a:solidFill>
                    <a:latin typeface="Roboto" panose="02000000000000000000" pitchFamily="2" charset="0"/>
                    <a:ea typeface="Roboto" panose="02000000000000000000" pitchFamily="2" charset="0"/>
                    <a:cs typeface="Roboto" panose="02000000000000000000" pitchFamily="2" charset="0"/>
                  </a:rPr>
                  <a:t>This is a placeholder for text. Please add your text here. </a:t>
                </a:r>
                <a:endParaRPr lang="en-IN" sz="90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IN" sz="900" dirty="0">
                    <a:solidFill>
                      <a:schemeClr val="bg1"/>
                    </a:solidFill>
                    <a:latin typeface="Roboto" panose="02000000000000000000" pitchFamily="2" charset="0"/>
                    <a:ea typeface="Roboto" panose="02000000000000000000" pitchFamily="2" charset="0"/>
                    <a:cs typeface="Roboto" panose="02000000000000000000" pitchFamily="2" charset="0"/>
                  </a:rPr>
                  <a:t>Subscribe to our channel.</a:t>
                </a:r>
                <a:endParaRPr lang="en-IN" sz="9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67" name="Group 66"/>
            <p:cNvGrpSpPr/>
            <p:nvPr/>
          </p:nvGrpSpPr>
          <p:grpSpPr>
            <a:xfrm>
              <a:off x="3031378" y="2888133"/>
              <a:ext cx="3533501" cy="642870"/>
              <a:chOff x="3031376" y="1181252"/>
              <a:chExt cx="3533501" cy="642870"/>
            </a:xfrm>
          </p:grpSpPr>
          <p:sp>
            <p:nvSpPr>
              <p:cNvPr id="68" name="TextBox 67"/>
              <p:cNvSpPr txBox="1"/>
              <p:nvPr/>
            </p:nvSpPr>
            <p:spPr>
              <a:xfrm>
                <a:off x="3031376" y="1181252"/>
                <a:ext cx="2818780" cy="307777"/>
              </a:xfrm>
              <a:prstGeom prst="rect">
                <a:avLst/>
              </a:prstGeom>
              <a:noFill/>
            </p:spPr>
            <p:txBody>
              <a:bodyPr wrap="square" rtlCol="0">
                <a:spAutoFit/>
              </a:bodyPr>
              <a:lstStyle/>
              <a:p>
                <a:r>
                  <a:rPr lang="en-IN" sz="1400" spc="300" dirty="0">
                    <a:solidFill>
                      <a:schemeClr val="bg1"/>
                    </a:solidFill>
                    <a:latin typeface="Roboto" panose="02000000000000000000" pitchFamily="2" charset="0"/>
                    <a:ea typeface="Roboto" panose="02000000000000000000" pitchFamily="2" charset="0"/>
                    <a:cs typeface="Roboto" panose="02000000000000000000" pitchFamily="2" charset="0"/>
                  </a:rPr>
                  <a:t>HEADING B</a:t>
                </a:r>
                <a:endParaRPr lang="en-IN" sz="1400"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69" name="TextBox 68"/>
              <p:cNvSpPr txBox="1"/>
              <p:nvPr/>
            </p:nvSpPr>
            <p:spPr>
              <a:xfrm>
                <a:off x="3041336" y="1454790"/>
                <a:ext cx="3523541" cy="369332"/>
              </a:xfrm>
              <a:prstGeom prst="rect">
                <a:avLst/>
              </a:prstGeom>
              <a:noFill/>
            </p:spPr>
            <p:txBody>
              <a:bodyPr wrap="square" rtlCol="0">
                <a:spAutoFit/>
              </a:bodyPr>
              <a:lstStyle/>
              <a:p>
                <a:r>
                  <a:rPr lang="en-IN" sz="900" dirty="0">
                    <a:solidFill>
                      <a:schemeClr val="bg1"/>
                    </a:solidFill>
                    <a:latin typeface="Roboto" panose="02000000000000000000" pitchFamily="2" charset="0"/>
                    <a:ea typeface="Roboto" panose="02000000000000000000" pitchFamily="2" charset="0"/>
                    <a:cs typeface="Roboto" panose="02000000000000000000" pitchFamily="2" charset="0"/>
                  </a:rPr>
                  <a:t>This is a placeholder for text. Please add your text here. </a:t>
                </a:r>
                <a:endParaRPr lang="en-IN" sz="90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IN" sz="900" dirty="0">
                    <a:solidFill>
                      <a:schemeClr val="bg1"/>
                    </a:solidFill>
                    <a:latin typeface="Roboto" panose="02000000000000000000" pitchFamily="2" charset="0"/>
                    <a:ea typeface="Roboto" panose="02000000000000000000" pitchFamily="2" charset="0"/>
                    <a:cs typeface="Roboto" panose="02000000000000000000" pitchFamily="2" charset="0"/>
                  </a:rPr>
                  <a:t>Subscribe to our channel.</a:t>
                </a:r>
                <a:endParaRPr lang="en-IN" sz="9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70" name="Group 69"/>
            <p:cNvGrpSpPr/>
            <p:nvPr/>
          </p:nvGrpSpPr>
          <p:grpSpPr>
            <a:xfrm>
              <a:off x="3043872" y="4611502"/>
              <a:ext cx="3533501" cy="642870"/>
              <a:chOff x="3031376" y="1181252"/>
              <a:chExt cx="3533501" cy="642870"/>
            </a:xfrm>
          </p:grpSpPr>
          <p:sp>
            <p:nvSpPr>
              <p:cNvPr id="71" name="TextBox 70"/>
              <p:cNvSpPr txBox="1"/>
              <p:nvPr/>
            </p:nvSpPr>
            <p:spPr>
              <a:xfrm>
                <a:off x="3031376" y="1181252"/>
                <a:ext cx="2818780" cy="307777"/>
              </a:xfrm>
              <a:prstGeom prst="rect">
                <a:avLst/>
              </a:prstGeom>
              <a:noFill/>
            </p:spPr>
            <p:txBody>
              <a:bodyPr wrap="square" rtlCol="0">
                <a:spAutoFit/>
              </a:bodyPr>
              <a:lstStyle/>
              <a:p>
                <a:r>
                  <a:rPr lang="en-IN" sz="1400" spc="300" dirty="0">
                    <a:solidFill>
                      <a:schemeClr val="bg1"/>
                    </a:solidFill>
                    <a:latin typeface="Roboto" panose="02000000000000000000" pitchFamily="2" charset="0"/>
                    <a:ea typeface="Roboto" panose="02000000000000000000" pitchFamily="2" charset="0"/>
                    <a:cs typeface="Roboto" panose="02000000000000000000" pitchFamily="2" charset="0"/>
                  </a:rPr>
                  <a:t>HEADING C</a:t>
                </a:r>
                <a:endParaRPr lang="en-IN" sz="1400"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72" name="TextBox 71"/>
              <p:cNvSpPr txBox="1"/>
              <p:nvPr/>
            </p:nvSpPr>
            <p:spPr>
              <a:xfrm>
                <a:off x="3041336" y="1454790"/>
                <a:ext cx="3523541" cy="369332"/>
              </a:xfrm>
              <a:prstGeom prst="rect">
                <a:avLst/>
              </a:prstGeom>
              <a:noFill/>
            </p:spPr>
            <p:txBody>
              <a:bodyPr wrap="square" rtlCol="0">
                <a:spAutoFit/>
              </a:bodyPr>
              <a:lstStyle/>
              <a:p>
                <a:r>
                  <a:rPr lang="en-IN" sz="900" dirty="0">
                    <a:solidFill>
                      <a:schemeClr val="bg1"/>
                    </a:solidFill>
                    <a:latin typeface="Roboto" panose="02000000000000000000" pitchFamily="2" charset="0"/>
                    <a:ea typeface="Roboto" panose="02000000000000000000" pitchFamily="2" charset="0"/>
                    <a:cs typeface="Roboto" panose="02000000000000000000" pitchFamily="2" charset="0"/>
                  </a:rPr>
                  <a:t>This is a placeholder for text. Please add your text here. </a:t>
                </a:r>
                <a:endParaRPr lang="en-IN" sz="900" dirty="0">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IN" sz="900" dirty="0">
                    <a:solidFill>
                      <a:schemeClr val="bg1"/>
                    </a:solidFill>
                    <a:latin typeface="Roboto" panose="02000000000000000000" pitchFamily="2" charset="0"/>
                    <a:ea typeface="Roboto" panose="02000000000000000000" pitchFamily="2" charset="0"/>
                    <a:cs typeface="Roboto" panose="02000000000000000000" pitchFamily="2" charset="0"/>
                  </a:rPr>
                  <a:t>Subscribe to our channel.</a:t>
                </a:r>
                <a:endParaRPr lang="en-IN" sz="9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grpSp>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hidden="1"/>
          <p:cNvCxnSpPr/>
          <p:nvPr/>
        </p:nvCxnSpPr>
        <p:spPr>
          <a:xfrm rot="3600000">
            <a:off x="6866021"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rot="18000000" flipV="1">
            <a:off x="6866019" y="4794086"/>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a:off x="4555958" y="792939"/>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a:off x="4555956" y="6127802"/>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18000000" flipH="1">
            <a:off x="2245894"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rot="3600000" flipH="1" flipV="1">
            <a:off x="2245894" y="4794086"/>
            <a:ext cx="3080084"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0" y="160422"/>
            <a:ext cx="5710989" cy="7218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2000" b="0" i="0" u="none" strike="noStrike" kern="1200" cap="none" spc="30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THANKS FOR WATCHING.</a:t>
            </a:r>
            <a:endParaRPr kumimoji="0" lang="en-IN" sz="2000" b="0" i="0" u="none" strike="noStrike" kern="1200" cap="none" spc="30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2" name="Rectangle 81"/>
          <p:cNvSpPr/>
          <p:nvPr/>
        </p:nvSpPr>
        <p:spPr>
          <a:xfrm>
            <a:off x="-1" y="1018674"/>
            <a:ext cx="8534401" cy="127534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2400" b="0" i="0" u="none" strike="noStrike" kern="1200" cap="none" spc="30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PLEASE SUBSCRIBE, LIKE, SHARE, COMMENT AND PRESS THE BELL ICON NEXT TO SUBSCRIBE.</a:t>
            </a:r>
            <a:endParaRPr kumimoji="0" lang="en-IN" sz="2400" b="0" i="0" u="none" strike="noStrike" kern="1200" cap="none" spc="30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9" name="Rectangle 88"/>
          <p:cNvSpPr/>
          <p:nvPr/>
        </p:nvSpPr>
        <p:spPr>
          <a:xfrm>
            <a:off x="0" y="2430379"/>
            <a:ext cx="9994232" cy="762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2000" b="0" i="0" u="none" strike="noStrike" kern="1200" cap="none" spc="300" normalizeH="0" baseline="0" noProof="0" dirty="0">
                <a:ln>
                  <a:noFill/>
                </a:ln>
                <a:solidFill>
                  <a:prstClr val="white"/>
                </a:solidFill>
                <a:effectLst/>
                <a:uLnTx/>
                <a:uFillTx/>
                <a:latin typeface="Open Sans Condensed" panose="020B0806030504020204" pitchFamily="34" charset="0"/>
                <a:ea typeface="Open Sans Condensed" panose="020B0806030504020204" pitchFamily="34" charset="0"/>
                <a:cs typeface="Open Sans Condensed" panose="020B0806030504020204" pitchFamily="34" charset="0"/>
              </a:rPr>
              <a:t>PLEASE DO NOT FORGET TO DOWNLOAD THE TEMPLATE FROM THE URL GIVEN IN VIDEO DESCRIPTION.</a:t>
            </a:r>
            <a:endParaRPr kumimoji="0" lang="en-IN" sz="2000" b="0" i="0" u="none" strike="noStrike" kern="1200" cap="none" spc="300" normalizeH="0" baseline="0" noProof="0" dirty="0">
              <a:ln>
                <a:noFill/>
              </a:ln>
              <a:solidFill>
                <a:prstClr val="white"/>
              </a:solidFill>
              <a:effectLst/>
              <a:uLnTx/>
              <a:uFillTx/>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3991429"/>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0" y="0"/>
            <a:ext cx="12192000" cy="3991429"/>
          </a:xfrm>
          <a:prstGeom prst="rect">
            <a:avLst/>
          </a:prstGeom>
          <a:solidFill>
            <a:srgbClr val="7030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0" y="3991429"/>
            <a:ext cx="12192000" cy="2866571"/>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6" name="Picture 45"/>
          <p:cNvPicPr>
            <a:picLocks noChangeAspect="1"/>
          </p:cNvPicPr>
          <p:nvPr/>
        </p:nvPicPr>
        <p:blipFill rotWithShape="1">
          <a:blip r:embed="rId2"/>
          <a:srcRect t="50222" b="40550"/>
          <a:stretch>
            <a:fillRect/>
          </a:stretch>
        </p:blipFill>
        <p:spPr>
          <a:xfrm>
            <a:off x="2998784" y="4710374"/>
            <a:ext cx="5955868" cy="1199198"/>
          </a:xfrm>
          <a:prstGeom prst="rect">
            <a:avLst/>
          </a:prstGeom>
        </p:spPr>
      </p:pic>
      <p:grpSp>
        <p:nvGrpSpPr>
          <p:cNvPr id="83" name="Group 82"/>
          <p:cNvGrpSpPr/>
          <p:nvPr/>
        </p:nvGrpSpPr>
        <p:grpSpPr>
          <a:xfrm>
            <a:off x="3030868" y="414082"/>
            <a:ext cx="5918048" cy="4729428"/>
            <a:chOff x="3030868" y="173452"/>
            <a:chExt cx="5918048" cy="4729428"/>
          </a:xfrm>
        </p:grpSpPr>
        <p:grpSp>
          <p:nvGrpSpPr>
            <p:cNvPr id="77" name="Group 76"/>
            <p:cNvGrpSpPr/>
            <p:nvPr/>
          </p:nvGrpSpPr>
          <p:grpSpPr>
            <a:xfrm>
              <a:off x="3030868" y="2112017"/>
              <a:ext cx="893430" cy="2790863"/>
              <a:chOff x="3030868" y="2112017"/>
              <a:chExt cx="893430" cy="2790863"/>
            </a:xfrm>
          </p:grpSpPr>
          <p:sp>
            <p:nvSpPr>
              <p:cNvPr id="9" name="Cylinder 8"/>
              <p:cNvSpPr/>
              <p:nvPr/>
            </p:nvSpPr>
            <p:spPr>
              <a:xfrm>
                <a:off x="3030868" y="2647131"/>
                <a:ext cx="893430" cy="2255749"/>
              </a:xfrm>
              <a:prstGeom prst="can">
                <a:avLst>
                  <a:gd name="adj" fmla="val 49368"/>
                </a:avLst>
              </a:prstGeom>
              <a:gradFill flip="none" rotWithShape="1">
                <a:gsLst>
                  <a:gs pos="0">
                    <a:schemeClr val="bg1"/>
                  </a:gs>
                  <a:gs pos="12000">
                    <a:schemeClr val="bg1">
                      <a:lumMod val="95000"/>
                    </a:schemeClr>
                  </a:gs>
                  <a:gs pos="57000">
                    <a:schemeClr val="bg1">
                      <a:lumMod val="75000"/>
                    </a:schemeClr>
                  </a:gs>
                  <a:gs pos="100000">
                    <a:schemeClr val="accent3">
                      <a:lumMod val="100000"/>
                    </a:schemeClr>
                  </a:gs>
                </a:gsLst>
                <a:lin ang="10800000" scaled="1"/>
                <a:tileRect/>
              </a:gra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Shape 18"/>
              <p:cNvSpPr/>
              <p:nvPr/>
            </p:nvSpPr>
            <p:spPr>
              <a:xfrm>
                <a:off x="3030868" y="3762653"/>
                <a:ext cx="893430" cy="1140227"/>
              </a:xfrm>
              <a:custGeom>
                <a:avLst/>
                <a:gdLst>
                  <a:gd name="connsiteX0" fmla="*/ 0 w 893430"/>
                  <a:gd name="connsiteY0" fmla="*/ 0 h 1140227"/>
                  <a:gd name="connsiteX1" fmla="*/ 446715 w 893430"/>
                  <a:gd name="connsiteY1" fmla="*/ 220534 h 1140227"/>
                  <a:gd name="connsiteX2" fmla="*/ 893430 w 893430"/>
                  <a:gd name="connsiteY2" fmla="*/ 0 h 1140227"/>
                  <a:gd name="connsiteX3" fmla="*/ 893430 w 893430"/>
                  <a:gd name="connsiteY3" fmla="*/ 919693 h 1140227"/>
                  <a:gd name="connsiteX4" fmla="*/ 446715 w 893430"/>
                  <a:gd name="connsiteY4" fmla="*/ 1140227 h 1140227"/>
                  <a:gd name="connsiteX5" fmla="*/ 0 w 893430"/>
                  <a:gd name="connsiteY5" fmla="*/ 919693 h 114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430" h="1140227">
                    <a:moveTo>
                      <a:pt x="0" y="0"/>
                    </a:moveTo>
                    <a:cubicBezTo>
                      <a:pt x="0" y="121798"/>
                      <a:pt x="200001" y="220534"/>
                      <a:pt x="446715" y="220534"/>
                    </a:cubicBezTo>
                    <a:cubicBezTo>
                      <a:pt x="693429" y="220534"/>
                      <a:pt x="893430" y="121798"/>
                      <a:pt x="893430" y="0"/>
                    </a:cubicBezTo>
                    <a:lnTo>
                      <a:pt x="893430" y="919693"/>
                    </a:lnTo>
                    <a:cubicBezTo>
                      <a:pt x="893430" y="1041491"/>
                      <a:pt x="693429" y="1140227"/>
                      <a:pt x="446715" y="1140227"/>
                    </a:cubicBezTo>
                    <a:cubicBezTo>
                      <a:pt x="200001" y="1140227"/>
                      <a:pt x="0" y="1041491"/>
                      <a:pt x="0" y="919693"/>
                    </a:cubicBezTo>
                    <a:close/>
                  </a:path>
                </a:pathLst>
              </a:custGeom>
              <a:gradFill>
                <a:gsLst>
                  <a:gs pos="0">
                    <a:srgbClr val="05BFCD"/>
                  </a:gs>
                  <a:gs pos="57000">
                    <a:srgbClr val="0199B0"/>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Cylinder 62"/>
              <p:cNvSpPr/>
              <p:nvPr/>
            </p:nvSpPr>
            <p:spPr>
              <a:xfrm>
                <a:off x="3030868" y="2112017"/>
                <a:ext cx="893430" cy="1008000"/>
              </a:xfrm>
              <a:prstGeom prst="can">
                <a:avLst>
                  <a:gd name="adj" fmla="val 49368"/>
                </a:avLst>
              </a:prstGeom>
              <a:gradFill>
                <a:gsLst>
                  <a:gs pos="0">
                    <a:srgbClr val="05BFCD">
                      <a:alpha val="80000"/>
                    </a:srgbClr>
                  </a:gs>
                  <a:gs pos="57000">
                    <a:srgbClr val="0199B0">
                      <a:alpha val="8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49" name="Graphic 48" descr="Download from clou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813" y="4243578"/>
                <a:ext cx="360000" cy="360000"/>
              </a:xfrm>
              <a:prstGeom prst="rect">
                <a:avLst/>
              </a:prstGeom>
            </p:spPr>
          </p:pic>
          <p:sp>
            <p:nvSpPr>
              <p:cNvPr id="58" name="TextBox 57"/>
              <p:cNvSpPr txBox="1"/>
              <p:nvPr/>
            </p:nvSpPr>
            <p:spPr>
              <a:xfrm rot="16200000">
                <a:off x="2546159" y="4161567"/>
                <a:ext cx="1219200" cy="215444"/>
              </a:xfrm>
              <a:prstGeom prst="rect">
                <a:avLst/>
              </a:prstGeom>
              <a:noFill/>
            </p:spPr>
            <p:txBody>
              <a:bodyPr wrap="square" rtlCol="0">
                <a:spAutoFit/>
              </a:bodyPr>
              <a:lstStyle/>
              <a:p>
                <a:r>
                  <a:rPr lang="en-IN" sz="800" spc="300" dirty="0">
                    <a:solidFill>
                      <a:schemeClr val="bg1">
                        <a:alpha val="43000"/>
                      </a:schemeClr>
                    </a:solidFill>
                    <a:latin typeface="Nexa Light" panose="02000000000000000000" pitchFamily="50" charset="0"/>
                  </a:rPr>
                  <a:t>CREATIVE</a:t>
                </a:r>
                <a:endParaRPr lang="en-IN" sz="800" spc="300" dirty="0">
                  <a:solidFill>
                    <a:schemeClr val="bg1">
                      <a:alpha val="43000"/>
                    </a:schemeClr>
                  </a:solidFill>
                  <a:latin typeface="Nexa Light" panose="02000000000000000000" pitchFamily="50" charset="0"/>
                </a:endParaRPr>
              </a:p>
            </p:txBody>
          </p:sp>
        </p:grpSp>
        <p:grpSp>
          <p:nvGrpSpPr>
            <p:cNvPr id="79" name="Group 78"/>
            <p:cNvGrpSpPr/>
            <p:nvPr/>
          </p:nvGrpSpPr>
          <p:grpSpPr>
            <a:xfrm>
              <a:off x="4279098" y="1338935"/>
              <a:ext cx="893430" cy="3563943"/>
              <a:chOff x="4279098" y="1338935"/>
              <a:chExt cx="893430" cy="3563943"/>
            </a:xfrm>
          </p:grpSpPr>
          <p:sp>
            <p:nvSpPr>
              <p:cNvPr id="10" name="Cylinder 9"/>
              <p:cNvSpPr/>
              <p:nvPr/>
            </p:nvSpPr>
            <p:spPr>
              <a:xfrm>
                <a:off x="4279098" y="1892634"/>
                <a:ext cx="893430" cy="3010244"/>
              </a:xfrm>
              <a:prstGeom prst="can">
                <a:avLst>
                  <a:gd name="adj" fmla="val 49368"/>
                </a:avLst>
              </a:prstGeom>
              <a:gradFill flip="none" rotWithShape="1">
                <a:gsLst>
                  <a:gs pos="0">
                    <a:schemeClr val="bg1"/>
                  </a:gs>
                  <a:gs pos="12000">
                    <a:schemeClr val="bg1">
                      <a:lumMod val="95000"/>
                    </a:schemeClr>
                  </a:gs>
                  <a:gs pos="57000">
                    <a:schemeClr val="bg1">
                      <a:lumMod val="75000"/>
                    </a:schemeClr>
                  </a:gs>
                  <a:gs pos="100000">
                    <a:schemeClr val="accent3">
                      <a:lumMod val="100000"/>
                    </a:schemeClr>
                  </a:gs>
                </a:gsLst>
                <a:lin ang="10800000" scaled="1"/>
                <a:tileRect/>
              </a:gra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p:cNvSpPr/>
              <p:nvPr/>
            </p:nvSpPr>
            <p:spPr>
              <a:xfrm>
                <a:off x="4279098" y="3762651"/>
                <a:ext cx="893430" cy="1140227"/>
              </a:xfrm>
              <a:custGeom>
                <a:avLst/>
                <a:gdLst>
                  <a:gd name="connsiteX0" fmla="*/ 0 w 893430"/>
                  <a:gd name="connsiteY0" fmla="*/ 0 h 1140227"/>
                  <a:gd name="connsiteX1" fmla="*/ 446715 w 893430"/>
                  <a:gd name="connsiteY1" fmla="*/ 220534 h 1140227"/>
                  <a:gd name="connsiteX2" fmla="*/ 893430 w 893430"/>
                  <a:gd name="connsiteY2" fmla="*/ 0 h 1140227"/>
                  <a:gd name="connsiteX3" fmla="*/ 893430 w 893430"/>
                  <a:gd name="connsiteY3" fmla="*/ 919693 h 1140227"/>
                  <a:gd name="connsiteX4" fmla="*/ 446715 w 893430"/>
                  <a:gd name="connsiteY4" fmla="*/ 1140227 h 1140227"/>
                  <a:gd name="connsiteX5" fmla="*/ 0 w 893430"/>
                  <a:gd name="connsiteY5" fmla="*/ 919693 h 114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430" h="1140227">
                    <a:moveTo>
                      <a:pt x="0" y="0"/>
                    </a:moveTo>
                    <a:cubicBezTo>
                      <a:pt x="0" y="121798"/>
                      <a:pt x="200001" y="220534"/>
                      <a:pt x="446715" y="220534"/>
                    </a:cubicBezTo>
                    <a:cubicBezTo>
                      <a:pt x="693429" y="220534"/>
                      <a:pt x="893430" y="121798"/>
                      <a:pt x="893430" y="0"/>
                    </a:cubicBezTo>
                    <a:lnTo>
                      <a:pt x="893430" y="919693"/>
                    </a:lnTo>
                    <a:cubicBezTo>
                      <a:pt x="893430" y="1041491"/>
                      <a:pt x="693429" y="1140227"/>
                      <a:pt x="446715" y="1140227"/>
                    </a:cubicBezTo>
                    <a:cubicBezTo>
                      <a:pt x="200001" y="1140227"/>
                      <a:pt x="0" y="1041491"/>
                      <a:pt x="0" y="919693"/>
                    </a:cubicBezTo>
                    <a:close/>
                  </a:path>
                </a:pathLst>
              </a:custGeom>
              <a:gradFill>
                <a:gsLst>
                  <a:gs pos="0">
                    <a:srgbClr val="7D6CB4"/>
                  </a:gs>
                  <a:gs pos="57000">
                    <a:srgbClr val="2B2679"/>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Cylinder 67"/>
              <p:cNvSpPr/>
              <p:nvPr/>
            </p:nvSpPr>
            <p:spPr>
              <a:xfrm>
                <a:off x="4279098" y="1338935"/>
                <a:ext cx="893430" cy="1008000"/>
              </a:xfrm>
              <a:prstGeom prst="can">
                <a:avLst>
                  <a:gd name="adj" fmla="val 49368"/>
                </a:avLst>
              </a:prstGeom>
              <a:gradFill>
                <a:gsLst>
                  <a:gs pos="0">
                    <a:srgbClr val="7D6CB4">
                      <a:alpha val="80000"/>
                    </a:srgbClr>
                  </a:gs>
                  <a:gs pos="57000">
                    <a:srgbClr val="2B2679">
                      <a:alpha val="8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51" name="Graphic 50" descr="Lin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810" y="4243578"/>
                <a:ext cx="360000" cy="360000"/>
              </a:xfrm>
              <a:prstGeom prst="rect">
                <a:avLst/>
              </a:prstGeom>
            </p:spPr>
          </p:pic>
          <p:sp>
            <p:nvSpPr>
              <p:cNvPr id="59" name="TextBox 58"/>
              <p:cNvSpPr txBox="1"/>
              <p:nvPr/>
            </p:nvSpPr>
            <p:spPr>
              <a:xfrm rot="16200000">
                <a:off x="3801156" y="4135856"/>
                <a:ext cx="1219200" cy="215444"/>
              </a:xfrm>
              <a:prstGeom prst="rect">
                <a:avLst/>
              </a:prstGeom>
              <a:noFill/>
            </p:spPr>
            <p:txBody>
              <a:bodyPr wrap="square" rtlCol="0">
                <a:spAutoFit/>
              </a:bodyPr>
              <a:lstStyle/>
              <a:p>
                <a:r>
                  <a:rPr lang="en-IN" sz="800" spc="300" dirty="0">
                    <a:solidFill>
                      <a:schemeClr val="bg1">
                        <a:alpha val="43000"/>
                      </a:schemeClr>
                    </a:solidFill>
                    <a:latin typeface="Nexa Light" panose="02000000000000000000" pitchFamily="50" charset="0"/>
                  </a:rPr>
                  <a:t>CREATIVE</a:t>
                </a:r>
                <a:endParaRPr lang="en-IN" sz="800" spc="300" dirty="0">
                  <a:solidFill>
                    <a:schemeClr val="bg1">
                      <a:alpha val="43000"/>
                    </a:schemeClr>
                  </a:solidFill>
                  <a:latin typeface="Nexa Light" panose="02000000000000000000" pitchFamily="50" charset="0"/>
                </a:endParaRPr>
              </a:p>
            </p:txBody>
          </p:sp>
        </p:grpSp>
        <p:grpSp>
          <p:nvGrpSpPr>
            <p:cNvPr id="80" name="Group 79"/>
            <p:cNvGrpSpPr/>
            <p:nvPr/>
          </p:nvGrpSpPr>
          <p:grpSpPr>
            <a:xfrm>
              <a:off x="5546787" y="1010008"/>
              <a:ext cx="893430" cy="3892872"/>
              <a:chOff x="5546787" y="1010008"/>
              <a:chExt cx="893430" cy="3892872"/>
            </a:xfrm>
          </p:grpSpPr>
          <p:sp>
            <p:nvSpPr>
              <p:cNvPr id="11" name="Cylinder 10"/>
              <p:cNvSpPr/>
              <p:nvPr/>
            </p:nvSpPr>
            <p:spPr>
              <a:xfrm>
                <a:off x="5546787" y="1531440"/>
                <a:ext cx="893430" cy="3371440"/>
              </a:xfrm>
              <a:prstGeom prst="can">
                <a:avLst>
                  <a:gd name="adj" fmla="val 49368"/>
                </a:avLst>
              </a:prstGeom>
              <a:gradFill flip="none" rotWithShape="1">
                <a:gsLst>
                  <a:gs pos="0">
                    <a:schemeClr val="bg1"/>
                  </a:gs>
                  <a:gs pos="12000">
                    <a:schemeClr val="bg1">
                      <a:lumMod val="95000"/>
                    </a:schemeClr>
                  </a:gs>
                  <a:gs pos="57000">
                    <a:schemeClr val="bg1">
                      <a:lumMod val="75000"/>
                    </a:schemeClr>
                  </a:gs>
                  <a:gs pos="100000">
                    <a:schemeClr val="accent3">
                      <a:lumMod val="100000"/>
                    </a:schemeClr>
                  </a:gs>
                </a:gsLst>
                <a:lin ang="10800000" scaled="1"/>
                <a:tileRect/>
              </a:gra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p:cNvSpPr/>
              <p:nvPr/>
            </p:nvSpPr>
            <p:spPr>
              <a:xfrm>
                <a:off x="5546787" y="3762651"/>
                <a:ext cx="893430" cy="1140227"/>
              </a:xfrm>
              <a:custGeom>
                <a:avLst/>
                <a:gdLst>
                  <a:gd name="connsiteX0" fmla="*/ 0 w 893430"/>
                  <a:gd name="connsiteY0" fmla="*/ 0 h 1140227"/>
                  <a:gd name="connsiteX1" fmla="*/ 446715 w 893430"/>
                  <a:gd name="connsiteY1" fmla="*/ 220534 h 1140227"/>
                  <a:gd name="connsiteX2" fmla="*/ 893430 w 893430"/>
                  <a:gd name="connsiteY2" fmla="*/ 0 h 1140227"/>
                  <a:gd name="connsiteX3" fmla="*/ 893430 w 893430"/>
                  <a:gd name="connsiteY3" fmla="*/ 919693 h 1140227"/>
                  <a:gd name="connsiteX4" fmla="*/ 446715 w 893430"/>
                  <a:gd name="connsiteY4" fmla="*/ 1140227 h 1140227"/>
                  <a:gd name="connsiteX5" fmla="*/ 0 w 893430"/>
                  <a:gd name="connsiteY5" fmla="*/ 919693 h 114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430" h="1140227">
                    <a:moveTo>
                      <a:pt x="0" y="0"/>
                    </a:moveTo>
                    <a:cubicBezTo>
                      <a:pt x="0" y="121798"/>
                      <a:pt x="200001" y="220534"/>
                      <a:pt x="446715" y="220534"/>
                    </a:cubicBezTo>
                    <a:cubicBezTo>
                      <a:pt x="693429" y="220534"/>
                      <a:pt x="893430" y="121798"/>
                      <a:pt x="893430" y="0"/>
                    </a:cubicBezTo>
                    <a:lnTo>
                      <a:pt x="893430" y="919693"/>
                    </a:lnTo>
                    <a:cubicBezTo>
                      <a:pt x="893430" y="1041491"/>
                      <a:pt x="693429" y="1140227"/>
                      <a:pt x="446715" y="1140227"/>
                    </a:cubicBezTo>
                    <a:cubicBezTo>
                      <a:pt x="200001" y="1140227"/>
                      <a:pt x="0" y="1041491"/>
                      <a:pt x="0" y="919693"/>
                    </a:cubicBezTo>
                    <a:close/>
                  </a:path>
                </a:pathLst>
              </a:custGeom>
              <a:gradFill>
                <a:gsLst>
                  <a:gs pos="0">
                    <a:srgbClr val="C95094"/>
                  </a:gs>
                  <a:gs pos="57000">
                    <a:srgbClr val="872677"/>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Cylinder 68"/>
              <p:cNvSpPr/>
              <p:nvPr/>
            </p:nvSpPr>
            <p:spPr>
              <a:xfrm>
                <a:off x="5546787" y="1010008"/>
                <a:ext cx="893430" cy="1008000"/>
              </a:xfrm>
              <a:prstGeom prst="can">
                <a:avLst>
                  <a:gd name="adj" fmla="val 49368"/>
                </a:avLst>
              </a:prstGeom>
              <a:gradFill>
                <a:gsLst>
                  <a:gs pos="0">
                    <a:srgbClr val="C95094">
                      <a:alpha val="80000"/>
                    </a:srgbClr>
                  </a:gs>
                  <a:gs pos="57000">
                    <a:srgbClr val="872677">
                      <a:alpha val="8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53" name="Graphic 52" descr="Downloa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6023" y="4243578"/>
                <a:ext cx="360000" cy="360000"/>
              </a:xfrm>
              <a:prstGeom prst="rect">
                <a:avLst/>
              </a:prstGeom>
            </p:spPr>
          </p:pic>
          <p:sp>
            <p:nvSpPr>
              <p:cNvPr id="60" name="TextBox 59"/>
              <p:cNvSpPr txBox="1"/>
              <p:nvPr/>
            </p:nvSpPr>
            <p:spPr>
              <a:xfrm rot="16200000">
                <a:off x="5066470" y="4131008"/>
                <a:ext cx="1219200" cy="215444"/>
              </a:xfrm>
              <a:prstGeom prst="rect">
                <a:avLst/>
              </a:prstGeom>
              <a:noFill/>
            </p:spPr>
            <p:txBody>
              <a:bodyPr wrap="square" rtlCol="0">
                <a:spAutoFit/>
              </a:bodyPr>
              <a:lstStyle/>
              <a:p>
                <a:r>
                  <a:rPr lang="en-IN" sz="800" spc="300" dirty="0">
                    <a:solidFill>
                      <a:schemeClr val="bg1">
                        <a:alpha val="43000"/>
                      </a:schemeClr>
                    </a:solidFill>
                    <a:latin typeface="Nexa Light" panose="02000000000000000000" pitchFamily="50" charset="0"/>
                  </a:rPr>
                  <a:t>CREATIVE</a:t>
                </a:r>
                <a:endParaRPr lang="en-IN" sz="800" spc="300" dirty="0">
                  <a:solidFill>
                    <a:schemeClr val="bg1">
                      <a:alpha val="43000"/>
                    </a:schemeClr>
                  </a:solidFill>
                  <a:latin typeface="Nexa Light" panose="02000000000000000000" pitchFamily="50" charset="0"/>
                </a:endParaRPr>
              </a:p>
            </p:txBody>
          </p:sp>
        </p:grpSp>
        <p:grpSp>
          <p:nvGrpSpPr>
            <p:cNvPr id="81" name="Group 80"/>
            <p:cNvGrpSpPr/>
            <p:nvPr/>
          </p:nvGrpSpPr>
          <p:grpSpPr>
            <a:xfrm>
              <a:off x="6798455" y="759529"/>
              <a:ext cx="895258" cy="4143351"/>
              <a:chOff x="6798455" y="759529"/>
              <a:chExt cx="895258" cy="4143351"/>
            </a:xfrm>
          </p:grpSpPr>
          <p:sp>
            <p:nvSpPr>
              <p:cNvPr id="12" name="Cylinder 11"/>
              <p:cNvSpPr/>
              <p:nvPr/>
            </p:nvSpPr>
            <p:spPr>
              <a:xfrm>
                <a:off x="6798455" y="1314723"/>
                <a:ext cx="893430" cy="3588157"/>
              </a:xfrm>
              <a:prstGeom prst="can">
                <a:avLst>
                  <a:gd name="adj" fmla="val 49368"/>
                </a:avLst>
              </a:prstGeom>
              <a:gradFill flip="none" rotWithShape="1">
                <a:gsLst>
                  <a:gs pos="0">
                    <a:schemeClr val="bg1"/>
                  </a:gs>
                  <a:gs pos="12000">
                    <a:schemeClr val="bg1">
                      <a:lumMod val="95000"/>
                    </a:schemeClr>
                  </a:gs>
                  <a:gs pos="57000">
                    <a:schemeClr val="bg1">
                      <a:lumMod val="75000"/>
                    </a:schemeClr>
                  </a:gs>
                  <a:gs pos="100000">
                    <a:schemeClr val="accent3">
                      <a:lumMod val="100000"/>
                    </a:schemeClr>
                  </a:gs>
                </a:gsLst>
                <a:lin ang="10800000" scaled="1"/>
                <a:tileRect/>
              </a:gra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p:cNvSpPr/>
              <p:nvPr/>
            </p:nvSpPr>
            <p:spPr>
              <a:xfrm>
                <a:off x="6798455" y="3762651"/>
                <a:ext cx="893430" cy="1140227"/>
              </a:xfrm>
              <a:custGeom>
                <a:avLst/>
                <a:gdLst>
                  <a:gd name="connsiteX0" fmla="*/ 0 w 893430"/>
                  <a:gd name="connsiteY0" fmla="*/ 0 h 1140227"/>
                  <a:gd name="connsiteX1" fmla="*/ 446715 w 893430"/>
                  <a:gd name="connsiteY1" fmla="*/ 220534 h 1140227"/>
                  <a:gd name="connsiteX2" fmla="*/ 893430 w 893430"/>
                  <a:gd name="connsiteY2" fmla="*/ 0 h 1140227"/>
                  <a:gd name="connsiteX3" fmla="*/ 893430 w 893430"/>
                  <a:gd name="connsiteY3" fmla="*/ 919693 h 1140227"/>
                  <a:gd name="connsiteX4" fmla="*/ 446715 w 893430"/>
                  <a:gd name="connsiteY4" fmla="*/ 1140227 h 1140227"/>
                  <a:gd name="connsiteX5" fmla="*/ 0 w 893430"/>
                  <a:gd name="connsiteY5" fmla="*/ 919693 h 114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430" h="1140227">
                    <a:moveTo>
                      <a:pt x="0" y="0"/>
                    </a:moveTo>
                    <a:cubicBezTo>
                      <a:pt x="0" y="121798"/>
                      <a:pt x="200001" y="220534"/>
                      <a:pt x="446715" y="220534"/>
                    </a:cubicBezTo>
                    <a:cubicBezTo>
                      <a:pt x="693429" y="220534"/>
                      <a:pt x="893430" y="121798"/>
                      <a:pt x="893430" y="0"/>
                    </a:cubicBezTo>
                    <a:lnTo>
                      <a:pt x="893430" y="919693"/>
                    </a:lnTo>
                    <a:cubicBezTo>
                      <a:pt x="893430" y="1041491"/>
                      <a:pt x="693429" y="1140227"/>
                      <a:pt x="446715" y="1140227"/>
                    </a:cubicBezTo>
                    <a:cubicBezTo>
                      <a:pt x="200001" y="1140227"/>
                      <a:pt x="0" y="1041491"/>
                      <a:pt x="0" y="919693"/>
                    </a:cubicBezTo>
                    <a:close/>
                  </a:path>
                </a:pathLst>
              </a:custGeom>
              <a:gradFill>
                <a:gsLst>
                  <a:gs pos="0">
                    <a:srgbClr val="E0721D"/>
                  </a:gs>
                  <a:gs pos="57000">
                    <a:srgbClr val="AA1E1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Cylinder 69"/>
              <p:cNvSpPr/>
              <p:nvPr/>
            </p:nvSpPr>
            <p:spPr>
              <a:xfrm>
                <a:off x="6798455" y="759529"/>
                <a:ext cx="893430" cy="1008000"/>
              </a:xfrm>
              <a:prstGeom prst="can">
                <a:avLst>
                  <a:gd name="adj" fmla="val 49368"/>
                </a:avLst>
              </a:prstGeom>
              <a:gradFill>
                <a:gsLst>
                  <a:gs pos="0">
                    <a:srgbClr val="E0721D">
                      <a:alpha val="80000"/>
                    </a:srgbClr>
                  </a:gs>
                  <a:gs pos="58000">
                    <a:srgbClr val="AA1E11">
                      <a:alpha val="8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55" name="Graphic 54" descr="Shar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3713" y="4248098"/>
                <a:ext cx="360000" cy="360000"/>
              </a:xfrm>
              <a:prstGeom prst="rect">
                <a:avLst/>
              </a:prstGeom>
            </p:spPr>
          </p:pic>
          <p:sp>
            <p:nvSpPr>
              <p:cNvPr id="61" name="TextBox 60"/>
              <p:cNvSpPr txBox="1"/>
              <p:nvPr/>
            </p:nvSpPr>
            <p:spPr>
              <a:xfrm rot="16200000">
                <a:off x="6326539" y="4097792"/>
                <a:ext cx="1219200" cy="215444"/>
              </a:xfrm>
              <a:prstGeom prst="rect">
                <a:avLst/>
              </a:prstGeom>
              <a:noFill/>
            </p:spPr>
            <p:txBody>
              <a:bodyPr wrap="square" rtlCol="0">
                <a:spAutoFit/>
              </a:bodyPr>
              <a:lstStyle/>
              <a:p>
                <a:r>
                  <a:rPr lang="en-IN" sz="800" spc="300" dirty="0">
                    <a:solidFill>
                      <a:schemeClr val="bg1">
                        <a:alpha val="43000"/>
                      </a:schemeClr>
                    </a:solidFill>
                    <a:latin typeface="Nexa Light" panose="02000000000000000000" pitchFamily="50" charset="0"/>
                  </a:rPr>
                  <a:t>CREATIVE</a:t>
                </a:r>
                <a:endParaRPr lang="en-IN" sz="800" spc="300" dirty="0">
                  <a:solidFill>
                    <a:schemeClr val="bg1">
                      <a:alpha val="43000"/>
                    </a:schemeClr>
                  </a:solidFill>
                  <a:latin typeface="Nexa Light" panose="02000000000000000000" pitchFamily="50" charset="0"/>
                </a:endParaRPr>
              </a:p>
            </p:txBody>
          </p:sp>
        </p:grpSp>
        <p:grpSp>
          <p:nvGrpSpPr>
            <p:cNvPr id="82" name="Group 81"/>
            <p:cNvGrpSpPr/>
            <p:nvPr/>
          </p:nvGrpSpPr>
          <p:grpSpPr>
            <a:xfrm>
              <a:off x="8055486" y="173452"/>
              <a:ext cx="893430" cy="4729428"/>
              <a:chOff x="8055486" y="173452"/>
              <a:chExt cx="893430" cy="4729428"/>
            </a:xfrm>
          </p:grpSpPr>
          <p:sp>
            <p:nvSpPr>
              <p:cNvPr id="13" name="Cylinder 12"/>
              <p:cNvSpPr/>
              <p:nvPr/>
            </p:nvSpPr>
            <p:spPr>
              <a:xfrm>
                <a:off x="8055486" y="736811"/>
                <a:ext cx="893430" cy="4166069"/>
              </a:xfrm>
              <a:prstGeom prst="can">
                <a:avLst>
                  <a:gd name="adj" fmla="val 49368"/>
                </a:avLst>
              </a:prstGeom>
              <a:gradFill flip="none" rotWithShape="1">
                <a:gsLst>
                  <a:gs pos="0">
                    <a:schemeClr val="bg1">
                      <a:alpha val="90000"/>
                    </a:schemeClr>
                  </a:gs>
                  <a:gs pos="12000">
                    <a:schemeClr val="bg1">
                      <a:lumMod val="95000"/>
                    </a:schemeClr>
                  </a:gs>
                  <a:gs pos="57000">
                    <a:schemeClr val="bg1">
                      <a:lumMod val="75000"/>
                    </a:schemeClr>
                  </a:gs>
                  <a:gs pos="100000">
                    <a:schemeClr val="accent3">
                      <a:lumMod val="100000"/>
                    </a:schemeClr>
                  </a:gs>
                </a:gsLst>
                <a:lin ang="10800000" scaled="1"/>
                <a:tileRect/>
              </a:gradFill>
              <a:ln>
                <a:noFill/>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Shape 22"/>
              <p:cNvSpPr/>
              <p:nvPr/>
            </p:nvSpPr>
            <p:spPr>
              <a:xfrm>
                <a:off x="8055486" y="3762652"/>
                <a:ext cx="893430" cy="1140227"/>
              </a:xfrm>
              <a:custGeom>
                <a:avLst/>
                <a:gdLst>
                  <a:gd name="connsiteX0" fmla="*/ 0 w 893430"/>
                  <a:gd name="connsiteY0" fmla="*/ 0 h 1140227"/>
                  <a:gd name="connsiteX1" fmla="*/ 446715 w 893430"/>
                  <a:gd name="connsiteY1" fmla="*/ 220534 h 1140227"/>
                  <a:gd name="connsiteX2" fmla="*/ 893430 w 893430"/>
                  <a:gd name="connsiteY2" fmla="*/ 0 h 1140227"/>
                  <a:gd name="connsiteX3" fmla="*/ 893430 w 893430"/>
                  <a:gd name="connsiteY3" fmla="*/ 919693 h 1140227"/>
                  <a:gd name="connsiteX4" fmla="*/ 446715 w 893430"/>
                  <a:gd name="connsiteY4" fmla="*/ 1140227 h 1140227"/>
                  <a:gd name="connsiteX5" fmla="*/ 0 w 893430"/>
                  <a:gd name="connsiteY5" fmla="*/ 919693 h 114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3430" h="1140227">
                    <a:moveTo>
                      <a:pt x="0" y="0"/>
                    </a:moveTo>
                    <a:cubicBezTo>
                      <a:pt x="0" y="121798"/>
                      <a:pt x="200001" y="220534"/>
                      <a:pt x="446715" y="220534"/>
                    </a:cubicBezTo>
                    <a:cubicBezTo>
                      <a:pt x="693429" y="220534"/>
                      <a:pt x="893430" y="121798"/>
                      <a:pt x="893430" y="0"/>
                    </a:cubicBezTo>
                    <a:lnTo>
                      <a:pt x="893430" y="919693"/>
                    </a:lnTo>
                    <a:cubicBezTo>
                      <a:pt x="893430" y="1041491"/>
                      <a:pt x="693429" y="1140227"/>
                      <a:pt x="446715" y="1140227"/>
                    </a:cubicBezTo>
                    <a:cubicBezTo>
                      <a:pt x="200001" y="1140227"/>
                      <a:pt x="0" y="1041491"/>
                      <a:pt x="0" y="919693"/>
                    </a:cubicBezTo>
                    <a:close/>
                  </a:path>
                </a:pathLst>
              </a:custGeom>
              <a:gradFill>
                <a:gsLst>
                  <a:gs pos="0">
                    <a:srgbClr val="FAC10C"/>
                  </a:gs>
                  <a:gs pos="57000">
                    <a:srgbClr val="BF5E05"/>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Cylinder 70"/>
              <p:cNvSpPr/>
              <p:nvPr/>
            </p:nvSpPr>
            <p:spPr>
              <a:xfrm>
                <a:off x="8055486" y="173452"/>
                <a:ext cx="893430" cy="1008000"/>
              </a:xfrm>
              <a:prstGeom prst="can">
                <a:avLst>
                  <a:gd name="adj" fmla="val 49368"/>
                </a:avLst>
              </a:prstGeom>
              <a:gradFill>
                <a:gsLst>
                  <a:gs pos="0">
                    <a:srgbClr val="FAC10C">
                      <a:alpha val="80000"/>
                    </a:srgbClr>
                  </a:gs>
                  <a:gs pos="57000">
                    <a:srgbClr val="BF5E05">
                      <a:alpha val="8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57" name="Graphic 56" descr="Satellite dish"/>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71572" y="4243578"/>
                <a:ext cx="360000" cy="360000"/>
              </a:xfrm>
              <a:prstGeom prst="rect">
                <a:avLst/>
              </a:prstGeom>
            </p:spPr>
          </p:pic>
          <p:sp>
            <p:nvSpPr>
              <p:cNvPr id="62" name="TextBox 61"/>
              <p:cNvSpPr txBox="1"/>
              <p:nvPr/>
            </p:nvSpPr>
            <p:spPr>
              <a:xfrm rot="16200000">
                <a:off x="7566226" y="4131007"/>
                <a:ext cx="1219200" cy="215444"/>
              </a:xfrm>
              <a:prstGeom prst="rect">
                <a:avLst/>
              </a:prstGeom>
              <a:noFill/>
            </p:spPr>
            <p:txBody>
              <a:bodyPr wrap="square" rtlCol="0">
                <a:spAutoFit/>
              </a:bodyPr>
              <a:lstStyle/>
              <a:p>
                <a:r>
                  <a:rPr lang="en-IN" sz="800" spc="300" dirty="0">
                    <a:solidFill>
                      <a:schemeClr val="bg1">
                        <a:alpha val="43000"/>
                      </a:schemeClr>
                    </a:solidFill>
                    <a:latin typeface="Nexa Light" panose="02000000000000000000" pitchFamily="50" charset="0"/>
                  </a:rPr>
                  <a:t>CREATIVE</a:t>
                </a:r>
                <a:endParaRPr lang="en-IN" sz="800" spc="300" dirty="0">
                  <a:solidFill>
                    <a:schemeClr val="bg1">
                      <a:alpha val="43000"/>
                    </a:schemeClr>
                  </a:solidFill>
                  <a:latin typeface="Nexa Light" panose="02000000000000000000" pitchFamily="50" charset="0"/>
                </a:endParaRPr>
              </a:p>
            </p:txBody>
          </p:sp>
        </p:grpSp>
      </p:grpSp>
      <p:sp>
        <p:nvSpPr>
          <p:cNvPr id="84" name="TextBox 83"/>
          <p:cNvSpPr txBox="1"/>
          <p:nvPr/>
        </p:nvSpPr>
        <p:spPr>
          <a:xfrm>
            <a:off x="3094925" y="3477469"/>
            <a:ext cx="813776" cy="461665"/>
          </a:xfrm>
          <a:prstGeom prst="rect">
            <a:avLst/>
          </a:prstGeom>
          <a:noFill/>
        </p:spPr>
        <p:txBody>
          <a:bodyPr wrap="square" rtlCol="0">
            <a:spAutoFit/>
          </a:bodyPr>
          <a:lstStyle/>
          <a:p>
            <a:pPr algn="ctr"/>
            <a:r>
              <a:rPr lang="en-IN" sz="2400" dirty="0">
                <a:solidFill>
                  <a:srgbClr val="019AB1"/>
                </a:solidFill>
                <a:latin typeface="Nexa Bold" panose="02000000000000000000" pitchFamily="50" charset="0"/>
              </a:rPr>
              <a:t>25</a:t>
            </a:r>
            <a:r>
              <a:rPr lang="en-IN" sz="1200" dirty="0">
                <a:solidFill>
                  <a:srgbClr val="019AB1"/>
                </a:solidFill>
                <a:latin typeface="Nexa Bold" panose="02000000000000000000" pitchFamily="50" charset="0"/>
              </a:rPr>
              <a:t>%</a:t>
            </a:r>
            <a:endParaRPr lang="en-IN" sz="2400" dirty="0">
              <a:solidFill>
                <a:srgbClr val="019AB1"/>
              </a:solidFill>
              <a:latin typeface="Nexa Bold" panose="02000000000000000000" pitchFamily="50" charset="0"/>
            </a:endParaRPr>
          </a:p>
        </p:txBody>
      </p:sp>
      <p:sp>
        <p:nvSpPr>
          <p:cNvPr id="85" name="TextBox 84"/>
          <p:cNvSpPr txBox="1"/>
          <p:nvPr/>
        </p:nvSpPr>
        <p:spPr>
          <a:xfrm>
            <a:off x="4306382" y="2650917"/>
            <a:ext cx="813776" cy="461665"/>
          </a:xfrm>
          <a:prstGeom prst="rect">
            <a:avLst/>
          </a:prstGeom>
          <a:noFill/>
        </p:spPr>
        <p:txBody>
          <a:bodyPr wrap="square" rtlCol="0">
            <a:spAutoFit/>
          </a:bodyPr>
          <a:lstStyle/>
          <a:p>
            <a:pPr algn="ctr"/>
            <a:r>
              <a:rPr lang="en-IN" sz="2400" dirty="0">
                <a:solidFill>
                  <a:srgbClr val="3A3283"/>
                </a:solidFill>
                <a:latin typeface="Nexa Bold" panose="02000000000000000000" pitchFamily="50" charset="0"/>
              </a:rPr>
              <a:t>35</a:t>
            </a:r>
            <a:r>
              <a:rPr lang="en-IN" sz="1200" dirty="0">
                <a:solidFill>
                  <a:srgbClr val="3A3283"/>
                </a:solidFill>
                <a:latin typeface="Nexa Bold" panose="02000000000000000000" pitchFamily="50" charset="0"/>
              </a:rPr>
              <a:t>%</a:t>
            </a:r>
            <a:endParaRPr lang="en-IN" sz="2400" dirty="0">
              <a:solidFill>
                <a:srgbClr val="3A3283"/>
              </a:solidFill>
              <a:latin typeface="Nexa Bold" panose="02000000000000000000" pitchFamily="50" charset="0"/>
            </a:endParaRPr>
          </a:p>
        </p:txBody>
      </p:sp>
      <p:sp>
        <p:nvSpPr>
          <p:cNvPr id="86" name="TextBox 85"/>
          <p:cNvSpPr txBox="1"/>
          <p:nvPr/>
        </p:nvSpPr>
        <p:spPr>
          <a:xfrm>
            <a:off x="5586614" y="2319122"/>
            <a:ext cx="813776" cy="461665"/>
          </a:xfrm>
          <a:prstGeom prst="rect">
            <a:avLst/>
          </a:prstGeom>
          <a:noFill/>
        </p:spPr>
        <p:txBody>
          <a:bodyPr wrap="square" rtlCol="0">
            <a:spAutoFit/>
          </a:bodyPr>
          <a:lstStyle/>
          <a:p>
            <a:pPr algn="ctr"/>
            <a:r>
              <a:rPr lang="en-IN" sz="2400" dirty="0">
                <a:solidFill>
                  <a:srgbClr val="99317F"/>
                </a:solidFill>
                <a:latin typeface="Nexa Bold" panose="02000000000000000000" pitchFamily="50" charset="0"/>
              </a:rPr>
              <a:t>45</a:t>
            </a:r>
            <a:r>
              <a:rPr lang="en-IN" sz="1200" dirty="0">
                <a:solidFill>
                  <a:srgbClr val="99317F"/>
                </a:solidFill>
                <a:latin typeface="Nexa Bold" panose="02000000000000000000" pitchFamily="50" charset="0"/>
              </a:rPr>
              <a:t>%</a:t>
            </a:r>
            <a:endParaRPr lang="en-IN" sz="2400" dirty="0">
              <a:solidFill>
                <a:srgbClr val="99317F"/>
              </a:solidFill>
              <a:latin typeface="Nexa Bold" panose="02000000000000000000" pitchFamily="50" charset="0"/>
            </a:endParaRPr>
          </a:p>
        </p:txBody>
      </p:sp>
      <p:sp>
        <p:nvSpPr>
          <p:cNvPr id="87" name="TextBox 86"/>
          <p:cNvSpPr txBox="1"/>
          <p:nvPr/>
        </p:nvSpPr>
        <p:spPr>
          <a:xfrm>
            <a:off x="6842640" y="2036749"/>
            <a:ext cx="813776" cy="461665"/>
          </a:xfrm>
          <a:prstGeom prst="rect">
            <a:avLst/>
          </a:prstGeom>
          <a:noFill/>
        </p:spPr>
        <p:txBody>
          <a:bodyPr wrap="square" rtlCol="0">
            <a:spAutoFit/>
          </a:bodyPr>
          <a:lstStyle/>
          <a:p>
            <a:pPr algn="ctr"/>
            <a:r>
              <a:rPr lang="en-IN" sz="2400" dirty="0">
                <a:solidFill>
                  <a:srgbClr val="AD2312"/>
                </a:solidFill>
                <a:latin typeface="Nexa Bold" panose="02000000000000000000" pitchFamily="50" charset="0"/>
              </a:rPr>
              <a:t>50</a:t>
            </a:r>
            <a:r>
              <a:rPr lang="en-IN" sz="1200" dirty="0">
                <a:solidFill>
                  <a:srgbClr val="AD2312"/>
                </a:solidFill>
                <a:latin typeface="Nexa Bold" panose="02000000000000000000" pitchFamily="50" charset="0"/>
              </a:rPr>
              <a:t>%</a:t>
            </a:r>
            <a:endParaRPr lang="en-IN" sz="2400" dirty="0">
              <a:solidFill>
                <a:srgbClr val="AD2312"/>
              </a:solidFill>
              <a:latin typeface="Nexa Bold" panose="02000000000000000000" pitchFamily="50" charset="0"/>
            </a:endParaRPr>
          </a:p>
        </p:txBody>
      </p:sp>
      <p:sp>
        <p:nvSpPr>
          <p:cNvPr id="88" name="TextBox 87"/>
          <p:cNvSpPr txBox="1"/>
          <p:nvPr/>
        </p:nvSpPr>
        <p:spPr>
          <a:xfrm>
            <a:off x="8135140" y="1504159"/>
            <a:ext cx="813776" cy="461665"/>
          </a:xfrm>
          <a:prstGeom prst="rect">
            <a:avLst/>
          </a:prstGeom>
          <a:noFill/>
        </p:spPr>
        <p:txBody>
          <a:bodyPr wrap="square" rtlCol="0">
            <a:spAutoFit/>
          </a:bodyPr>
          <a:lstStyle/>
          <a:p>
            <a:pPr algn="ctr"/>
            <a:r>
              <a:rPr lang="en-IN" sz="2400" dirty="0">
                <a:solidFill>
                  <a:srgbClr val="CE7707"/>
                </a:solidFill>
                <a:latin typeface="Nexa Bold" panose="02000000000000000000" pitchFamily="50" charset="0"/>
              </a:rPr>
              <a:t>60</a:t>
            </a:r>
            <a:r>
              <a:rPr lang="en-IN" sz="1200" dirty="0">
                <a:solidFill>
                  <a:srgbClr val="CE7707"/>
                </a:solidFill>
                <a:latin typeface="Nexa Bold" panose="02000000000000000000" pitchFamily="50" charset="0"/>
              </a:rPr>
              <a:t>%</a:t>
            </a:r>
            <a:endParaRPr lang="en-IN" sz="2400" dirty="0">
              <a:solidFill>
                <a:srgbClr val="CE7707"/>
              </a:solidFill>
              <a:latin typeface="Nexa Bold" panose="02000000000000000000" pitchFamily="50" charset="0"/>
            </a:endParaRPr>
          </a:p>
        </p:txBody>
      </p:sp>
      <p:sp>
        <p:nvSpPr>
          <p:cNvPr id="89" name="TextBox 88"/>
          <p:cNvSpPr txBox="1"/>
          <p:nvPr/>
        </p:nvSpPr>
        <p:spPr>
          <a:xfrm>
            <a:off x="2683499" y="5252931"/>
            <a:ext cx="1588168" cy="523220"/>
          </a:xfrm>
          <a:prstGeom prst="rect">
            <a:avLst/>
          </a:prstGeom>
          <a:noFill/>
        </p:spPr>
        <p:txBody>
          <a:bodyPr wrap="square" rtlCol="0">
            <a:spAutoFit/>
          </a:bodyPr>
          <a:lstStyle/>
          <a:p>
            <a:pPr algn="ctr"/>
            <a:r>
              <a:rPr lang="en-IN" sz="1400" spc="300" dirty="0">
                <a:solidFill>
                  <a:srgbClr val="0199B0"/>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CREATIVE VENUS</a:t>
            </a:r>
            <a:endParaRPr lang="en-IN" sz="1400" spc="300" dirty="0">
              <a:solidFill>
                <a:srgbClr val="0199B0"/>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0" name="TextBox 89"/>
          <p:cNvSpPr txBox="1"/>
          <p:nvPr/>
        </p:nvSpPr>
        <p:spPr>
          <a:xfrm>
            <a:off x="3949610" y="5252931"/>
            <a:ext cx="1588168" cy="523220"/>
          </a:xfrm>
          <a:prstGeom prst="rect">
            <a:avLst/>
          </a:prstGeom>
          <a:noFill/>
        </p:spPr>
        <p:txBody>
          <a:bodyPr wrap="square" rtlCol="0">
            <a:spAutoFit/>
          </a:bodyPr>
          <a:lstStyle/>
          <a:p>
            <a:pPr algn="ctr"/>
            <a:r>
              <a:rPr lang="en-IN" sz="1400" spc="300" dirty="0">
                <a:solidFill>
                  <a:srgbClr val="51479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CREATIVE VENUS</a:t>
            </a:r>
            <a:endParaRPr lang="en-IN" sz="1400" spc="300" dirty="0">
              <a:solidFill>
                <a:srgbClr val="51479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1" name="TextBox 90"/>
          <p:cNvSpPr txBox="1"/>
          <p:nvPr/>
        </p:nvSpPr>
        <p:spPr>
          <a:xfrm>
            <a:off x="5215721" y="5252931"/>
            <a:ext cx="1588168" cy="523220"/>
          </a:xfrm>
          <a:prstGeom prst="rect">
            <a:avLst/>
          </a:prstGeom>
          <a:noFill/>
        </p:spPr>
        <p:txBody>
          <a:bodyPr wrap="square" rtlCol="0">
            <a:spAutoFit/>
          </a:bodyPr>
          <a:lstStyle/>
          <a:p>
            <a:pPr algn="ctr"/>
            <a:r>
              <a:rPr lang="en-IN" sz="1400" spc="300" dirty="0">
                <a:solidFill>
                  <a:srgbClr val="B7448C"/>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CREATIVE VENUS</a:t>
            </a:r>
            <a:endParaRPr lang="en-IN" sz="1400" spc="300" dirty="0">
              <a:solidFill>
                <a:srgbClr val="B7448C"/>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2" name="TextBox 91"/>
          <p:cNvSpPr txBox="1"/>
          <p:nvPr/>
        </p:nvSpPr>
        <p:spPr>
          <a:xfrm>
            <a:off x="6481832" y="5252931"/>
            <a:ext cx="1588168" cy="523220"/>
          </a:xfrm>
          <a:prstGeom prst="rect">
            <a:avLst/>
          </a:prstGeom>
          <a:noFill/>
        </p:spPr>
        <p:txBody>
          <a:bodyPr wrap="square" rtlCol="0">
            <a:spAutoFit/>
          </a:bodyPr>
          <a:lstStyle/>
          <a:p>
            <a:pPr algn="ctr"/>
            <a:r>
              <a:rPr lang="en-IN" sz="1400" spc="300" dirty="0">
                <a:solidFill>
                  <a:srgbClr val="CF5919"/>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CREATIVE VENUS</a:t>
            </a:r>
            <a:endParaRPr lang="en-IN" sz="1400" spc="300" dirty="0">
              <a:solidFill>
                <a:srgbClr val="CF5919"/>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3" name="TextBox 92"/>
          <p:cNvSpPr txBox="1"/>
          <p:nvPr/>
        </p:nvSpPr>
        <p:spPr>
          <a:xfrm>
            <a:off x="7747944" y="5252931"/>
            <a:ext cx="1588168" cy="523220"/>
          </a:xfrm>
          <a:prstGeom prst="rect">
            <a:avLst/>
          </a:prstGeom>
          <a:noFill/>
        </p:spPr>
        <p:txBody>
          <a:bodyPr wrap="square" rtlCol="0">
            <a:spAutoFit/>
          </a:bodyPr>
          <a:lstStyle/>
          <a:p>
            <a:pPr algn="ctr"/>
            <a:r>
              <a:rPr lang="en-IN" sz="1400" spc="300" dirty="0">
                <a:solidFill>
                  <a:srgbClr val="DD9108"/>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CREATIVE VENUS</a:t>
            </a:r>
            <a:endParaRPr lang="en-IN" sz="1400" spc="300" dirty="0">
              <a:solidFill>
                <a:srgbClr val="DD9108"/>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4" name="TextBox 93"/>
          <p:cNvSpPr txBox="1"/>
          <p:nvPr/>
        </p:nvSpPr>
        <p:spPr>
          <a:xfrm>
            <a:off x="317508" y="74793"/>
            <a:ext cx="4439302" cy="830997"/>
          </a:xfrm>
          <a:prstGeom prst="rect">
            <a:avLst/>
          </a:prstGeom>
          <a:noFill/>
        </p:spPr>
        <p:txBody>
          <a:bodyPr wrap="square" rtlCol="0">
            <a:spAutoFit/>
          </a:bodyPr>
          <a:lstStyle/>
          <a:p>
            <a:r>
              <a:rPr lang="en-IN" sz="2400" spc="600" dirty="0">
                <a:solidFill>
                  <a:schemeClr val="bg1">
                    <a:alpha val="59000"/>
                  </a:schemeClr>
                </a:solidFill>
                <a:latin typeface="Nexa Bold" panose="02000000000000000000" pitchFamily="50" charset="0"/>
              </a:rPr>
              <a:t>BUSINESS INFOGRAPHIC</a:t>
            </a:r>
            <a:endParaRPr lang="en-IN" sz="2400" spc="600" dirty="0">
              <a:solidFill>
                <a:schemeClr val="bg1">
                  <a:alpha val="59000"/>
                </a:schemeClr>
              </a:solidFill>
              <a:latin typeface="Nexa Bold" panose="02000000000000000000" pitchFamily="50"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p:cNvGrpSpPr/>
          <p:nvPr/>
        </p:nvGrpSpPr>
        <p:grpSpPr>
          <a:xfrm>
            <a:off x="3350255" y="1208160"/>
            <a:ext cx="5491491" cy="4441680"/>
            <a:chOff x="3305643" y="1259306"/>
            <a:chExt cx="5491491" cy="4441680"/>
          </a:xfrm>
        </p:grpSpPr>
        <p:sp>
          <p:nvSpPr>
            <p:cNvPr id="98" name="Freeform: Shape 97"/>
            <p:cNvSpPr/>
            <p:nvPr/>
          </p:nvSpPr>
          <p:spPr>
            <a:xfrm flipV="1">
              <a:off x="3305643" y="4389834"/>
              <a:ext cx="5457371" cy="1306286"/>
            </a:xfrm>
            <a:custGeom>
              <a:avLst/>
              <a:gdLst>
                <a:gd name="connsiteX0" fmla="*/ 493489 w 5457371"/>
                <a:gd name="connsiteY0" fmla="*/ 1306286 h 1306286"/>
                <a:gd name="connsiteX1" fmla="*/ 4963882 w 5457371"/>
                <a:gd name="connsiteY1" fmla="*/ 1306286 h 1306286"/>
                <a:gd name="connsiteX2" fmla="*/ 5457371 w 5457371"/>
                <a:gd name="connsiteY2" fmla="*/ 812797 h 1306286"/>
                <a:gd name="connsiteX3" fmla="*/ 5457371 w 5457371"/>
                <a:gd name="connsiteY3" fmla="*/ 493489 h 1306286"/>
                <a:gd name="connsiteX4" fmla="*/ 4963882 w 5457371"/>
                <a:gd name="connsiteY4" fmla="*/ 0 h 1306286"/>
                <a:gd name="connsiteX5" fmla="*/ 3159325 w 5457371"/>
                <a:gd name="connsiteY5" fmla="*/ 0 h 1306286"/>
                <a:gd name="connsiteX6" fmla="*/ 3159325 w 5457371"/>
                <a:gd name="connsiteY6" fmla="*/ 1958 h 1306286"/>
                <a:gd name="connsiteX7" fmla="*/ 1400021 w 5457371"/>
                <a:gd name="connsiteY7" fmla="*/ 1958 h 1306286"/>
                <a:gd name="connsiteX8" fmla="*/ 1400021 w 5457371"/>
                <a:gd name="connsiteY8" fmla="*/ 0 h 1306286"/>
                <a:gd name="connsiteX9" fmla="*/ 493489 w 5457371"/>
                <a:gd name="connsiteY9" fmla="*/ 0 h 1306286"/>
                <a:gd name="connsiteX10" fmla="*/ 0 w 5457371"/>
                <a:gd name="connsiteY10" fmla="*/ 493489 h 1306286"/>
                <a:gd name="connsiteX11" fmla="*/ 0 w 5457371"/>
                <a:gd name="connsiteY11" fmla="*/ 812797 h 1306286"/>
                <a:gd name="connsiteX12" fmla="*/ 493489 w 5457371"/>
                <a:gd name="connsiteY12" fmla="*/ 1306286 h 130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57371" h="1306286">
                  <a:moveTo>
                    <a:pt x="493489" y="1306286"/>
                  </a:moveTo>
                  <a:lnTo>
                    <a:pt x="4963882" y="1306286"/>
                  </a:lnTo>
                  <a:cubicBezTo>
                    <a:pt x="5236428" y="1306286"/>
                    <a:pt x="5457371" y="1085343"/>
                    <a:pt x="5457371" y="812797"/>
                  </a:cubicBezTo>
                  <a:lnTo>
                    <a:pt x="5457371" y="493489"/>
                  </a:lnTo>
                  <a:cubicBezTo>
                    <a:pt x="5457371" y="220943"/>
                    <a:pt x="5236428" y="0"/>
                    <a:pt x="4963882" y="0"/>
                  </a:cubicBezTo>
                  <a:lnTo>
                    <a:pt x="3159325" y="0"/>
                  </a:lnTo>
                  <a:lnTo>
                    <a:pt x="3159325" y="1958"/>
                  </a:lnTo>
                  <a:lnTo>
                    <a:pt x="1400021" y="1958"/>
                  </a:lnTo>
                  <a:lnTo>
                    <a:pt x="1400021" y="0"/>
                  </a:lnTo>
                  <a:lnTo>
                    <a:pt x="493489" y="0"/>
                  </a:lnTo>
                  <a:cubicBezTo>
                    <a:pt x="220943" y="0"/>
                    <a:pt x="0" y="220943"/>
                    <a:pt x="0" y="493489"/>
                  </a:cubicBezTo>
                  <a:lnTo>
                    <a:pt x="0" y="812797"/>
                  </a:lnTo>
                  <a:cubicBezTo>
                    <a:pt x="0" y="1085343"/>
                    <a:pt x="220943" y="1306286"/>
                    <a:pt x="493489" y="1306286"/>
                  </a:cubicBezTo>
                  <a:close/>
                </a:path>
              </a:pathLst>
            </a:custGeom>
            <a:gradFill flip="none" rotWithShape="1">
              <a:gsLst>
                <a:gs pos="100000">
                  <a:srgbClr val="3C336B"/>
                </a:gs>
                <a:gs pos="0">
                  <a:srgbClr val="847AC0"/>
                </a:gs>
              </a:gsLst>
              <a:lin ang="2700000" scaled="1"/>
              <a:tileRect/>
            </a:gradFill>
            <a:ln>
              <a:noFill/>
            </a:ln>
            <a:effectLst>
              <a:outerShdw blurRad="127000" dist="50800" dir="5400000" algn="ctr" rotWithShape="0">
                <a:schemeClr val="accent1">
                  <a:lumMod val="40000"/>
                  <a:lumOff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Freeform: Shape 93"/>
            <p:cNvSpPr/>
            <p:nvPr/>
          </p:nvSpPr>
          <p:spPr>
            <a:xfrm flipV="1">
              <a:off x="3529440" y="4389834"/>
              <a:ext cx="5219926" cy="366806"/>
            </a:xfrm>
            <a:custGeom>
              <a:avLst/>
              <a:gdLst>
                <a:gd name="connsiteX0" fmla="*/ 274522 w 5219926"/>
                <a:gd name="connsiteY0" fmla="*/ 366806 h 366806"/>
                <a:gd name="connsiteX1" fmla="*/ 4744915 w 5219926"/>
                <a:gd name="connsiteY1" fmla="*/ 366806 h 366806"/>
                <a:gd name="connsiteX2" fmla="*/ 5199623 w 5219926"/>
                <a:gd name="connsiteY2" fmla="*/ 65405 h 366806"/>
                <a:gd name="connsiteX3" fmla="*/ 5219926 w 5219926"/>
                <a:gd name="connsiteY3" fmla="*/ 0 h 366806"/>
                <a:gd name="connsiteX4" fmla="*/ 0 w 5219926"/>
                <a:gd name="connsiteY4" fmla="*/ 283281 h 366806"/>
                <a:gd name="connsiteX5" fmla="*/ 82434 w 5219926"/>
                <a:gd name="connsiteY5" fmla="*/ 328025 h 366806"/>
                <a:gd name="connsiteX6" fmla="*/ 274522 w 5219926"/>
                <a:gd name="connsiteY6" fmla="*/ 366806 h 36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9926" h="366806">
                  <a:moveTo>
                    <a:pt x="274522" y="366806"/>
                  </a:moveTo>
                  <a:lnTo>
                    <a:pt x="4744915" y="366806"/>
                  </a:lnTo>
                  <a:cubicBezTo>
                    <a:pt x="4949325" y="366806"/>
                    <a:pt x="5124707" y="242526"/>
                    <a:pt x="5199623" y="65405"/>
                  </a:cubicBezTo>
                  <a:lnTo>
                    <a:pt x="5219926" y="0"/>
                  </a:lnTo>
                  <a:lnTo>
                    <a:pt x="0" y="283281"/>
                  </a:lnTo>
                  <a:lnTo>
                    <a:pt x="82434" y="328025"/>
                  </a:lnTo>
                  <a:cubicBezTo>
                    <a:pt x="141475" y="352997"/>
                    <a:pt x="206386" y="366806"/>
                    <a:pt x="274522" y="366806"/>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Freeform: Shape 94"/>
            <p:cNvSpPr/>
            <p:nvPr/>
          </p:nvSpPr>
          <p:spPr>
            <a:xfrm flipV="1">
              <a:off x="8128721" y="4389834"/>
              <a:ext cx="641117" cy="1304328"/>
            </a:xfrm>
            <a:custGeom>
              <a:avLst/>
              <a:gdLst>
                <a:gd name="connsiteX0" fmla="*/ 0 w 641117"/>
                <a:gd name="connsiteY0" fmla="*/ 1304328 h 1304328"/>
                <a:gd name="connsiteX1" fmla="*/ 147628 w 641117"/>
                <a:gd name="connsiteY1" fmla="*/ 1304328 h 1304328"/>
                <a:gd name="connsiteX2" fmla="*/ 641117 w 641117"/>
                <a:gd name="connsiteY2" fmla="*/ 810839 h 1304328"/>
                <a:gd name="connsiteX3" fmla="*/ 641117 w 641117"/>
                <a:gd name="connsiteY3" fmla="*/ 491531 h 1304328"/>
                <a:gd name="connsiteX4" fmla="*/ 247083 w 641117"/>
                <a:gd name="connsiteY4" fmla="*/ 8068 h 1304328"/>
                <a:gd name="connsiteX5" fmla="*/ 167049 w 641117"/>
                <a:gd name="connsiteY5" fmla="*/ 0 h 130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117" h="1304328">
                  <a:moveTo>
                    <a:pt x="0" y="1304328"/>
                  </a:moveTo>
                  <a:lnTo>
                    <a:pt x="147628" y="1304328"/>
                  </a:lnTo>
                  <a:cubicBezTo>
                    <a:pt x="420174" y="1304328"/>
                    <a:pt x="641117" y="1083385"/>
                    <a:pt x="641117" y="810839"/>
                  </a:cubicBezTo>
                  <a:lnTo>
                    <a:pt x="641117" y="491531"/>
                  </a:lnTo>
                  <a:cubicBezTo>
                    <a:pt x="641117" y="253054"/>
                    <a:pt x="471958" y="54084"/>
                    <a:pt x="247083" y="8068"/>
                  </a:cubicBezTo>
                  <a:lnTo>
                    <a:pt x="167049" y="0"/>
                  </a:lnTo>
                  <a:close/>
                </a:path>
              </a:pathLst>
            </a:cu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Freeform: Shape 95"/>
            <p:cNvSpPr/>
            <p:nvPr/>
          </p:nvSpPr>
          <p:spPr>
            <a:xfrm flipV="1">
              <a:off x="5555162" y="5371764"/>
              <a:ext cx="3187380" cy="329222"/>
            </a:xfrm>
            <a:custGeom>
              <a:avLst/>
              <a:gdLst>
                <a:gd name="connsiteX0" fmla="*/ 3187380 w 3187380"/>
                <a:gd name="connsiteY0" fmla="*/ 329222 h 329222"/>
                <a:gd name="connsiteX1" fmla="*/ 3178744 w 3187380"/>
                <a:gd name="connsiteY1" fmla="*/ 301401 h 329222"/>
                <a:gd name="connsiteX2" fmla="*/ 2724036 w 3187380"/>
                <a:gd name="connsiteY2" fmla="*/ 0 h 329222"/>
                <a:gd name="connsiteX3" fmla="*/ 0 w 3187380"/>
                <a:gd name="connsiteY3" fmla="*/ 0 h 329222"/>
              </a:gdLst>
              <a:ahLst/>
              <a:cxnLst>
                <a:cxn ang="0">
                  <a:pos x="connsiteX0" y="connsiteY0"/>
                </a:cxn>
                <a:cxn ang="0">
                  <a:pos x="connsiteX1" y="connsiteY1"/>
                </a:cxn>
                <a:cxn ang="0">
                  <a:pos x="connsiteX2" y="connsiteY2"/>
                </a:cxn>
                <a:cxn ang="0">
                  <a:pos x="connsiteX3" y="connsiteY3"/>
                </a:cxn>
              </a:cxnLst>
              <a:rect l="l" t="t" r="r" b="b"/>
              <a:pathLst>
                <a:path w="3187380" h="329222">
                  <a:moveTo>
                    <a:pt x="3187380" y="329222"/>
                  </a:moveTo>
                  <a:lnTo>
                    <a:pt x="3178744" y="301401"/>
                  </a:lnTo>
                  <a:cubicBezTo>
                    <a:pt x="3103829" y="124281"/>
                    <a:pt x="2928446" y="0"/>
                    <a:pt x="2724036" y="0"/>
                  </a:cubicBezTo>
                  <a:lnTo>
                    <a:pt x="0" y="0"/>
                  </a:lnTo>
                  <a:close/>
                </a:path>
              </a:pathLst>
            </a:cu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extBox 85"/>
            <p:cNvSpPr txBox="1"/>
            <p:nvPr/>
          </p:nvSpPr>
          <p:spPr>
            <a:xfrm>
              <a:off x="3515792" y="4711569"/>
              <a:ext cx="967138" cy="707886"/>
            </a:xfrm>
            <a:prstGeom prst="rect">
              <a:avLst/>
            </a:prstGeom>
            <a:noFill/>
          </p:spPr>
          <p:txBody>
            <a:bodyPr wrap="square" rtlCol="0">
              <a:spAutoFit/>
            </a:bodyPr>
            <a:lstStyle/>
            <a:p>
              <a:r>
                <a:rPr lang="en-IN" sz="4000" dirty="0">
                  <a:solidFill>
                    <a:schemeClr val="bg1">
                      <a:alpha val="85000"/>
                    </a:schemeClr>
                  </a:solidFill>
                  <a:latin typeface="Eurostile BQ" pitchFamily="50" charset="0"/>
                </a:rPr>
                <a:t>C</a:t>
              </a:r>
              <a:endParaRPr lang="en-IN" sz="4000" dirty="0">
                <a:solidFill>
                  <a:schemeClr val="bg1">
                    <a:alpha val="85000"/>
                  </a:schemeClr>
                </a:solidFill>
                <a:latin typeface="Eurostile BQ" pitchFamily="50" charset="0"/>
              </a:endParaRPr>
            </a:p>
          </p:txBody>
        </p:sp>
        <p:cxnSp>
          <p:nvCxnSpPr>
            <p:cNvPr id="87" name="Straight Connector 86"/>
            <p:cNvCxnSpPr/>
            <p:nvPr/>
          </p:nvCxnSpPr>
          <p:spPr>
            <a:xfrm>
              <a:off x="4482930" y="4655484"/>
              <a:ext cx="0" cy="820056"/>
            </a:xfrm>
            <a:prstGeom prst="line">
              <a:avLst/>
            </a:prstGeom>
            <a:ln w="28575">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a:off x="4678368" y="4725856"/>
              <a:ext cx="2550694" cy="679313"/>
              <a:chOff x="4705664" y="1593108"/>
              <a:chExt cx="2550694" cy="679313"/>
            </a:xfrm>
          </p:grpSpPr>
          <p:sp>
            <p:nvSpPr>
              <p:cNvPr id="91" name="TextBox 90"/>
              <p:cNvSpPr txBox="1"/>
              <p:nvPr/>
            </p:nvSpPr>
            <p:spPr>
              <a:xfrm>
                <a:off x="4705664" y="1593108"/>
                <a:ext cx="2550694" cy="276999"/>
              </a:xfrm>
              <a:prstGeom prst="rect">
                <a:avLst/>
              </a:prstGeom>
              <a:noFill/>
            </p:spPr>
            <p:txBody>
              <a:bodyPr wrap="square" rtlCol="0">
                <a:spAutoFit/>
              </a:bodyPr>
              <a:lstStyle/>
              <a:p>
                <a:r>
                  <a:rPr lang="en-IN" sz="1200" spc="300" dirty="0">
                    <a:solidFill>
                      <a:schemeClr val="bg1">
                        <a:alpha val="85000"/>
                      </a:schemeClr>
                    </a:solidFill>
                    <a:latin typeface="Nexa Bold" panose="02000000000000000000" pitchFamily="50" charset="0"/>
                  </a:rPr>
                  <a:t>CREATIVE VENUS</a:t>
                </a:r>
                <a:endParaRPr lang="en-IN" sz="1200" spc="300" dirty="0">
                  <a:solidFill>
                    <a:schemeClr val="bg1">
                      <a:alpha val="85000"/>
                    </a:schemeClr>
                  </a:solidFill>
                  <a:latin typeface="Nexa Bold" panose="02000000000000000000" pitchFamily="50" charset="0"/>
                </a:endParaRPr>
              </a:p>
            </p:txBody>
          </p:sp>
          <p:sp>
            <p:nvSpPr>
              <p:cNvPr id="92" name="TextBox 91"/>
              <p:cNvSpPr txBox="1"/>
              <p:nvPr/>
            </p:nvSpPr>
            <p:spPr>
              <a:xfrm>
                <a:off x="4705664" y="1903089"/>
                <a:ext cx="2550694" cy="369332"/>
              </a:xfrm>
              <a:prstGeom prst="rect">
                <a:avLst/>
              </a:prstGeom>
              <a:noFill/>
            </p:spPr>
            <p:txBody>
              <a:bodyPr wrap="square" rtlCol="0">
                <a:spAutoFit/>
              </a:bodyPr>
              <a:lstStyle/>
              <a:p>
                <a:r>
                  <a:rPr lang="en-IN" sz="900" dirty="0">
                    <a:solidFill>
                      <a:schemeClr val="bg1"/>
                    </a:solidFill>
                    <a:latin typeface="Nexa Light" panose="02000000000000000000" pitchFamily="50" charset="0"/>
                  </a:rPr>
                  <a:t>Add your text here. Subscribe to our channel to watch more videos.</a:t>
                </a:r>
                <a:endParaRPr lang="en-IN" sz="900" dirty="0">
                  <a:solidFill>
                    <a:schemeClr val="bg1"/>
                  </a:solidFill>
                  <a:latin typeface="Nexa Light" panose="02000000000000000000" pitchFamily="50" charset="0"/>
                </a:endParaRPr>
              </a:p>
            </p:txBody>
          </p:sp>
        </p:grpSp>
        <p:sp>
          <p:nvSpPr>
            <p:cNvPr id="90" name="TextBox 89"/>
            <p:cNvSpPr txBox="1"/>
            <p:nvPr/>
          </p:nvSpPr>
          <p:spPr>
            <a:xfrm>
              <a:off x="7068842" y="4834680"/>
              <a:ext cx="1220100" cy="461665"/>
            </a:xfrm>
            <a:prstGeom prst="rect">
              <a:avLst/>
            </a:prstGeom>
            <a:noFill/>
          </p:spPr>
          <p:txBody>
            <a:bodyPr wrap="square" rtlCol="0">
              <a:spAutoFit/>
            </a:bodyPr>
            <a:lstStyle/>
            <a:p>
              <a:r>
                <a:rPr lang="en-IN" sz="2400" dirty="0">
                  <a:solidFill>
                    <a:schemeClr val="bg1">
                      <a:alpha val="85000"/>
                    </a:schemeClr>
                  </a:solidFill>
                  <a:latin typeface="Eurostile BQ" pitchFamily="50" charset="0"/>
                </a:rPr>
                <a:t>50</a:t>
              </a:r>
              <a:r>
                <a:rPr lang="en-IN" sz="1400" dirty="0">
                  <a:solidFill>
                    <a:schemeClr val="bg1">
                      <a:alpha val="85000"/>
                    </a:schemeClr>
                  </a:solidFill>
                  <a:latin typeface="Eurostile BQ" pitchFamily="50" charset="0"/>
                </a:rPr>
                <a:t>%</a:t>
              </a:r>
              <a:endParaRPr lang="en-IN" sz="2400" dirty="0">
                <a:solidFill>
                  <a:schemeClr val="bg1">
                    <a:alpha val="85000"/>
                  </a:schemeClr>
                </a:solidFill>
                <a:latin typeface="Eurostile BQ" pitchFamily="50" charset="0"/>
              </a:endParaRPr>
            </a:p>
          </p:txBody>
        </p:sp>
        <p:grpSp>
          <p:nvGrpSpPr>
            <p:cNvPr id="72" name="Group 71"/>
            <p:cNvGrpSpPr/>
            <p:nvPr/>
          </p:nvGrpSpPr>
          <p:grpSpPr>
            <a:xfrm>
              <a:off x="3305643" y="2821978"/>
              <a:ext cx="5464195" cy="1640113"/>
              <a:chOff x="2322286" y="1524001"/>
              <a:chExt cx="5464195" cy="1640113"/>
            </a:xfrm>
            <a:effectLst>
              <a:outerShdw blurRad="254000" dist="38100" dir="5400000" algn="t" rotWithShape="0">
                <a:srgbClr val="8C286F">
                  <a:alpha val="40000"/>
                </a:srgbClr>
              </a:outerShdw>
            </a:effectLst>
          </p:grpSpPr>
          <p:sp>
            <p:nvSpPr>
              <p:cNvPr id="80" name="Freeform: Shape 79"/>
              <p:cNvSpPr/>
              <p:nvPr/>
            </p:nvSpPr>
            <p:spPr>
              <a:xfrm flipV="1">
                <a:off x="2322286" y="1524001"/>
                <a:ext cx="5457371" cy="1640113"/>
              </a:xfrm>
              <a:custGeom>
                <a:avLst/>
                <a:gdLst>
                  <a:gd name="connsiteX0" fmla="*/ 493489 w 5457371"/>
                  <a:gd name="connsiteY0" fmla="*/ 1640113 h 1640113"/>
                  <a:gd name="connsiteX1" fmla="*/ 4963882 w 5457371"/>
                  <a:gd name="connsiteY1" fmla="*/ 1640113 h 1640113"/>
                  <a:gd name="connsiteX2" fmla="*/ 5457371 w 5457371"/>
                  <a:gd name="connsiteY2" fmla="*/ 1146624 h 1640113"/>
                  <a:gd name="connsiteX3" fmla="*/ 5457371 w 5457371"/>
                  <a:gd name="connsiteY3" fmla="*/ 827316 h 1640113"/>
                  <a:gd name="connsiteX4" fmla="*/ 4963882 w 5457371"/>
                  <a:gd name="connsiteY4" fmla="*/ 333827 h 1640113"/>
                  <a:gd name="connsiteX5" fmla="*/ 2133600 w 5457371"/>
                  <a:gd name="connsiteY5" fmla="*/ 333827 h 1640113"/>
                  <a:gd name="connsiteX6" fmla="*/ 1937657 w 5457371"/>
                  <a:gd name="connsiteY6" fmla="*/ 0 h 1640113"/>
                  <a:gd name="connsiteX7" fmla="*/ 1741714 w 5457371"/>
                  <a:gd name="connsiteY7" fmla="*/ 333827 h 1640113"/>
                  <a:gd name="connsiteX8" fmla="*/ 493489 w 5457371"/>
                  <a:gd name="connsiteY8" fmla="*/ 333827 h 1640113"/>
                  <a:gd name="connsiteX9" fmla="*/ 0 w 5457371"/>
                  <a:gd name="connsiteY9" fmla="*/ 827316 h 1640113"/>
                  <a:gd name="connsiteX10" fmla="*/ 0 w 5457371"/>
                  <a:gd name="connsiteY10" fmla="*/ 1146624 h 1640113"/>
                  <a:gd name="connsiteX11" fmla="*/ 493489 w 5457371"/>
                  <a:gd name="connsiteY11" fmla="*/ 1640113 h 164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7371" h="1640113">
                    <a:moveTo>
                      <a:pt x="493489" y="1640113"/>
                    </a:moveTo>
                    <a:lnTo>
                      <a:pt x="4963882" y="1640113"/>
                    </a:lnTo>
                    <a:cubicBezTo>
                      <a:pt x="5236428" y="1640113"/>
                      <a:pt x="5457371" y="1419170"/>
                      <a:pt x="5457371" y="1146624"/>
                    </a:cubicBezTo>
                    <a:lnTo>
                      <a:pt x="5457371" y="827316"/>
                    </a:lnTo>
                    <a:cubicBezTo>
                      <a:pt x="5457371" y="554770"/>
                      <a:pt x="5236428" y="333827"/>
                      <a:pt x="4963882" y="333827"/>
                    </a:cubicBezTo>
                    <a:lnTo>
                      <a:pt x="2133600" y="333827"/>
                    </a:lnTo>
                    <a:lnTo>
                      <a:pt x="1937657" y="0"/>
                    </a:lnTo>
                    <a:lnTo>
                      <a:pt x="1741714" y="333827"/>
                    </a:lnTo>
                    <a:lnTo>
                      <a:pt x="493489" y="333827"/>
                    </a:lnTo>
                    <a:cubicBezTo>
                      <a:pt x="220943" y="333827"/>
                      <a:pt x="0" y="554770"/>
                      <a:pt x="0" y="827316"/>
                    </a:cubicBezTo>
                    <a:lnTo>
                      <a:pt x="0" y="1146624"/>
                    </a:lnTo>
                    <a:cubicBezTo>
                      <a:pt x="0" y="1419170"/>
                      <a:pt x="220943" y="1640113"/>
                      <a:pt x="493489" y="1640113"/>
                    </a:cubicBezTo>
                    <a:close/>
                  </a:path>
                </a:pathLst>
              </a:custGeom>
              <a:gradFill flip="none" rotWithShape="1">
                <a:gsLst>
                  <a:gs pos="100000">
                    <a:schemeClr val="bg1">
                      <a:lumMod val="75000"/>
                    </a:schemeClr>
                  </a:gs>
                  <a:gs pos="0">
                    <a:schemeClr val="bg1"/>
                  </a:gs>
                </a:gsLst>
                <a:lin ang="2700000" scaled="1"/>
                <a:tileRect/>
              </a:gradFill>
              <a:ln>
                <a:noFill/>
              </a:ln>
              <a:effectLst>
                <a:outerShdw blurRad="50800" dist="50800" dir="5400000" algn="ctr" rotWithShape="0">
                  <a:schemeClr val="bg2">
                    <a:lumMod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Freeform: Shape 80"/>
              <p:cNvSpPr/>
              <p:nvPr/>
            </p:nvSpPr>
            <p:spPr>
              <a:xfrm flipV="1">
                <a:off x="2546083" y="1524001"/>
                <a:ext cx="5219926" cy="366806"/>
              </a:xfrm>
              <a:custGeom>
                <a:avLst/>
                <a:gdLst>
                  <a:gd name="connsiteX0" fmla="*/ 274522 w 5219926"/>
                  <a:gd name="connsiteY0" fmla="*/ 366806 h 366806"/>
                  <a:gd name="connsiteX1" fmla="*/ 4744915 w 5219926"/>
                  <a:gd name="connsiteY1" fmla="*/ 366806 h 366806"/>
                  <a:gd name="connsiteX2" fmla="*/ 5199623 w 5219926"/>
                  <a:gd name="connsiteY2" fmla="*/ 65405 h 366806"/>
                  <a:gd name="connsiteX3" fmla="*/ 5219926 w 5219926"/>
                  <a:gd name="connsiteY3" fmla="*/ 0 h 366806"/>
                  <a:gd name="connsiteX4" fmla="*/ 0 w 5219926"/>
                  <a:gd name="connsiteY4" fmla="*/ 283281 h 366806"/>
                  <a:gd name="connsiteX5" fmla="*/ 82434 w 5219926"/>
                  <a:gd name="connsiteY5" fmla="*/ 328025 h 366806"/>
                  <a:gd name="connsiteX6" fmla="*/ 274522 w 5219926"/>
                  <a:gd name="connsiteY6" fmla="*/ 366806 h 36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9926" h="366806">
                    <a:moveTo>
                      <a:pt x="274522" y="366806"/>
                    </a:moveTo>
                    <a:lnTo>
                      <a:pt x="4744915" y="366806"/>
                    </a:lnTo>
                    <a:cubicBezTo>
                      <a:pt x="4949325" y="366806"/>
                      <a:pt x="5124707" y="242526"/>
                      <a:pt x="5199623" y="65405"/>
                    </a:cubicBezTo>
                    <a:lnTo>
                      <a:pt x="5219926" y="0"/>
                    </a:lnTo>
                    <a:lnTo>
                      <a:pt x="0" y="283281"/>
                    </a:lnTo>
                    <a:lnTo>
                      <a:pt x="82434" y="328025"/>
                    </a:lnTo>
                    <a:cubicBezTo>
                      <a:pt x="141475" y="352997"/>
                      <a:pt x="206386" y="366806"/>
                      <a:pt x="274522" y="366806"/>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Freeform: Shape 81"/>
              <p:cNvSpPr/>
              <p:nvPr/>
            </p:nvSpPr>
            <p:spPr>
              <a:xfrm flipV="1">
                <a:off x="7145364" y="1524001"/>
                <a:ext cx="641117" cy="1304328"/>
              </a:xfrm>
              <a:custGeom>
                <a:avLst/>
                <a:gdLst>
                  <a:gd name="connsiteX0" fmla="*/ 0 w 641117"/>
                  <a:gd name="connsiteY0" fmla="*/ 1304328 h 1304328"/>
                  <a:gd name="connsiteX1" fmla="*/ 147628 w 641117"/>
                  <a:gd name="connsiteY1" fmla="*/ 1304328 h 1304328"/>
                  <a:gd name="connsiteX2" fmla="*/ 641117 w 641117"/>
                  <a:gd name="connsiteY2" fmla="*/ 810839 h 1304328"/>
                  <a:gd name="connsiteX3" fmla="*/ 641117 w 641117"/>
                  <a:gd name="connsiteY3" fmla="*/ 491531 h 1304328"/>
                  <a:gd name="connsiteX4" fmla="*/ 247083 w 641117"/>
                  <a:gd name="connsiteY4" fmla="*/ 8068 h 1304328"/>
                  <a:gd name="connsiteX5" fmla="*/ 167049 w 641117"/>
                  <a:gd name="connsiteY5" fmla="*/ 0 h 130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117" h="1304328">
                    <a:moveTo>
                      <a:pt x="0" y="1304328"/>
                    </a:moveTo>
                    <a:lnTo>
                      <a:pt x="147628" y="1304328"/>
                    </a:lnTo>
                    <a:cubicBezTo>
                      <a:pt x="420174" y="1304328"/>
                      <a:pt x="641117" y="1083385"/>
                      <a:pt x="641117" y="810839"/>
                    </a:cubicBezTo>
                    <a:lnTo>
                      <a:pt x="641117" y="491531"/>
                    </a:lnTo>
                    <a:cubicBezTo>
                      <a:pt x="641117" y="253054"/>
                      <a:pt x="471958" y="54084"/>
                      <a:pt x="247083" y="8068"/>
                    </a:cubicBezTo>
                    <a:lnTo>
                      <a:pt x="167049" y="0"/>
                    </a:lnTo>
                    <a:close/>
                  </a:path>
                </a:pathLst>
              </a:cu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Freeform: Shape 82"/>
              <p:cNvSpPr/>
              <p:nvPr/>
            </p:nvSpPr>
            <p:spPr>
              <a:xfrm flipV="1">
                <a:off x="4571805" y="2505931"/>
                <a:ext cx="3187380" cy="329222"/>
              </a:xfrm>
              <a:custGeom>
                <a:avLst/>
                <a:gdLst>
                  <a:gd name="connsiteX0" fmla="*/ 3187380 w 3187380"/>
                  <a:gd name="connsiteY0" fmla="*/ 329222 h 329222"/>
                  <a:gd name="connsiteX1" fmla="*/ 3178744 w 3187380"/>
                  <a:gd name="connsiteY1" fmla="*/ 301401 h 329222"/>
                  <a:gd name="connsiteX2" fmla="*/ 2724036 w 3187380"/>
                  <a:gd name="connsiteY2" fmla="*/ 0 h 329222"/>
                  <a:gd name="connsiteX3" fmla="*/ 0 w 3187380"/>
                  <a:gd name="connsiteY3" fmla="*/ 0 h 329222"/>
                </a:gdLst>
                <a:ahLst/>
                <a:cxnLst>
                  <a:cxn ang="0">
                    <a:pos x="connsiteX0" y="connsiteY0"/>
                  </a:cxn>
                  <a:cxn ang="0">
                    <a:pos x="connsiteX1" y="connsiteY1"/>
                  </a:cxn>
                  <a:cxn ang="0">
                    <a:pos x="connsiteX2" y="connsiteY2"/>
                  </a:cxn>
                  <a:cxn ang="0">
                    <a:pos x="connsiteX3" y="connsiteY3"/>
                  </a:cxn>
                </a:cxnLst>
                <a:rect l="l" t="t" r="r" b="b"/>
                <a:pathLst>
                  <a:path w="3187380" h="329222">
                    <a:moveTo>
                      <a:pt x="3187380" y="329222"/>
                    </a:moveTo>
                    <a:lnTo>
                      <a:pt x="3178744" y="301401"/>
                    </a:lnTo>
                    <a:cubicBezTo>
                      <a:pt x="3103829" y="124281"/>
                      <a:pt x="2928446" y="0"/>
                      <a:pt x="2724036" y="0"/>
                    </a:cubicBezTo>
                    <a:lnTo>
                      <a:pt x="0" y="0"/>
                    </a:lnTo>
                    <a:close/>
                  </a:path>
                </a:pathLst>
              </a:cu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3" name="TextBox 72"/>
            <p:cNvSpPr txBox="1"/>
            <p:nvPr/>
          </p:nvSpPr>
          <p:spPr>
            <a:xfrm>
              <a:off x="3515792" y="3143713"/>
              <a:ext cx="967138" cy="707886"/>
            </a:xfrm>
            <a:prstGeom prst="rect">
              <a:avLst/>
            </a:prstGeom>
            <a:noFill/>
          </p:spPr>
          <p:txBody>
            <a:bodyPr wrap="square" rtlCol="0">
              <a:spAutoFit/>
            </a:bodyPr>
            <a:lstStyle/>
            <a:p>
              <a:r>
                <a:rPr lang="en-IN" sz="4000" dirty="0">
                  <a:solidFill>
                    <a:schemeClr val="tx1">
                      <a:alpha val="50000"/>
                    </a:schemeClr>
                  </a:solidFill>
                  <a:latin typeface="Eurostile BQ" pitchFamily="50" charset="0"/>
                </a:rPr>
                <a:t>B</a:t>
              </a:r>
              <a:endParaRPr lang="en-IN" sz="4000" dirty="0">
                <a:solidFill>
                  <a:schemeClr val="tx1">
                    <a:alpha val="50000"/>
                  </a:schemeClr>
                </a:solidFill>
                <a:latin typeface="Eurostile BQ" pitchFamily="50" charset="0"/>
              </a:endParaRPr>
            </a:p>
          </p:txBody>
        </p:sp>
        <p:cxnSp>
          <p:nvCxnSpPr>
            <p:cNvPr id="74" name="Straight Connector 73"/>
            <p:cNvCxnSpPr/>
            <p:nvPr/>
          </p:nvCxnSpPr>
          <p:spPr>
            <a:xfrm>
              <a:off x="4482930" y="3087628"/>
              <a:ext cx="0" cy="820056"/>
            </a:xfrm>
            <a:prstGeom prst="line">
              <a:avLst/>
            </a:prstGeom>
            <a:ln w="28575">
              <a:solidFill>
                <a:schemeClr val="accent1">
                  <a:lumMod val="75000"/>
                  <a:alpha val="10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4678368" y="3158000"/>
              <a:ext cx="2550694" cy="679313"/>
              <a:chOff x="4705664" y="1593108"/>
              <a:chExt cx="2550694" cy="679313"/>
            </a:xfrm>
          </p:grpSpPr>
          <p:sp>
            <p:nvSpPr>
              <p:cNvPr id="78" name="TextBox 77"/>
              <p:cNvSpPr txBox="1"/>
              <p:nvPr/>
            </p:nvSpPr>
            <p:spPr>
              <a:xfrm>
                <a:off x="4705664" y="1593108"/>
                <a:ext cx="2550694" cy="276999"/>
              </a:xfrm>
              <a:prstGeom prst="rect">
                <a:avLst/>
              </a:prstGeom>
              <a:noFill/>
            </p:spPr>
            <p:txBody>
              <a:bodyPr wrap="square" rtlCol="0">
                <a:spAutoFit/>
              </a:bodyPr>
              <a:lstStyle/>
              <a:p>
                <a:r>
                  <a:rPr lang="en-IN" sz="1200" spc="300" dirty="0">
                    <a:solidFill>
                      <a:schemeClr val="tx1">
                        <a:alpha val="50000"/>
                      </a:schemeClr>
                    </a:solidFill>
                    <a:latin typeface="Nexa Bold" panose="02000000000000000000" pitchFamily="50" charset="0"/>
                  </a:rPr>
                  <a:t>CREATIVE VENUS</a:t>
                </a:r>
                <a:endParaRPr lang="en-IN" sz="1200" spc="300" dirty="0">
                  <a:solidFill>
                    <a:schemeClr val="tx1">
                      <a:alpha val="50000"/>
                    </a:schemeClr>
                  </a:solidFill>
                  <a:latin typeface="Nexa Bold" panose="02000000000000000000" pitchFamily="50" charset="0"/>
                </a:endParaRPr>
              </a:p>
            </p:txBody>
          </p:sp>
          <p:sp>
            <p:nvSpPr>
              <p:cNvPr id="79" name="TextBox 78"/>
              <p:cNvSpPr txBox="1"/>
              <p:nvPr/>
            </p:nvSpPr>
            <p:spPr>
              <a:xfrm>
                <a:off x="4705664" y="1903089"/>
                <a:ext cx="2550694" cy="369332"/>
              </a:xfrm>
              <a:prstGeom prst="rect">
                <a:avLst/>
              </a:prstGeom>
              <a:noFill/>
            </p:spPr>
            <p:txBody>
              <a:bodyPr wrap="square" rtlCol="0">
                <a:spAutoFit/>
              </a:bodyPr>
              <a:lstStyle/>
              <a:p>
                <a:r>
                  <a:rPr lang="en-IN" sz="900" dirty="0">
                    <a:solidFill>
                      <a:schemeClr val="tx1">
                        <a:alpha val="50000"/>
                      </a:schemeClr>
                    </a:solidFill>
                    <a:latin typeface="Nexa Light" panose="02000000000000000000" pitchFamily="50" charset="0"/>
                  </a:rPr>
                  <a:t>Add your text here. Subscribe to our channel to watch more videos.</a:t>
                </a:r>
                <a:endParaRPr lang="en-IN" sz="900" dirty="0">
                  <a:solidFill>
                    <a:schemeClr val="tx1">
                      <a:alpha val="50000"/>
                    </a:schemeClr>
                  </a:solidFill>
                  <a:latin typeface="Nexa Light" panose="02000000000000000000" pitchFamily="50" charset="0"/>
                </a:endParaRPr>
              </a:p>
            </p:txBody>
          </p:sp>
        </p:grpSp>
        <p:sp>
          <p:nvSpPr>
            <p:cNvPr id="77" name="TextBox 76"/>
            <p:cNvSpPr txBox="1"/>
            <p:nvPr/>
          </p:nvSpPr>
          <p:spPr>
            <a:xfrm>
              <a:off x="7068842" y="3266824"/>
              <a:ext cx="1220100" cy="461665"/>
            </a:xfrm>
            <a:prstGeom prst="rect">
              <a:avLst/>
            </a:prstGeom>
            <a:noFill/>
          </p:spPr>
          <p:txBody>
            <a:bodyPr wrap="square" rtlCol="0">
              <a:spAutoFit/>
            </a:bodyPr>
            <a:lstStyle/>
            <a:p>
              <a:r>
                <a:rPr lang="en-IN" sz="2400" dirty="0">
                  <a:solidFill>
                    <a:schemeClr val="tx1">
                      <a:alpha val="50000"/>
                    </a:schemeClr>
                  </a:solidFill>
                  <a:latin typeface="Eurostile BQ" pitchFamily="50" charset="0"/>
                </a:rPr>
                <a:t>40</a:t>
              </a:r>
              <a:r>
                <a:rPr lang="en-IN" sz="1400" dirty="0">
                  <a:solidFill>
                    <a:schemeClr val="tx1">
                      <a:alpha val="50000"/>
                    </a:schemeClr>
                  </a:solidFill>
                  <a:latin typeface="Eurostile BQ" pitchFamily="50" charset="0"/>
                </a:rPr>
                <a:t>%</a:t>
              </a:r>
              <a:endParaRPr lang="en-IN" sz="2400" dirty="0">
                <a:solidFill>
                  <a:schemeClr val="tx1">
                    <a:alpha val="50000"/>
                  </a:schemeClr>
                </a:solidFill>
                <a:latin typeface="Eurostile BQ" pitchFamily="50" charset="0"/>
              </a:endParaRPr>
            </a:p>
          </p:txBody>
        </p:sp>
        <p:pic>
          <p:nvPicPr>
            <p:cNvPr id="62" name="Graphic 61"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23015" y="4920826"/>
              <a:ext cx="360000" cy="360000"/>
            </a:xfrm>
            <a:prstGeom prst="rect">
              <a:avLst/>
            </a:prstGeom>
          </p:spPr>
        </p:pic>
        <p:pic>
          <p:nvPicPr>
            <p:cNvPr id="64" name="Graphic 63" descr="Monito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3015" y="3323985"/>
              <a:ext cx="360000" cy="360000"/>
            </a:xfrm>
            <a:prstGeom prst="rect">
              <a:avLst/>
            </a:prstGeom>
          </p:spPr>
        </p:pic>
        <p:grpSp>
          <p:nvGrpSpPr>
            <p:cNvPr id="70" name="Group 69"/>
            <p:cNvGrpSpPr/>
            <p:nvPr/>
          </p:nvGrpSpPr>
          <p:grpSpPr>
            <a:xfrm>
              <a:off x="3332939" y="1259306"/>
              <a:ext cx="5464195" cy="1640113"/>
              <a:chOff x="3332939" y="1259306"/>
              <a:chExt cx="5464195" cy="1640113"/>
            </a:xfrm>
          </p:grpSpPr>
          <p:grpSp>
            <p:nvGrpSpPr>
              <p:cNvPr id="54" name="Group 53"/>
              <p:cNvGrpSpPr/>
              <p:nvPr/>
            </p:nvGrpSpPr>
            <p:grpSpPr>
              <a:xfrm>
                <a:off x="3332939" y="1259306"/>
                <a:ext cx="5464195" cy="1640113"/>
                <a:chOff x="2322286" y="1524001"/>
                <a:chExt cx="5464195" cy="1640113"/>
              </a:xfrm>
              <a:effectLst>
                <a:outerShdw blurRad="254000" dist="38100" dir="5400000" algn="t" rotWithShape="0">
                  <a:srgbClr val="8C286F">
                    <a:alpha val="40000"/>
                  </a:srgbClr>
                </a:outerShdw>
              </a:effectLst>
            </p:grpSpPr>
            <p:sp>
              <p:nvSpPr>
                <p:cNvPr id="44" name="Freeform: Shape 43"/>
                <p:cNvSpPr/>
                <p:nvPr/>
              </p:nvSpPr>
              <p:spPr>
                <a:xfrm flipV="1">
                  <a:off x="2322286" y="1524001"/>
                  <a:ext cx="5457371" cy="1640113"/>
                </a:xfrm>
                <a:custGeom>
                  <a:avLst/>
                  <a:gdLst>
                    <a:gd name="connsiteX0" fmla="*/ 493489 w 5457371"/>
                    <a:gd name="connsiteY0" fmla="*/ 1640113 h 1640113"/>
                    <a:gd name="connsiteX1" fmla="*/ 4963882 w 5457371"/>
                    <a:gd name="connsiteY1" fmla="*/ 1640113 h 1640113"/>
                    <a:gd name="connsiteX2" fmla="*/ 5457371 w 5457371"/>
                    <a:gd name="connsiteY2" fmla="*/ 1146624 h 1640113"/>
                    <a:gd name="connsiteX3" fmla="*/ 5457371 w 5457371"/>
                    <a:gd name="connsiteY3" fmla="*/ 827316 h 1640113"/>
                    <a:gd name="connsiteX4" fmla="*/ 4963882 w 5457371"/>
                    <a:gd name="connsiteY4" fmla="*/ 333827 h 1640113"/>
                    <a:gd name="connsiteX5" fmla="*/ 2133600 w 5457371"/>
                    <a:gd name="connsiteY5" fmla="*/ 333827 h 1640113"/>
                    <a:gd name="connsiteX6" fmla="*/ 1937657 w 5457371"/>
                    <a:gd name="connsiteY6" fmla="*/ 0 h 1640113"/>
                    <a:gd name="connsiteX7" fmla="*/ 1741714 w 5457371"/>
                    <a:gd name="connsiteY7" fmla="*/ 333827 h 1640113"/>
                    <a:gd name="connsiteX8" fmla="*/ 493489 w 5457371"/>
                    <a:gd name="connsiteY8" fmla="*/ 333827 h 1640113"/>
                    <a:gd name="connsiteX9" fmla="*/ 0 w 5457371"/>
                    <a:gd name="connsiteY9" fmla="*/ 827316 h 1640113"/>
                    <a:gd name="connsiteX10" fmla="*/ 0 w 5457371"/>
                    <a:gd name="connsiteY10" fmla="*/ 1146624 h 1640113"/>
                    <a:gd name="connsiteX11" fmla="*/ 493489 w 5457371"/>
                    <a:gd name="connsiteY11" fmla="*/ 1640113 h 164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7371" h="1640113">
                      <a:moveTo>
                        <a:pt x="493489" y="1640113"/>
                      </a:moveTo>
                      <a:lnTo>
                        <a:pt x="4963882" y="1640113"/>
                      </a:lnTo>
                      <a:cubicBezTo>
                        <a:pt x="5236428" y="1640113"/>
                        <a:pt x="5457371" y="1419170"/>
                        <a:pt x="5457371" y="1146624"/>
                      </a:cubicBezTo>
                      <a:lnTo>
                        <a:pt x="5457371" y="827316"/>
                      </a:lnTo>
                      <a:cubicBezTo>
                        <a:pt x="5457371" y="554770"/>
                        <a:pt x="5236428" y="333827"/>
                        <a:pt x="4963882" y="333827"/>
                      </a:cubicBezTo>
                      <a:lnTo>
                        <a:pt x="2133600" y="333827"/>
                      </a:lnTo>
                      <a:lnTo>
                        <a:pt x="1937657" y="0"/>
                      </a:lnTo>
                      <a:lnTo>
                        <a:pt x="1741714" y="333827"/>
                      </a:lnTo>
                      <a:lnTo>
                        <a:pt x="493489" y="333827"/>
                      </a:lnTo>
                      <a:cubicBezTo>
                        <a:pt x="220943" y="333827"/>
                        <a:pt x="0" y="554770"/>
                        <a:pt x="0" y="827316"/>
                      </a:cubicBezTo>
                      <a:lnTo>
                        <a:pt x="0" y="1146624"/>
                      </a:lnTo>
                      <a:cubicBezTo>
                        <a:pt x="0" y="1419170"/>
                        <a:pt x="220943" y="1640113"/>
                        <a:pt x="493489" y="1640113"/>
                      </a:cubicBezTo>
                      <a:close/>
                    </a:path>
                  </a:pathLst>
                </a:custGeom>
                <a:gradFill flip="none" rotWithShape="1">
                  <a:gsLst>
                    <a:gs pos="100000">
                      <a:srgbClr val="8C286F"/>
                    </a:gs>
                    <a:gs pos="0">
                      <a:srgbClr val="D030AE"/>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Freeform: Shape 46"/>
                <p:cNvSpPr/>
                <p:nvPr/>
              </p:nvSpPr>
              <p:spPr>
                <a:xfrm flipV="1">
                  <a:off x="2546083" y="1524001"/>
                  <a:ext cx="5219926" cy="366806"/>
                </a:xfrm>
                <a:custGeom>
                  <a:avLst/>
                  <a:gdLst>
                    <a:gd name="connsiteX0" fmla="*/ 274522 w 5219926"/>
                    <a:gd name="connsiteY0" fmla="*/ 366806 h 366806"/>
                    <a:gd name="connsiteX1" fmla="*/ 4744915 w 5219926"/>
                    <a:gd name="connsiteY1" fmla="*/ 366806 h 366806"/>
                    <a:gd name="connsiteX2" fmla="*/ 5199623 w 5219926"/>
                    <a:gd name="connsiteY2" fmla="*/ 65405 h 366806"/>
                    <a:gd name="connsiteX3" fmla="*/ 5219926 w 5219926"/>
                    <a:gd name="connsiteY3" fmla="*/ 0 h 366806"/>
                    <a:gd name="connsiteX4" fmla="*/ 0 w 5219926"/>
                    <a:gd name="connsiteY4" fmla="*/ 283281 h 366806"/>
                    <a:gd name="connsiteX5" fmla="*/ 82434 w 5219926"/>
                    <a:gd name="connsiteY5" fmla="*/ 328025 h 366806"/>
                    <a:gd name="connsiteX6" fmla="*/ 274522 w 5219926"/>
                    <a:gd name="connsiteY6" fmla="*/ 366806 h 366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9926" h="366806">
                      <a:moveTo>
                        <a:pt x="274522" y="366806"/>
                      </a:moveTo>
                      <a:lnTo>
                        <a:pt x="4744915" y="366806"/>
                      </a:lnTo>
                      <a:cubicBezTo>
                        <a:pt x="4949325" y="366806"/>
                        <a:pt x="5124707" y="242526"/>
                        <a:pt x="5199623" y="65405"/>
                      </a:cubicBezTo>
                      <a:lnTo>
                        <a:pt x="5219926" y="0"/>
                      </a:lnTo>
                      <a:lnTo>
                        <a:pt x="0" y="283281"/>
                      </a:lnTo>
                      <a:lnTo>
                        <a:pt x="82434" y="328025"/>
                      </a:lnTo>
                      <a:cubicBezTo>
                        <a:pt x="141475" y="352997"/>
                        <a:pt x="206386" y="366806"/>
                        <a:pt x="274522" y="366806"/>
                      </a:cubicBezTo>
                      <a:close/>
                    </a:path>
                  </a:pathLst>
                </a:cu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Shape 49"/>
                <p:cNvSpPr/>
                <p:nvPr/>
              </p:nvSpPr>
              <p:spPr>
                <a:xfrm flipV="1">
                  <a:off x="7145364" y="1524001"/>
                  <a:ext cx="641117" cy="1304328"/>
                </a:xfrm>
                <a:custGeom>
                  <a:avLst/>
                  <a:gdLst>
                    <a:gd name="connsiteX0" fmla="*/ 0 w 641117"/>
                    <a:gd name="connsiteY0" fmla="*/ 1304328 h 1304328"/>
                    <a:gd name="connsiteX1" fmla="*/ 147628 w 641117"/>
                    <a:gd name="connsiteY1" fmla="*/ 1304328 h 1304328"/>
                    <a:gd name="connsiteX2" fmla="*/ 641117 w 641117"/>
                    <a:gd name="connsiteY2" fmla="*/ 810839 h 1304328"/>
                    <a:gd name="connsiteX3" fmla="*/ 641117 w 641117"/>
                    <a:gd name="connsiteY3" fmla="*/ 491531 h 1304328"/>
                    <a:gd name="connsiteX4" fmla="*/ 247083 w 641117"/>
                    <a:gd name="connsiteY4" fmla="*/ 8068 h 1304328"/>
                    <a:gd name="connsiteX5" fmla="*/ 167049 w 641117"/>
                    <a:gd name="connsiteY5" fmla="*/ 0 h 130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117" h="1304328">
                      <a:moveTo>
                        <a:pt x="0" y="1304328"/>
                      </a:moveTo>
                      <a:lnTo>
                        <a:pt x="147628" y="1304328"/>
                      </a:lnTo>
                      <a:cubicBezTo>
                        <a:pt x="420174" y="1304328"/>
                        <a:pt x="641117" y="1083385"/>
                        <a:pt x="641117" y="810839"/>
                      </a:cubicBezTo>
                      <a:lnTo>
                        <a:pt x="641117" y="491531"/>
                      </a:lnTo>
                      <a:cubicBezTo>
                        <a:pt x="641117" y="253054"/>
                        <a:pt x="471958" y="54084"/>
                        <a:pt x="247083" y="8068"/>
                      </a:cubicBezTo>
                      <a:lnTo>
                        <a:pt x="167049" y="0"/>
                      </a:lnTo>
                      <a:close/>
                    </a:path>
                  </a:pathLst>
                </a:cu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Freeform: Shape 52"/>
                <p:cNvSpPr/>
                <p:nvPr/>
              </p:nvSpPr>
              <p:spPr>
                <a:xfrm flipV="1">
                  <a:off x="4571805" y="2505931"/>
                  <a:ext cx="3187380" cy="329222"/>
                </a:xfrm>
                <a:custGeom>
                  <a:avLst/>
                  <a:gdLst>
                    <a:gd name="connsiteX0" fmla="*/ 3187380 w 3187380"/>
                    <a:gd name="connsiteY0" fmla="*/ 329222 h 329222"/>
                    <a:gd name="connsiteX1" fmla="*/ 3178744 w 3187380"/>
                    <a:gd name="connsiteY1" fmla="*/ 301401 h 329222"/>
                    <a:gd name="connsiteX2" fmla="*/ 2724036 w 3187380"/>
                    <a:gd name="connsiteY2" fmla="*/ 0 h 329222"/>
                    <a:gd name="connsiteX3" fmla="*/ 0 w 3187380"/>
                    <a:gd name="connsiteY3" fmla="*/ 0 h 329222"/>
                  </a:gdLst>
                  <a:ahLst/>
                  <a:cxnLst>
                    <a:cxn ang="0">
                      <a:pos x="connsiteX0" y="connsiteY0"/>
                    </a:cxn>
                    <a:cxn ang="0">
                      <a:pos x="connsiteX1" y="connsiteY1"/>
                    </a:cxn>
                    <a:cxn ang="0">
                      <a:pos x="connsiteX2" y="connsiteY2"/>
                    </a:cxn>
                    <a:cxn ang="0">
                      <a:pos x="connsiteX3" y="connsiteY3"/>
                    </a:cxn>
                  </a:cxnLst>
                  <a:rect l="l" t="t" r="r" b="b"/>
                  <a:pathLst>
                    <a:path w="3187380" h="329222">
                      <a:moveTo>
                        <a:pt x="3187380" y="329222"/>
                      </a:moveTo>
                      <a:lnTo>
                        <a:pt x="3178744" y="301401"/>
                      </a:lnTo>
                      <a:cubicBezTo>
                        <a:pt x="3103829" y="124281"/>
                        <a:pt x="2928446" y="0"/>
                        <a:pt x="2724036" y="0"/>
                      </a:cubicBezTo>
                      <a:lnTo>
                        <a:pt x="0" y="0"/>
                      </a:lnTo>
                      <a:close/>
                    </a:path>
                  </a:pathLst>
                </a:cu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TextBox 54"/>
              <p:cNvSpPr txBox="1"/>
              <p:nvPr/>
            </p:nvSpPr>
            <p:spPr>
              <a:xfrm>
                <a:off x="3543088" y="1581041"/>
                <a:ext cx="967138" cy="707886"/>
              </a:xfrm>
              <a:prstGeom prst="rect">
                <a:avLst/>
              </a:prstGeom>
              <a:noFill/>
            </p:spPr>
            <p:txBody>
              <a:bodyPr wrap="square" rtlCol="0">
                <a:spAutoFit/>
              </a:bodyPr>
              <a:lstStyle/>
              <a:p>
                <a:r>
                  <a:rPr lang="en-IN" sz="4000" dirty="0">
                    <a:solidFill>
                      <a:schemeClr val="bg1">
                        <a:alpha val="85000"/>
                      </a:schemeClr>
                    </a:solidFill>
                    <a:latin typeface="Eurostile BQ" pitchFamily="50" charset="0"/>
                  </a:rPr>
                  <a:t>A</a:t>
                </a:r>
                <a:endParaRPr lang="en-IN" sz="4000" dirty="0">
                  <a:solidFill>
                    <a:schemeClr val="bg1">
                      <a:alpha val="85000"/>
                    </a:schemeClr>
                  </a:solidFill>
                  <a:latin typeface="Eurostile BQ" pitchFamily="50" charset="0"/>
                </a:endParaRPr>
              </a:p>
            </p:txBody>
          </p:sp>
          <p:cxnSp>
            <p:nvCxnSpPr>
              <p:cNvPr id="57" name="Straight Connector 56"/>
              <p:cNvCxnSpPr/>
              <p:nvPr/>
            </p:nvCxnSpPr>
            <p:spPr>
              <a:xfrm>
                <a:off x="4510226" y="1524956"/>
                <a:ext cx="0" cy="820056"/>
              </a:xfrm>
              <a:prstGeom prst="line">
                <a:avLst/>
              </a:prstGeom>
              <a:ln w="28575">
                <a:solidFill>
                  <a:schemeClr val="bg1">
                    <a:alpha val="46000"/>
                  </a:schemeClr>
                </a:solidFill>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4705664" y="1595328"/>
                <a:ext cx="2550694" cy="679313"/>
                <a:chOff x="4705664" y="1593108"/>
                <a:chExt cx="2550694" cy="679313"/>
              </a:xfrm>
            </p:grpSpPr>
            <p:sp>
              <p:nvSpPr>
                <p:cNvPr id="58" name="TextBox 57"/>
                <p:cNvSpPr txBox="1"/>
                <p:nvPr/>
              </p:nvSpPr>
              <p:spPr>
                <a:xfrm>
                  <a:off x="4705664" y="1593108"/>
                  <a:ext cx="2550694" cy="276999"/>
                </a:xfrm>
                <a:prstGeom prst="rect">
                  <a:avLst/>
                </a:prstGeom>
                <a:noFill/>
              </p:spPr>
              <p:txBody>
                <a:bodyPr wrap="square" rtlCol="0">
                  <a:spAutoFit/>
                </a:bodyPr>
                <a:lstStyle/>
                <a:p>
                  <a:r>
                    <a:rPr lang="en-IN" sz="1200" spc="300" dirty="0">
                      <a:solidFill>
                        <a:schemeClr val="bg1">
                          <a:alpha val="85000"/>
                        </a:schemeClr>
                      </a:solidFill>
                      <a:latin typeface="Nexa Bold" panose="02000000000000000000" pitchFamily="50" charset="0"/>
                    </a:rPr>
                    <a:t>CREATIVE VENUS</a:t>
                  </a:r>
                  <a:endParaRPr lang="en-IN" sz="1200" spc="300" dirty="0">
                    <a:solidFill>
                      <a:schemeClr val="bg1">
                        <a:alpha val="85000"/>
                      </a:schemeClr>
                    </a:solidFill>
                    <a:latin typeface="Nexa Bold" panose="02000000000000000000" pitchFamily="50" charset="0"/>
                  </a:endParaRPr>
                </a:p>
              </p:txBody>
            </p:sp>
            <p:sp>
              <p:nvSpPr>
                <p:cNvPr id="59" name="TextBox 58"/>
                <p:cNvSpPr txBox="1"/>
                <p:nvPr/>
              </p:nvSpPr>
              <p:spPr>
                <a:xfrm>
                  <a:off x="4705664" y="1903089"/>
                  <a:ext cx="2550694" cy="369332"/>
                </a:xfrm>
                <a:prstGeom prst="rect">
                  <a:avLst/>
                </a:prstGeom>
                <a:noFill/>
              </p:spPr>
              <p:txBody>
                <a:bodyPr wrap="square" rtlCol="0">
                  <a:spAutoFit/>
                </a:bodyPr>
                <a:lstStyle/>
                <a:p>
                  <a:r>
                    <a:rPr lang="en-IN" sz="900" dirty="0">
                      <a:solidFill>
                        <a:schemeClr val="bg1"/>
                      </a:solidFill>
                      <a:latin typeface="Nexa Light" panose="02000000000000000000" pitchFamily="50" charset="0"/>
                    </a:rPr>
                    <a:t>Add your text here. Subscribe to our channel to watch more videos.</a:t>
                  </a:r>
                  <a:endParaRPr lang="en-IN" sz="900" dirty="0">
                    <a:solidFill>
                      <a:schemeClr val="bg1"/>
                    </a:solidFill>
                    <a:latin typeface="Nexa Light" panose="02000000000000000000" pitchFamily="50" charset="0"/>
                  </a:endParaRPr>
                </a:p>
              </p:txBody>
            </p:sp>
          </p:grpSp>
          <p:pic>
            <p:nvPicPr>
              <p:cNvPr id="66" name="Graphic 65" descr="Smart Pho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570" y="1754984"/>
                <a:ext cx="360000" cy="360000"/>
              </a:xfrm>
              <a:prstGeom prst="rect">
                <a:avLst/>
              </a:prstGeom>
            </p:spPr>
          </p:pic>
          <p:sp>
            <p:nvSpPr>
              <p:cNvPr id="67" name="TextBox 66"/>
              <p:cNvSpPr txBox="1"/>
              <p:nvPr/>
            </p:nvSpPr>
            <p:spPr>
              <a:xfrm>
                <a:off x="7096138" y="1704152"/>
                <a:ext cx="1220100" cy="461665"/>
              </a:xfrm>
              <a:prstGeom prst="rect">
                <a:avLst/>
              </a:prstGeom>
              <a:noFill/>
            </p:spPr>
            <p:txBody>
              <a:bodyPr wrap="square" rtlCol="0">
                <a:spAutoFit/>
              </a:bodyPr>
              <a:lstStyle/>
              <a:p>
                <a:r>
                  <a:rPr lang="en-IN" sz="2400" dirty="0">
                    <a:solidFill>
                      <a:schemeClr val="bg1">
                        <a:alpha val="85000"/>
                      </a:schemeClr>
                    </a:solidFill>
                    <a:latin typeface="Eurostile BQ" pitchFamily="50" charset="0"/>
                  </a:rPr>
                  <a:t>30</a:t>
                </a:r>
                <a:r>
                  <a:rPr lang="en-IN" sz="1400" dirty="0">
                    <a:solidFill>
                      <a:schemeClr val="bg1">
                        <a:alpha val="85000"/>
                      </a:schemeClr>
                    </a:solidFill>
                    <a:latin typeface="Eurostile BQ" pitchFamily="50" charset="0"/>
                  </a:rPr>
                  <a:t>%</a:t>
                </a:r>
                <a:endParaRPr lang="en-IN" sz="2400" dirty="0">
                  <a:solidFill>
                    <a:schemeClr val="bg1">
                      <a:alpha val="85000"/>
                    </a:schemeClr>
                  </a:solidFill>
                  <a:latin typeface="Eurostile BQ" pitchFamily="50" charset="0"/>
                </a:endParaRPr>
              </a:p>
            </p:txBody>
          </p:sp>
        </p:grpSp>
      </p:gr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0"/>
            <a:ext cx="12192000" cy="6858000"/>
          </a:xfrm>
          <a:prstGeom prst="rect">
            <a:avLst/>
          </a:prstGeom>
          <a:gradFill flip="none" rotWithShape="1">
            <a:gsLst>
              <a:gs pos="0">
                <a:schemeClr val="accent1">
                  <a:lumMod val="75000"/>
                  <a:alpha val="82000"/>
                </a:schemeClr>
              </a:gs>
              <a:gs pos="100000">
                <a:srgbClr val="252E3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3" name="Group 52"/>
          <p:cNvGrpSpPr/>
          <p:nvPr/>
        </p:nvGrpSpPr>
        <p:grpSpPr>
          <a:xfrm>
            <a:off x="2814531" y="762292"/>
            <a:ext cx="6562938" cy="5333416"/>
            <a:chOff x="2814530" y="762292"/>
            <a:chExt cx="6562938" cy="5333416"/>
          </a:xfrm>
          <a:effectLst>
            <a:outerShdw blurRad="736600" dist="38100" dir="2700000" sx="106000" sy="106000" algn="tl" rotWithShape="0">
              <a:prstClr val="black">
                <a:alpha val="40000"/>
              </a:prstClr>
            </a:outerShdw>
            <a:reflection blurRad="6350" stA="87000" endPos="26000" dir="5400000" sy="-100000" algn="bl" rotWithShape="0"/>
          </a:effectLst>
        </p:grpSpPr>
        <p:sp>
          <p:nvSpPr>
            <p:cNvPr id="12" name="AutoShape 3"/>
            <p:cNvSpPr>
              <a:spLocks noChangeAspect="1" noChangeArrowheads="1" noTextEdit="1"/>
            </p:cNvSpPr>
            <p:nvPr/>
          </p:nvSpPr>
          <p:spPr bwMode="auto">
            <a:xfrm>
              <a:off x="3921038" y="2477285"/>
              <a:ext cx="2831290" cy="296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IN"/>
            </a:p>
          </p:txBody>
        </p:sp>
        <p:grpSp>
          <p:nvGrpSpPr>
            <p:cNvPr id="52" name="Group 51"/>
            <p:cNvGrpSpPr/>
            <p:nvPr/>
          </p:nvGrpSpPr>
          <p:grpSpPr>
            <a:xfrm>
              <a:off x="5510137" y="3822819"/>
              <a:ext cx="1883459" cy="1904460"/>
              <a:chOff x="5510137" y="3822819"/>
              <a:chExt cx="1883459" cy="1904460"/>
            </a:xfrm>
          </p:grpSpPr>
          <p:sp>
            <p:nvSpPr>
              <p:cNvPr id="41" name="Freeform: Shape 40"/>
              <p:cNvSpPr/>
              <p:nvPr/>
            </p:nvSpPr>
            <p:spPr bwMode="auto">
              <a:xfrm rot="2733778">
                <a:off x="5278963" y="4053993"/>
                <a:ext cx="1904460" cy="1442111"/>
              </a:xfrm>
              <a:custGeom>
                <a:avLst/>
                <a:gdLst>
                  <a:gd name="connsiteX0" fmla="*/ 0 w 1886878"/>
                  <a:gd name="connsiteY0" fmla="*/ 454201 h 1428797"/>
                  <a:gd name="connsiteX1" fmla="*/ 3983 w 1886878"/>
                  <a:gd name="connsiteY1" fmla="*/ 451752 h 1428797"/>
                  <a:gd name="connsiteX2" fmla="*/ 1827334 w 1886878"/>
                  <a:gd name="connsiteY2" fmla="*/ 0 h 1428797"/>
                  <a:gd name="connsiteX3" fmla="*/ 1843258 w 1886878"/>
                  <a:gd name="connsiteY3" fmla="*/ 67852 h 1428797"/>
                  <a:gd name="connsiteX4" fmla="*/ 1865691 w 1886878"/>
                  <a:gd name="connsiteY4" fmla="*/ 196219 h 1428797"/>
                  <a:gd name="connsiteX5" fmla="*/ 1879400 w 1886878"/>
                  <a:gd name="connsiteY5" fmla="*/ 325833 h 1428797"/>
                  <a:gd name="connsiteX6" fmla="*/ 1886878 w 1886878"/>
                  <a:gd name="connsiteY6" fmla="*/ 447969 h 1428797"/>
                  <a:gd name="connsiteX7" fmla="*/ 1879400 w 1886878"/>
                  <a:gd name="connsiteY7" fmla="*/ 576337 h 1428797"/>
                  <a:gd name="connsiteX8" fmla="*/ 1865691 w 1886878"/>
                  <a:gd name="connsiteY8" fmla="*/ 704704 h 1428797"/>
                  <a:gd name="connsiteX9" fmla="*/ 1843258 w 1886878"/>
                  <a:gd name="connsiteY9" fmla="*/ 834318 h 1428797"/>
                  <a:gd name="connsiteX10" fmla="*/ 1814594 w 1886878"/>
                  <a:gd name="connsiteY10" fmla="*/ 956454 h 1428797"/>
                  <a:gd name="connsiteX11" fmla="*/ 1779697 w 1886878"/>
                  <a:gd name="connsiteY11" fmla="*/ 1077344 h 1428797"/>
                  <a:gd name="connsiteX12" fmla="*/ 1729846 w 1886878"/>
                  <a:gd name="connsiteY12" fmla="*/ 1199480 h 1428797"/>
                  <a:gd name="connsiteX13" fmla="*/ 1672517 w 1886878"/>
                  <a:gd name="connsiteY13" fmla="*/ 1314139 h 1428797"/>
                  <a:gd name="connsiteX14" fmla="*/ 1607710 w 1886878"/>
                  <a:gd name="connsiteY14" fmla="*/ 1428797 h 142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6878" h="1428797">
                    <a:moveTo>
                      <a:pt x="0" y="454201"/>
                    </a:moveTo>
                    <a:lnTo>
                      <a:pt x="3983" y="451752"/>
                    </a:lnTo>
                    <a:lnTo>
                      <a:pt x="1827334" y="0"/>
                    </a:lnTo>
                    <a:lnTo>
                      <a:pt x="1843258" y="67852"/>
                    </a:lnTo>
                    <a:lnTo>
                      <a:pt x="1865691" y="196219"/>
                    </a:lnTo>
                    <a:lnTo>
                      <a:pt x="1879400" y="325833"/>
                    </a:lnTo>
                    <a:lnTo>
                      <a:pt x="1886878" y="447969"/>
                    </a:lnTo>
                    <a:lnTo>
                      <a:pt x="1879400" y="576337"/>
                    </a:lnTo>
                    <a:lnTo>
                      <a:pt x="1865691" y="704704"/>
                    </a:lnTo>
                    <a:lnTo>
                      <a:pt x="1843258" y="834318"/>
                    </a:lnTo>
                    <a:lnTo>
                      <a:pt x="1814594" y="956454"/>
                    </a:lnTo>
                    <a:lnTo>
                      <a:pt x="1779697" y="1077344"/>
                    </a:lnTo>
                    <a:lnTo>
                      <a:pt x="1729846" y="1199480"/>
                    </a:lnTo>
                    <a:lnTo>
                      <a:pt x="1672517" y="1314139"/>
                    </a:lnTo>
                    <a:lnTo>
                      <a:pt x="1607710" y="1428797"/>
                    </a:lnTo>
                    <a:close/>
                  </a:path>
                </a:pathLst>
              </a:custGeom>
              <a:gradFill flip="none" rotWithShape="1">
                <a:gsLst>
                  <a:gs pos="0">
                    <a:srgbClr val="EDB220"/>
                  </a:gs>
                  <a:gs pos="100000">
                    <a:srgbClr val="856A1D"/>
                  </a:gs>
                </a:gsLst>
                <a:lin ang="5400000" scaled="1"/>
                <a:tileRect/>
              </a:gradFill>
              <a:ln>
                <a:noFill/>
              </a:ln>
            </p:spPr>
            <p:txBody>
              <a:bodyPr vert="horz" wrap="square" lIns="91440" tIns="45720" rIns="91440" bIns="45720" numCol="1" anchor="t" anchorCtr="0" compatLnSpc="1"/>
              <a:lstStyle/>
              <a:p>
                <a:endParaRPr lang="en-IN"/>
              </a:p>
            </p:txBody>
          </p:sp>
          <p:sp>
            <p:nvSpPr>
              <p:cNvPr id="42" name="Freeform: Shape 41"/>
              <p:cNvSpPr/>
              <p:nvPr/>
            </p:nvSpPr>
            <p:spPr bwMode="auto">
              <a:xfrm rot="2733778">
                <a:off x="6338444" y="4494932"/>
                <a:ext cx="656623" cy="1453681"/>
              </a:xfrm>
              <a:custGeom>
                <a:avLst/>
                <a:gdLst>
                  <a:gd name="connsiteX0" fmla="*/ 121236 w 650562"/>
                  <a:gd name="connsiteY0" fmla="*/ 116162 h 1440260"/>
                  <a:gd name="connsiteX1" fmla="*/ 590082 w 650562"/>
                  <a:gd name="connsiteY1" fmla="*/ 0 h 1440260"/>
                  <a:gd name="connsiteX2" fmla="*/ 606942 w 650562"/>
                  <a:gd name="connsiteY2" fmla="*/ 71837 h 1440260"/>
                  <a:gd name="connsiteX3" fmla="*/ 629375 w 650562"/>
                  <a:gd name="connsiteY3" fmla="*/ 200204 h 1440260"/>
                  <a:gd name="connsiteX4" fmla="*/ 643084 w 650562"/>
                  <a:gd name="connsiteY4" fmla="*/ 329818 h 1440260"/>
                  <a:gd name="connsiteX5" fmla="*/ 650562 w 650562"/>
                  <a:gd name="connsiteY5" fmla="*/ 458186 h 1440260"/>
                  <a:gd name="connsiteX6" fmla="*/ 643085 w 650562"/>
                  <a:gd name="connsiteY6" fmla="*/ 580322 h 1440260"/>
                  <a:gd name="connsiteX7" fmla="*/ 629375 w 650562"/>
                  <a:gd name="connsiteY7" fmla="*/ 708690 h 1440260"/>
                  <a:gd name="connsiteX8" fmla="*/ 606942 w 650562"/>
                  <a:gd name="connsiteY8" fmla="*/ 838303 h 1440260"/>
                  <a:gd name="connsiteX9" fmla="*/ 578277 w 650562"/>
                  <a:gd name="connsiteY9" fmla="*/ 960440 h 1440260"/>
                  <a:gd name="connsiteX10" fmla="*/ 543381 w 650562"/>
                  <a:gd name="connsiteY10" fmla="*/ 1081329 h 1440260"/>
                  <a:gd name="connsiteX11" fmla="*/ 493530 w 650562"/>
                  <a:gd name="connsiteY11" fmla="*/ 1203465 h 1440260"/>
                  <a:gd name="connsiteX12" fmla="*/ 436201 w 650562"/>
                  <a:gd name="connsiteY12" fmla="*/ 1325602 h 1440260"/>
                  <a:gd name="connsiteX13" fmla="*/ 371393 w 650562"/>
                  <a:gd name="connsiteY13" fmla="*/ 1440260 h 1440260"/>
                  <a:gd name="connsiteX14" fmla="*/ 0 w 650562"/>
                  <a:gd name="connsiteY14" fmla="*/ 1203465 h 1440260"/>
                  <a:gd name="connsiteX15" fmla="*/ 64807 w 650562"/>
                  <a:gd name="connsiteY15" fmla="*/ 1024000 h 1440260"/>
                  <a:gd name="connsiteX16" fmla="*/ 114658 w 650562"/>
                  <a:gd name="connsiteY16" fmla="*/ 838303 h 1440260"/>
                  <a:gd name="connsiteX17" fmla="*/ 143323 w 650562"/>
                  <a:gd name="connsiteY17" fmla="*/ 645129 h 1440260"/>
                  <a:gd name="connsiteX18" fmla="*/ 149555 w 650562"/>
                  <a:gd name="connsiteY18" fmla="*/ 458186 h 1440260"/>
                  <a:gd name="connsiteX19" fmla="*/ 143323 w 650562"/>
                  <a:gd name="connsiteY19" fmla="*/ 265012 h 144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0562" h="1440260">
                    <a:moveTo>
                      <a:pt x="121236" y="116162"/>
                    </a:moveTo>
                    <a:lnTo>
                      <a:pt x="590082" y="0"/>
                    </a:lnTo>
                    <a:lnTo>
                      <a:pt x="606942" y="71837"/>
                    </a:lnTo>
                    <a:lnTo>
                      <a:pt x="629375" y="200204"/>
                    </a:lnTo>
                    <a:lnTo>
                      <a:pt x="643084" y="329818"/>
                    </a:lnTo>
                    <a:lnTo>
                      <a:pt x="650562" y="458186"/>
                    </a:lnTo>
                    <a:lnTo>
                      <a:pt x="643085" y="580322"/>
                    </a:lnTo>
                    <a:lnTo>
                      <a:pt x="629375" y="708690"/>
                    </a:lnTo>
                    <a:lnTo>
                      <a:pt x="606942" y="838303"/>
                    </a:lnTo>
                    <a:lnTo>
                      <a:pt x="578277" y="960440"/>
                    </a:lnTo>
                    <a:lnTo>
                      <a:pt x="543381" y="1081329"/>
                    </a:lnTo>
                    <a:lnTo>
                      <a:pt x="493530" y="1203465"/>
                    </a:lnTo>
                    <a:lnTo>
                      <a:pt x="436201" y="1325602"/>
                    </a:lnTo>
                    <a:lnTo>
                      <a:pt x="371393" y="1440260"/>
                    </a:lnTo>
                    <a:lnTo>
                      <a:pt x="0" y="1203465"/>
                    </a:lnTo>
                    <a:lnTo>
                      <a:pt x="64807" y="1024000"/>
                    </a:lnTo>
                    <a:lnTo>
                      <a:pt x="114658" y="838303"/>
                    </a:lnTo>
                    <a:lnTo>
                      <a:pt x="143323" y="645129"/>
                    </a:lnTo>
                    <a:lnTo>
                      <a:pt x="149555" y="458186"/>
                    </a:lnTo>
                    <a:lnTo>
                      <a:pt x="143323" y="265012"/>
                    </a:lnTo>
                    <a:close/>
                  </a:path>
                </a:pathLst>
              </a:custGeom>
              <a:gradFill flip="none" rotWithShape="1">
                <a:gsLst>
                  <a:gs pos="1000">
                    <a:srgbClr val="FAF0B5"/>
                  </a:gs>
                  <a:gs pos="100000">
                    <a:srgbClr val="F4D161"/>
                  </a:gs>
                </a:gsLst>
                <a:lin ang="5400000" scaled="1"/>
                <a:tileRect/>
              </a:gradFill>
              <a:ln>
                <a:noFill/>
              </a:ln>
              <a:effectLst>
                <a:outerShdw blurRad="152400" dist="38100" dir="13500000" algn="br" rotWithShape="0">
                  <a:prstClr val="black">
                    <a:alpha val="40000"/>
                  </a:prstClr>
                </a:outerShdw>
              </a:effectLst>
            </p:spPr>
            <p:txBody>
              <a:bodyPr vert="horz" wrap="square" lIns="91440" tIns="45720" rIns="91440" bIns="45720" numCol="1" anchor="t" anchorCtr="0" compatLnSpc="1"/>
              <a:lstStyle/>
              <a:p>
                <a:endParaRPr lang="en-IN"/>
              </a:p>
            </p:txBody>
          </p:sp>
        </p:grpSp>
        <p:grpSp>
          <p:nvGrpSpPr>
            <p:cNvPr id="51" name="Group 50"/>
            <p:cNvGrpSpPr/>
            <p:nvPr/>
          </p:nvGrpSpPr>
          <p:grpSpPr>
            <a:xfrm>
              <a:off x="4020400" y="3855210"/>
              <a:ext cx="2571786" cy="2240498"/>
              <a:chOff x="4020400" y="3855210"/>
              <a:chExt cx="2571786" cy="2240498"/>
            </a:xfrm>
          </p:grpSpPr>
          <p:sp>
            <p:nvSpPr>
              <p:cNvPr id="26" name="Freeform 5"/>
              <p:cNvSpPr/>
              <p:nvPr/>
            </p:nvSpPr>
            <p:spPr bwMode="auto">
              <a:xfrm rot="6508478">
                <a:off x="4306553" y="3810074"/>
                <a:ext cx="2240498" cy="2330769"/>
              </a:xfrm>
              <a:custGeom>
                <a:avLst/>
                <a:gdLst>
                  <a:gd name="T0" fmla="*/ 1290 w 1514"/>
                  <a:gd name="T1" fmla="*/ 0 h 1575"/>
                  <a:gd name="T2" fmla="*/ 1342 w 1514"/>
                  <a:gd name="T3" fmla="*/ 92 h 1575"/>
                  <a:gd name="T4" fmla="*/ 1388 w 1514"/>
                  <a:gd name="T5" fmla="*/ 190 h 1575"/>
                  <a:gd name="T6" fmla="*/ 1422 w 1514"/>
                  <a:gd name="T7" fmla="*/ 287 h 1575"/>
                  <a:gd name="T8" fmla="*/ 1456 w 1514"/>
                  <a:gd name="T9" fmla="*/ 385 h 1575"/>
                  <a:gd name="T10" fmla="*/ 1479 w 1514"/>
                  <a:gd name="T11" fmla="*/ 483 h 1575"/>
                  <a:gd name="T12" fmla="*/ 1497 w 1514"/>
                  <a:gd name="T13" fmla="*/ 586 h 1575"/>
                  <a:gd name="T14" fmla="*/ 1508 w 1514"/>
                  <a:gd name="T15" fmla="*/ 690 h 1575"/>
                  <a:gd name="T16" fmla="*/ 1514 w 1514"/>
                  <a:gd name="T17" fmla="*/ 788 h 1575"/>
                  <a:gd name="T18" fmla="*/ 1508 w 1514"/>
                  <a:gd name="T19" fmla="*/ 891 h 1575"/>
                  <a:gd name="T20" fmla="*/ 1497 w 1514"/>
                  <a:gd name="T21" fmla="*/ 994 h 1575"/>
                  <a:gd name="T22" fmla="*/ 1479 w 1514"/>
                  <a:gd name="T23" fmla="*/ 1098 h 1575"/>
                  <a:gd name="T24" fmla="*/ 1456 w 1514"/>
                  <a:gd name="T25" fmla="*/ 1196 h 1575"/>
                  <a:gd name="T26" fmla="*/ 1428 w 1514"/>
                  <a:gd name="T27" fmla="*/ 1293 h 1575"/>
                  <a:gd name="T28" fmla="*/ 1388 w 1514"/>
                  <a:gd name="T29" fmla="*/ 1391 h 1575"/>
                  <a:gd name="T30" fmla="*/ 1342 w 1514"/>
                  <a:gd name="T31" fmla="*/ 1483 h 1575"/>
                  <a:gd name="T32" fmla="*/ 1290 w 1514"/>
                  <a:gd name="T33" fmla="*/ 1575 h 1575"/>
                  <a:gd name="T34" fmla="*/ 0 w 1514"/>
                  <a:gd name="T35" fmla="*/ 793 h 1575"/>
                  <a:gd name="T36" fmla="*/ 1290 w 1514"/>
                  <a:gd name="T37"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4" h="1575">
                    <a:moveTo>
                      <a:pt x="1290" y="0"/>
                    </a:moveTo>
                    <a:lnTo>
                      <a:pt x="1342" y="92"/>
                    </a:lnTo>
                    <a:lnTo>
                      <a:pt x="1388" y="190"/>
                    </a:lnTo>
                    <a:lnTo>
                      <a:pt x="1422" y="287"/>
                    </a:lnTo>
                    <a:lnTo>
                      <a:pt x="1456" y="385"/>
                    </a:lnTo>
                    <a:lnTo>
                      <a:pt x="1479" y="483"/>
                    </a:lnTo>
                    <a:lnTo>
                      <a:pt x="1497" y="586"/>
                    </a:lnTo>
                    <a:lnTo>
                      <a:pt x="1508" y="690"/>
                    </a:lnTo>
                    <a:lnTo>
                      <a:pt x="1514" y="788"/>
                    </a:lnTo>
                    <a:lnTo>
                      <a:pt x="1508" y="891"/>
                    </a:lnTo>
                    <a:lnTo>
                      <a:pt x="1497" y="994"/>
                    </a:lnTo>
                    <a:lnTo>
                      <a:pt x="1479" y="1098"/>
                    </a:lnTo>
                    <a:lnTo>
                      <a:pt x="1456" y="1196"/>
                    </a:lnTo>
                    <a:lnTo>
                      <a:pt x="1428" y="1293"/>
                    </a:lnTo>
                    <a:lnTo>
                      <a:pt x="1388" y="1391"/>
                    </a:lnTo>
                    <a:lnTo>
                      <a:pt x="1342" y="1483"/>
                    </a:lnTo>
                    <a:lnTo>
                      <a:pt x="1290" y="1575"/>
                    </a:lnTo>
                    <a:lnTo>
                      <a:pt x="0" y="793"/>
                    </a:lnTo>
                    <a:lnTo>
                      <a:pt x="1290" y="0"/>
                    </a:lnTo>
                    <a:close/>
                  </a:path>
                </a:pathLst>
              </a:custGeom>
              <a:gradFill flip="none" rotWithShape="1">
                <a:gsLst>
                  <a:gs pos="0">
                    <a:srgbClr val="00AEB3"/>
                  </a:gs>
                  <a:gs pos="100000">
                    <a:srgbClr val="0E5C68"/>
                  </a:gs>
                </a:gsLst>
                <a:lin ang="5400000" scaled="1"/>
                <a:tileRect/>
              </a:gradFill>
              <a:ln>
                <a:noFill/>
              </a:ln>
            </p:spPr>
            <p:txBody>
              <a:bodyPr vert="horz" wrap="square" lIns="91440" tIns="45720" rIns="91440" bIns="45720" numCol="1" anchor="t" anchorCtr="0" compatLnSpc="1"/>
              <a:lstStyle/>
              <a:p>
                <a:endParaRPr lang="en-IN"/>
              </a:p>
            </p:txBody>
          </p:sp>
          <p:sp>
            <p:nvSpPr>
              <p:cNvPr id="27" name="Freeform 6"/>
              <p:cNvSpPr/>
              <p:nvPr/>
            </p:nvSpPr>
            <p:spPr bwMode="auto">
              <a:xfrm rot="6508478">
                <a:off x="4799543" y="4503440"/>
                <a:ext cx="772484" cy="2330769"/>
              </a:xfrm>
              <a:custGeom>
                <a:avLst/>
                <a:gdLst>
                  <a:gd name="T0" fmla="*/ 298 w 522"/>
                  <a:gd name="T1" fmla="*/ 0 h 1575"/>
                  <a:gd name="T2" fmla="*/ 350 w 522"/>
                  <a:gd name="T3" fmla="*/ 92 h 1575"/>
                  <a:gd name="T4" fmla="*/ 396 w 522"/>
                  <a:gd name="T5" fmla="*/ 184 h 1575"/>
                  <a:gd name="T6" fmla="*/ 436 w 522"/>
                  <a:gd name="T7" fmla="*/ 281 h 1575"/>
                  <a:gd name="T8" fmla="*/ 464 w 522"/>
                  <a:gd name="T9" fmla="*/ 379 h 1575"/>
                  <a:gd name="T10" fmla="*/ 487 w 522"/>
                  <a:gd name="T11" fmla="*/ 477 h 1575"/>
                  <a:gd name="T12" fmla="*/ 505 w 522"/>
                  <a:gd name="T13" fmla="*/ 580 h 1575"/>
                  <a:gd name="T14" fmla="*/ 516 w 522"/>
                  <a:gd name="T15" fmla="*/ 684 h 1575"/>
                  <a:gd name="T16" fmla="*/ 522 w 522"/>
                  <a:gd name="T17" fmla="*/ 787 h 1575"/>
                  <a:gd name="T18" fmla="*/ 516 w 522"/>
                  <a:gd name="T19" fmla="*/ 885 h 1575"/>
                  <a:gd name="T20" fmla="*/ 505 w 522"/>
                  <a:gd name="T21" fmla="*/ 988 h 1575"/>
                  <a:gd name="T22" fmla="*/ 487 w 522"/>
                  <a:gd name="T23" fmla="*/ 1092 h 1575"/>
                  <a:gd name="T24" fmla="*/ 464 w 522"/>
                  <a:gd name="T25" fmla="*/ 1190 h 1575"/>
                  <a:gd name="T26" fmla="*/ 436 w 522"/>
                  <a:gd name="T27" fmla="*/ 1287 h 1575"/>
                  <a:gd name="T28" fmla="*/ 396 w 522"/>
                  <a:gd name="T29" fmla="*/ 1385 h 1575"/>
                  <a:gd name="T30" fmla="*/ 350 w 522"/>
                  <a:gd name="T31" fmla="*/ 1483 h 1575"/>
                  <a:gd name="T32" fmla="*/ 298 w 522"/>
                  <a:gd name="T33" fmla="*/ 1575 h 1575"/>
                  <a:gd name="T34" fmla="*/ 0 w 522"/>
                  <a:gd name="T35" fmla="*/ 1385 h 1575"/>
                  <a:gd name="T36" fmla="*/ 0 w 522"/>
                  <a:gd name="T37" fmla="*/ 1385 h 1575"/>
                  <a:gd name="T38" fmla="*/ 52 w 522"/>
                  <a:gd name="T39" fmla="*/ 1241 h 1575"/>
                  <a:gd name="T40" fmla="*/ 92 w 522"/>
                  <a:gd name="T41" fmla="*/ 1092 h 1575"/>
                  <a:gd name="T42" fmla="*/ 115 w 522"/>
                  <a:gd name="T43" fmla="*/ 937 h 1575"/>
                  <a:gd name="T44" fmla="*/ 120 w 522"/>
                  <a:gd name="T45" fmla="*/ 787 h 1575"/>
                  <a:gd name="T46" fmla="*/ 115 w 522"/>
                  <a:gd name="T47" fmla="*/ 632 h 1575"/>
                  <a:gd name="T48" fmla="*/ 92 w 522"/>
                  <a:gd name="T49" fmla="*/ 477 h 1575"/>
                  <a:gd name="T50" fmla="*/ 52 w 522"/>
                  <a:gd name="T51" fmla="*/ 327 h 1575"/>
                  <a:gd name="T52" fmla="*/ 0 w 522"/>
                  <a:gd name="T53" fmla="*/ 184 h 1575"/>
                  <a:gd name="T54" fmla="*/ 0 w 522"/>
                  <a:gd name="T55" fmla="*/ 184 h 1575"/>
                  <a:gd name="T56" fmla="*/ 298 w 522"/>
                  <a:gd name="T57"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2" h="1575">
                    <a:moveTo>
                      <a:pt x="298" y="0"/>
                    </a:moveTo>
                    <a:lnTo>
                      <a:pt x="350" y="92"/>
                    </a:lnTo>
                    <a:lnTo>
                      <a:pt x="396" y="184"/>
                    </a:lnTo>
                    <a:lnTo>
                      <a:pt x="436" y="281"/>
                    </a:lnTo>
                    <a:lnTo>
                      <a:pt x="464" y="379"/>
                    </a:lnTo>
                    <a:lnTo>
                      <a:pt x="487" y="477"/>
                    </a:lnTo>
                    <a:lnTo>
                      <a:pt x="505" y="580"/>
                    </a:lnTo>
                    <a:lnTo>
                      <a:pt x="516" y="684"/>
                    </a:lnTo>
                    <a:lnTo>
                      <a:pt x="522" y="787"/>
                    </a:lnTo>
                    <a:lnTo>
                      <a:pt x="516" y="885"/>
                    </a:lnTo>
                    <a:lnTo>
                      <a:pt x="505" y="988"/>
                    </a:lnTo>
                    <a:lnTo>
                      <a:pt x="487" y="1092"/>
                    </a:lnTo>
                    <a:lnTo>
                      <a:pt x="464" y="1190"/>
                    </a:lnTo>
                    <a:lnTo>
                      <a:pt x="436" y="1287"/>
                    </a:lnTo>
                    <a:lnTo>
                      <a:pt x="396" y="1385"/>
                    </a:lnTo>
                    <a:lnTo>
                      <a:pt x="350" y="1483"/>
                    </a:lnTo>
                    <a:lnTo>
                      <a:pt x="298" y="1575"/>
                    </a:lnTo>
                    <a:lnTo>
                      <a:pt x="0" y="1385"/>
                    </a:lnTo>
                    <a:lnTo>
                      <a:pt x="0" y="1385"/>
                    </a:lnTo>
                    <a:lnTo>
                      <a:pt x="52" y="1241"/>
                    </a:lnTo>
                    <a:lnTo>
                      <a:pt x="92" y="1092"/>
                    </a:lnTo>
                    <a:lnTo>
                      <a:pt x="115" y="937"/>
                    </a:lnTo>
                    <a:lnTo>
                      <a:pt x="120" y="787"/>
                    </a:lnTo>
                    <a:lnTo>
                      <a:pt x="115" y="632"/>
                    </a:lnTo>
                    <a:lnTo>
                      <a:pt x="92" y="477"/>
                    </a:lnTo>
                    <a:lnTo>
                      <a:pt x="52" y="327"/>
                    </a:lnTo>
                    <a:lnTo>
                      <a:pt x="0" y="184"/>
                    </a:lnTo>
                    <a:lnTo>
                      <a:pt x="0" y="184"/>
                    </a:lnTo>
                    <a:lnTo>
                      <a:pt x="298" y="0"/>
                    </a:lnTo>
                    <a:close/>
                  </a:path>
                </a:pathLst>
              </a:custGeom>
              <a:gradFill flip="none" rotWithShape="1">
                <a:gsLst>
                  <a:gs pos="0">
                    <a:srgbClr val="D2ECEB"/>
                  </a:gs>
                  <a:gs pos="100000">
                    <a:srgbClr val="80CED0"/>
                  </a:gs>
                </a:gsLst>
                <a:lin ang="5400000" scaled="1"/>
                <a:tileRect/>
              </a:gradFill>
              <a:ln>
                <a:noFill/>
              </a:ln>
              <a:effectLst>
                <a:outerShdw blurRad="152400" dist="38100" dir="16200000" rotWithShape="0">
                  <a:prstClr val="black">
                    <a:alpha val="40000"/>
                  </a:prstClr>
                </a:outerShdw>
              </a:effectLst>
            </p:spPr>
            <p:txBody>
              <a:bodyPr vert="horz" wrap="square" lIns="91440" tIns="45720" rIns="91440" bIns="45720" numCol="1" anchor="t" anchorCtr="0" compatLnSpc="1"/>
              <a:lstStyle/>
              <a:p>
                <a:endParaRPr lang="en-IN"/>
              </a:p>
            </p:txBody>
          </p:sp>
        </p:grpSp>
        <p:grpSp>
          <p:nvGrpSpPr>
            <p:cNvPr id="50" name="Group 49"/>
            <p:cNvGrpSpPr/>
            <p:nvPr/>
          </p:nvGrpSpPr>
          <p:grpSpPr>
            <a:xfrm>
              <a:off x="3307971" y="2843164"/>
              <a:ext cx="2466406" cy="2675985"/>
              <a:chOff x="3307971" y="2843164"/>
              <a:chExt cx="2466406" cy="2675985"/>
            </a:xfrm>
          </p:grpSpPr>
          <p:sp>
            <p:nvSpPr>
              <p:cNvPr id="23" name="Freeform 5"/>
              <p:cNvSpPr/>
              <p:nvPr/>
            </p:nvSpPr>
            <p:spPr bwMode="auto">
              <a:xfrm rot="10288107">
                <a:off x="3307971" y="2843164"/>
                <a:ext cx="2466406" cy="2565779"/>
              </a:xfrm>
              <a:custGeom>
                <a:avLst/>
                <a:gdLst>
                  <a:gd name="T0" fmla="*/ 1290 w 1514"/>
                  <a:gd name="T1" fmla="*/ 0 h 1575"/>
                  <a:gd name="T2" fmla="*/ 1342 w 1514"/>
                  <a:gd name="T3" fmla="*/ 92 h 1575"/>
                  <a:gd name="T4" fmla="*/ 1388 w 1514"/>
                  <a:gd name="T5" fmla="*/ 190 h 1575"/>
                  <a:gd name="T6" fmla="*/ 1422 w 1514"/>
                  <a:gd name="T7" fmla="*/ 287 h 1575"/>
                  <a:gd name="T8" fmla="*/ 1456 w 1514"/>
                  <a:gd name="T9" fmla="*/ 385 h 1575"/>
                  <a:gd name="T10" fmla="*/ 1479 w 1514"/>
                  <a:gd name="T11" fmla="*/ 483 h 1575"/>
                  <a:gd name="T12" fmla="*/ 1497 w 1514"/>
                  <a:gd name="T13" fmla="*/ 586 h 1575"/>
                  <a:gd name="T14" fmla="*/ 1508 w 1514"/>
                  <a:gd name="T15" fmla="*/ 690 h 1575"/>
                  <a:gd name="T16" fmla="*/ 1514 w 1514"/>
                  <a:gd name="T17" fmla="*/ 788 h 1575"/>
                  <a:gd name="T18" fmla="*/ 1508 w 1514"/>
                  <a:gd name="T19" fmla="*/ 891 h 1575"/>
                  <a:gd name="T20" fmla="*/ 1497 w 1514"/>
                  <a:gd name="T21" fmla="*/ 994 h 1575"/>
                  <a:gd name="T22" fmla="*/ 1479 w 1514"/>
                  <a:gd name="T23" fmla="*/ 1098 h 1575"/>
                  <a:gd name="T24" fmla="*/ 1456 w 1514"/>
                  <a:gd name="T25" fmla="*/ 1196 h 1575"/>
                  <a:gd name="T26" fmla="*/ 1428 w 1514"/>
                  <a:gd name="T27" fmla="*/ 1293 h 1575"/>
                  <a:gd name="T28" fmla="*/ 1388 w 1514"/>
                  <a:gd name="T29" fmla="*/ 1391 h 1575"/>
                  <a:gd name="T30" fmla="*/ 1342 w 1514"/>
                  <a:gd name="T31" fmla="*/ 1483 h 1575"/>
                  <a:gd name="T32" fmla="*/ 1290 w 1514"/>
                  <a:gd name="T33" fmla="*/ 1575 h 1575"/>
                  <a:gd name="T34" fmla="*/ 0 w 1514"/>
                  <a:gd name="T35" fmla="*/ 793 h 1575"/>
                  <a:gd name="T36" fmla="*/ 1290 w 1514"/>
                  <a:gd name="T37"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4" h="1575">
                    <a:moveTo>
                      <a:pt x="1290" y="0"/>
                    </a:moveTo>
                    <a:lnTo>
                      <a:pt x="1342" y="92"/>
                    </a:lnTo>
                    <a:lnTo>
                      <a:pt x="1388" y="190"/>
                    </a:lnTo>
                    <a:lnTo>
                      <a:pt x="1422" y="287"/>
                    </a:lnTo>
                    <a:lnTo>
                      <a:pt x="1456" y="385"/>
                    </a:lnTo>
                    <a:lnTo>
                      <a:pt x="1479" y="483"/>
                    </a:lnTo>
                    <a:lnTo>
                      <a:pt x="1497" y="586"/>
                    </a:lnTo>
                    <a:lnTo>
                      <a:pt x="1508" y="690"/>
                    </a:lnTo>
                    <a:lnTo>
                      <a:pt x="1514" y="788"/>
                    </a:lnTo>
                    <a:lnTo>
                      <a:pt x="1508" y="891"/>
                    </a:lnTo>
                    <a:lnTo>
                      <a:pt x="1497" y="994"/>
                    </a:lnTo>
                    <a:lnTo>
                      <a:pt x="1479" y="1098"/>
                    </a:lnTo>
                    <a:lnTo>
                      <a:pt x="1456" y="1196"/>
                    </a:lnTo>
                    <a:lnTo>
                      <a:pt x="1428" y="1293"/>
                    </a:lnTo>
                    <a:lnTo>
                      <a:pt x="1388" y="1391"/>
                    </a:lnTo>
                    <a:lnTo>
                      <a:pt x="1342" y="1483"/>
                    </a:lnTo>
                    <a:lnTo>
                      <a:pt x="1290" y="1575"/>
                    </a:lnTo>
                    <a:lnTo>
                      <a:pt x="0" y="793"/>
                    </a:lnTo>
                    <a:lnTo>
                      <a:pt x="1290" y="0"/>
                    </a:lnTo>
                    <a:close/>
                  </a:path>
                </a:pathLst>
              </a:custGeom>
              <a:gradFill flip="none" rotWithShape="1">
                <a:gsLst>
                  <a:gs pos="0">
                    <a:srgbClr val="E68523"/>
                  </a:gs>
                  <a:gs pos="100000">
                    <a:srgbClr val="933304"/>
                  </a:gs>
                </a:gsLst>
                <a:lin ang="5400000" scaled="1"/>
                <a:tileRect/>
              </a:gradFill>
              <a:ln>
                <a:noFill/>
              </a:ln>
            </p:spPr>
            <p:txBody>
              <a:bodyPr vert="horz" wrap="square" lIns="91440" tIns="45720" rIns="91440" bIns="45720" numCol="1" anchor="t" anchorCtr="0" compatLnSpc="1"/>
              <a:lstStyle/>
              <a:p>
                <a:endParaRPr lang="en-IN"/>
              </a:p>
            </p:txBody>
          </p:sp>
          <p:sp>
            <p:nvSpPr>
              <p:cNvPr id="24" name="Freeform 6"/>
              <p:cNvSpPr/>
              <p:nvPr/>
            </p:nvSpPr>
            <p:spPr bwMode="auto">
              <a:xfrm rot="10288107">
                <a:off x="3315461" y="2953370"/>
                <a:ext cx="850372" cy="2565779"/>
              </a:xfrm>
              <a:custGeom>
                <a:avLst/>
                <a:gdLst>
                  <a:gd name="T0" fmla="*/ 298 w 522"/>
                  <a:gd name="T1" fmla="*/ 0 h 1575"/>
                  <a:gd name="T2" fmla="*/ 350 w 522"/>
                  <a:gd name="T3" fmla="*/ 92 h 1575"/>
                  <a:gd name="T4" fmla="*/ 396 w 522"/>
                  <a:gd name="T5" fmla="*/ 184 h 1575"/>
                  <a:gd name="T6" fmla="*/ 436 w 522"/>
                  <a:gd name="T7" fmla="*/ 281 h 1575"/>
                  <a:gd name="T8" fmla="*/ 464 w 522"/>
                  <a:gd name="T9" fmla="*/ 379 h 1575"/>
                  <a:gd name="T10" fmla="*/ 487 w 522"/>
                  <a:gd name="T11" fmla="*/ 477 h 1575"/>
                  <a:gd name="T12" fmla="*/ 505 w 522"/>
                  <a:gd name="T13" fmla="*/ 580 h 1575"/>
                  <a:gd name="T14" fmla="*/ 516 w 522"/>
                  <a:gd name="T15" fmla="*/ 684 h 1575"/>
                  <a:gd name="T16" fmla="*/ 522 w 522"/>
                  <a:gd name="T17" fmla="*/ 787 h 1575"/>
                  <a:gd name="T18" fmla="*/ 516 w 522"/>
                  <a:gd name="T19" fmla="*/ 885 h 1575"/>
                  <a:gd name="T20" fmla="*/ 505 w 522"/>
                  <a:gd name="T21" fmla="*/ 988 h 1575"/>
                  <a:gd name="T22" fmla="*/ 487 w 522"/>
                  <a:gd name="T23" fmla="*/ 1092 h 1575"/>
                  <a:gd name="T24" fmla="*/ 464 w 522"/>
                  <a:gd name="T25" fmla="*/ 1190 h 1575"/>
                  <a:gd name="T26" fmla="*/ 436 w 522"/>
                  <a:gd name="T27" fmla="*/ 1287 h 1575"/>
                  <a:gd name="T28" fmla="*/ 396 w 522"/>
                  <a:gd name="T29" fmla="*/ 1385 h 1575"/>
                  <a:gd name="T30" fmla="*/ 350 w 522"/>
                  <a:gd name="T31" fmla="*/ 1483 h 1575"/>
                  <a:gd name="T32" fmla="*/ 298 w 522"/>
                  <a:gd name="T33" fmla="*/ 1575 h 1575"/>
                  <a:gd name="T34" fmla="*/ 0 w 522"/>
                  <a:gd name="T35" fmla="*/ 1385 h 1575"/>
                  <a:gd name="T36" fmla="*/ 0 w 522"/>
                  <a:gd name="T37" fmla="*/ 1385 h 1575"/>
                  <a:gd name="T38" fmla="*/ 52 w 522"/>
                  <a:gd name="T39" fmla="*/ 1241 h 1575"/>
                  <a:gd name="T40" fmla="*/ 92 w 522"/>
                  <a:gd name="T41" fmla="*/ 1092 h 1575"/>
                  <a:gd name="T42" fmla="*/ 115 w 522"/>
                  <a:gd name="T43" fmla="*/ 937 h 1575"/>
                  <a:gd name="T44" fmla="*/ 120 w 522"/>
                  <a:gd name="T45" fmla="*/ 787 h 1575"/>
                  <a:gd name="T46" fmla="*/ 115 w 522"/>
                  <a:gd name="T47" fmla="*/ 632 h 1575"/>
                  <a:gd name="T48" fmla="*/ 92 w 522"/>
                  <a:gd name="T49" fmla="*/ 477 h 1575"/>
                  <a:gd name="T50" fmla="*/ 52 w 522"/>
                  <a:gd name="T51" fmla="*/ 327 h 1575"/>
                  <a:gd name="T52" fmla="*/ 0 w 522"/>
                  <a:gd name="T53" fmla="*/ 184 h 1575"/>
                  <a:gd name="T54" fmla="*/ 0 w 522"/>
                  <a:gd name="T55" fmla="*/ 184 h 1575"/>
                  <a:gd name="T56" fmla="*/ 298 w 522"/>
                  <a:gd name="T57"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2" h="1575">
                    <a:moveTo>
                      <a:pt x="298" y="0"/>
                    </a:moveTo>
                    <a:lnTo>
                      <a:pt x="350" y="92"/>
                    </a:lnTo>
                    <a:lnTo>
                      <a:pt x="396" y="184"/>
                    </a:lnTo>
                    <a:lnTo>
                      <a:pt x="436" y="281"/>
                    </a:lnTo>
                    <a:lnTo>
                      <a:pt x="464" y="379"/>
                    </a:lnTo>
                    <a:lnTo>
                      <a:pt x="487" y="477"/>
                    </a:lnTo>
                    <a:lnTo>
                      <a:pt x="505" y="580"/>
                    </a:lnTo>
                    <a:lnTo>
                      <a:pt x="516" y="684"/>
                    </a:lnTo>
                    <a:lnTo>
                      <a:pt x="522" y="787"/>
                    </a:lnTo>
                    <a:lnTo>
                      <a:pt x="516" y="885"/>
                    </a:lnTo>
                    <a:lnTo>
                      <a:pt x="505" y="988"/>
                    </a:lnTo>
                    <a:lnTo>
                      <a:pt x="487" y="1092"/>
                    </a:lnTo>
                    <a:lnTo>
                      <a:pt x="464" y="1190"/>
                    </a:lnTo>
                    <a:lnTo>
                      <a:pt x="436" y="1287"/>
                    </a:lnTo>
                    <a:lnTo>
                      <a:pt x="396" y="1385"/>
                    </a:lnTo>
                    <a:lnTo>
                      <a:pt x="350" y="1483"/>
                    </a:lnTo>
                    <a:lnTo>
                      <a:pt x="298" y="1575"/>
                    </a:lnTo>
                    <a:lnTo>
                      <a:pt x="0" y="1385"/>
                    </a:lnTo>
                    <a:lnTo>
                      <a:pt x="0" y="1385"/>
                    </a:lnTo>
                    <a:lnTo>
                      <a:pt x="52" y="1241"/>
                    </a:lnTo>
                    <a:lnTo>
                      <a:pt x="92" y="1092"/>
                    </a:lnTo>
                    <a:lnTo>
                      <a:pt x="115" y="937"/>
                    </a:lnTo>
                    <a:lnTo>
                      <a:pt x="120" y="787"/>
                    </a:lnTo>
                    <a:lnTo>
                      <a:pt x="115" y="632"/>
                    </a:lnTo>
                    <a:lnTo>
                      <a:pt x="92" y="477"/>
                    </a:lnTo>
                    <a:lnTo>
                      <a:pt x="52" y="327"/>
                    </a:lnTo>
                    <a:lnTo>
                      <a:pt x="0" y="184"/>
                    </a:lnTo>
                    <a:lnTo>
                      <a:pt x="0" y="184"/>
                    </a:lnTo>
                    <a:lnTo>
                      <a:pt x="298" y="0"/>
                    </a:lnTo>
                    <a:close/>
                  </a:path>
                </a:pathLst>
              </a:custGeom>
              <a:gradFill flip="none" rotWithShape="1">
                <a:gsLst>
                  <a:gs pos="0">
                    <a:srgbClr val="FFEBB6"/>
                  </a:gs>
                  <a:gs pos="100000">
                    <a:srgbClr val="F3B86D"/>
                  </a:gs>
                </a:gsLst>
                <a:lin ang="5400000" scaled="1"/>
                <a:tileRect/>
              </a:gradFill>
              <a:ln>
                <a:noFill/>
              </a:ln>
              <a:effectLst>
                <a:outerShdw blurRad="152400" dist="38100" dir="18900000" algn="bl" rotWithShape="0">
                  <a:prstClr val="black">
                    <a:alpha val="40000"/>
                  </a:prstClr>
                </a:outerShdw>
              </a:effectLst>
            </p:spPr>
            <p:txBody>
              <a:bodyPr vert="horz" wrap="square" lIns="91440" tIns="45720" rIns="91440" bIns="45720" numCol="1" anchor="t" anchorCtr="0" compatLnSpc="1"/>
              <a:lstStyle/>
              <a:p>
                <a:endParaRPr lang="en-IN"/>
              </a:p>
            </p:txBody>
          </p:sp>
        </p:grpSp>
        <p:grpSp>
          <p:nvGrpSpPr>
            <p:cNvPr id="49" name="Group 48"/>
            <p:cNvGrpSpPr/>
            <p:nvPr/>
          </p:nvGrpSpPr>
          <p:grpSpPr>
            <a:xfrm>
              <a:off x="2814530" y="1285486"/>
              <a:ext cx="3599570" cy="2931627"/>
              <a:chOff x="2814530" y="1285486"/>
              <a:chExt cx="3599570" cy="2931627"/>
            </a:xfrm>
          </p:grpSpPr>
          <p:sp>
            <p:nvSpPr>
              <p:cNvPr id="20" name="Freeform 5"/>
              <p:cNvSpPr/>
              <p:nvPr/>
            </p:nvSpPr>
            <p:spPr bwMode="auto">
              <a:xfrm rot="14063202">
                <a:off x="3423413" y="1226427"/>
                <a:ext cx="2931627" cy="3049746"/>
              </a:xfrm>
              <a:custGeom>
                <a:avLst/>
                <a:gdLst>
                  <a:gd name="T0" fmla="*/ 1290 w 1514"/>
                  <a:gd name="T1" fmla="*/ 0 h 1575"/>
                  <a:gd name="T2" fmla="*/ 1342 w 1514"/>
                  <a:gd name="T3" fmla="*/ 92 h 1575"/>
                  <a:gd name="T4" fmla="*/ 1388 w 1514"/>
                  <a:gd name="T5" fmla="*/ 190 h 1575"/>
                  <a:gd name="T6" fmla="*/ 1422 w 1514"/>
                  <a:gd name="T7" fmla="*/ 287 h 1575"/>
                  <a:gd name="T8" fmla="*/ 1456 w 1514"/>
                  <a:gd name="T9" fmla="*/ 385 h 1575"/>
                  <a:gd name="T10" fmla="*/ 1479 w 1514"/>
                  <a:gd name="T11" fmla="*/ 483 h 1575"/>
                  <a:gd name="T12" fmla="*/ 1497 w 1514"/>
                  <a:gd name="T13" fmla="*/ 586 h 1575"/>
                  <a:gd name="T14" fmla="*/ 1508 w 1514"/>
                  <a:gd name="T15" fmla="*/ 690 h 1575"/>
                  <a:gd name="T16" fmla="*/ 1514 w 1514"/>
                  <a:gd name="T17" fmla="*/ 788 h 1575"/>
                  <a:gd name="T18" fmla="*/ 1508 w 1514"/>
                  <a:gd name="T19" fmla="*/ 891 h 1575"/>
                  <a:gd name="T20" fmla="*/ 1497 w 1514"/>
                  <a:gd name="T21" fmla="*/ 994 h 1575"/>
                  <a:gd name="T22" fmla="*/ 1479 w 1514"/>
                  <a:gd name="T23" fmla="*/ 1098 h 1575"/>
                  <a:gd name="T24" fmla="*/ 1456 w 1514"/>
                  <a:gd name="T25" fmla="*/ 1196 h 1575"/>
                  <a:gd name="T26" fmla="*/ 1428 w 1514"/>
                  <a:gd name="T27" fmla="*/ 1293 h 1575"/>
                  <a:gd name="T28" fmla="*/ 1388 w 1514"/>
                  <a:gd name="T29" fmla="*/ 1391 h 1575"/>
                  <a:gd name="T30" fmla="*/ 1342 w 1514"/>
                  <a:gd name="T31" fmla="*/ 1483 h 1575"/>
                  <a:gd name="T32" fmla="*/ 1290 w 1514"/>
                  <a:gd name="T33" fmla="*/ 1575 h 1575"/>
                  <a:gd name="T34" fmla="*/ 0 w 1514"/>
                  <a:gd name="T35" fmla="*/ 793 h 1575"/>
                  <a:gd name="T36" fmla="*/ 1290 w 1514"/>
                  <a:gd name="T37"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4" h="1575">
                    <a:moveTo>
                      <a:pt x="1290" y="0"/>
                    </a:moveTo>
                    <a:lnTo>
                      <a:pt x="1342" y="92"/>
                    </a:lnTo>
                    <a:lnTo>
                      <a:pt x="1388" y="190"/>
                    </a:lnTo>
                    <a:lnTo>
                      <a:pt x="1422" y="287"/>
                    </a:lnTo>
                    <a:lnTo>
                      <a:pt x="1456" y="385"/>
                    </a:lnTo>
                    <a:lnTo>
                      <a:pt x="1479" y="483"/>
                    </a:lnTo>
                    <a:lnTo>
                      <a:pt x="1497" y="586"/>
                    </a:lnTo>
                    <a:lnTo>
                      <a:pt x="1508" y="690"/>
                    </a:lnTo>
                    <a:lnTo>
                      <a:pt x="1514" y="788"/>
                    </a:lnTo>
                    <a:lnTo>
                      <a:pt x="1508" y="891"/>
                    </a:lnTo>
                    <a:lnTo>
                      <a:pt x="1497" y="994"/>
                    </a:lnTo>
                    <a:lnTo>
                      <a:pt x="1479" y="1098"/>
                    </a:lnTo>
                    <a:lnTo>
                      <a:pt x="1456" y="1196"/>
                    </a:lnTo>
                    <a:lnTo>
                      <a:pt x="1428" y="1293"/>
                    </a:lnTo>
                    <a:lnTo>
                      <a:pt x="1388" y="1391"/>
                    </a:lnTo>
                    <a:lnTo>
                      <a:pt x="1342" y="1483"/>
                    </a:lnTo>
                    <a:lnTo>
                      <a:pt x="1290" y="1575"/>
                    </a:lnTo>
                    <a:lnTo>
                      <a:pt x="0" y="793"/>
                    </a:lnTo>
                    <a:lnTo>
                      <a:pt x="1290" y="0"/>
                    </a:lnTo>
                    <a:close/>
                  </a:path>
                </a:pathLst>
              </a:custGeom>
              <a:gradFill flip="none" rotWithShape="1">
                <a:gsLst>
                  <a:gs pos="0">
                    <a:srgbClr val="EF6C5A"/>
                  </a:gs>
                  <a:gs pos="100000">
                    <a:srgbClr val="98041B"/>
                  </a:gs>
                </a:gsLst>
                <a:lin ang="5400000" scaled="1"/>
                <a:tileRect/>
              </a:gradFill>
              <a:ln>
                <a:noFill/>
              </a:ln>
            </p:spPr>
            <p:txBody>
              <a:bodyPr vert="horz" wrap="square" lIns="91440" tIns="45720" rIns="91440" bIns="45720" numCol="1" anchor="t" anchorCtr="0" compatLnSpc="1"/>
              <a:lstStyle/>
              <a:p>
                <a:endParaRPr lang="en-IN"/>
              </a:p>
            </p:txBody>
          </p:sp>
          <p:sp>
            <p:nvSpPr>
              <p:cNvPr id="21" name="Freeform 6"/>
              <p:cNvSpPr/>
              <p:nvPr/>
            </p:nvSpPr>
            <p:spPr bwMode="auto">
              <a:xfrm rot="14063202">
                <a:off x="3834017" y="438867"/>
                <a:ext cx="1010772" cy="3049746"/>
              </a:xfrm>
              <a:custGeom>
                <a:avLst/>
                <a:gdLst>
                  <a:gd name="T0" fmla="*/ 298 w 522"/>
                  <a:gd name="T1" fmla="*/ 0 h 1575"/>
                  <a:gd name="T2" fmla="*/ 350 w 522"/>
                  <a:gd name="T3" fmla="*/ 92 h 1575"/>
                  <a:gd name="T4" fmla="*/ 396 w 522"/>
                  <a:gd name="T5" fmla="*/ 184 h 1575"/>
                  <a:gd name="T6" fmla="*/ 436 w 522"/>
                  <a:gd name="T7" fmla="*/ 281 h 1575"/>
                  <a:gd name="T8" fmla="*/ 464 w 522"/>
                  <a:gd name="T9" fmla="*/ 379 h 1575"/>
                  <a:gd name="T10" fmla="*/ 487 w 522"/>
                  <a:gd name="T11" fmla="*/ 477 h 1575"/>
                  <a:gd name="T12" fmla="*/ 505 w 522"/>
                  <a:gd name="T13" fmla="*/ 580 h 1575"/>
                  <a:gd name="T14" fmla="*/ 516 w 522"/>
                  <a:gd name="T15" fmla="*/ 684 h 1575"/>
                  <a:gd name="T16" fmla="*/ 522 w 522"/>
                  <a:gd name="T17" fmla="*/ 787 h 1575"/>
                  <a:gd name="T18" fmla="*/ 516 w 522"/>
                  <a:gd name="T19" fmla="*/ 885 h 1575"/>
                  <a:gd name="T20" fmla="*/ 505 w 522"/>
                  <a:gd name="T21" fmla="*/ 988 h 1575"/>
                  <a:gd name="T22" fmla="*/ 487 w 522"/>
                  <a:gd name="T23" fmla="*/ 1092 h 1575"/>
                  <a:gd name="T24" fmla="*/ 464 w 522"/>
                  <a:gd name="T25" fmla="*/ 1190 h 1575"/>
                  <a:gd name="T26" fmla="*/ 436 w 522"/>
                  <a:gd name="T27" fmla="*/ 1287 h 1575"/>
                  <a:gd name="T28" fmla="*/ 396 w 522"/>
                  <a:gd name="T29" fmla="*/ 1385 h 1575"/>
                  <a:gd name="T30" fmla="*/ 350 w 522"/>
                  <a:gd name="T31" fmla="*/ 1483 h 1575"/>
                  <a:gd name="T32" fmla="*/ 298 w 522"/>
                  <a:gd name="T33" fmla="*/ 1575 h 1575"/>
                  <a:gd name="T34" fmla="*/ 0 w 522"/>
                  <a:gd name="T35" fmla="*/ 1385 h 1575"/>
                  <a:gd name="T36" fmla="*/ 0 w 522"/>
                  <a:gd name="T37" fmla="*/ 1385 h 1575"/>
                  <a:gd name="T38" fmla="*/ 52 w 522"/>
                  <a:gd name="T39" fmla="*/ 1241 h 1575"/>
                  <a:gd name="T40" fmla="*/ 92 w 522"/>
                  <a:gd name="T41" fmla="*/ 1092 h 1575"/>
                  <a:gd name="T42" fmla="*/ 115 w 522"/>
                  <a:gd name="T43" fmla="*/ 937 h 1575"/>
                  <a:gd name="T44" fmla="*/ 120 w 522"/>
                  <a:gd name="T45" fmla="*/ 787 h 1575"/>
                  <a:gd name="T46" fmla="*/ 115 w 522"/>
                  <a:gd name="T47" fmla="*/ 632 h 1575"/>
                  <a:gd name="T48" fmla="*/ 92 w 522"/>
                  <a:gd name="T49" fmla="*/ 477 h 1575"/>
                  <a:gd name="T50" fmla="*/ 52 w 522"/>
                  <a:gd name="T51" fmla="*/ 327 h 1575"/>
                  <a:gd name="T52" fmla="*/ 0 w 522"/>
                  <a:gd name="T53" fmla="*/ 184 h 1575"/>
                  <a:gd name="T54" fmla="*/ 0 w 522"/>
                  <a:gd name="T55" fmla="*/ 184 h 1575"/>
                  <a:gd name="T56" fmla="*/ 298 w 522"/>
                  <a:gd name="T57"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2" h="1575">
                    <a:moveTo>
                      <a:pt x="298" y="0"/>
                    </a:moveTo>
                    <a:lnTo>
                      <a:pt x="350" y="92"/>
                    </a:lnTo>
                    <a:lnTo>
                      <a:pt x="396" y="184"/>
                    </a:lnTo>
                    <a:lnTo>
                      <a:pt x="436" y="281"/>
                    </a:lnTo>
                    <a:lnTo>
                      <a:pt x="464" y="379"/>
                    </a:lnTo>
                    <a:lnTo>
                      <a:pt x="487" y="477"/>
                    </a:lnTo>
                    <a:lnTo>
                      <a:pt x="505" y="580"/>
                    </a:lnTo>
                    <a:lnTo>
                      <a:pt x="516" y="684"/>
                    </a:lnTo>
                    <a:lnTo>
                      <a:pt x="522" y="787"/>
                    </a:lnTo>
                    <a:lnTo>
                      <a:pt x="516" y="885"/>
                    </a:lnTo>
                    <a:lnTo>
                      <a:pt x="505" y="988"/>
                    </a:lnTo>
                    <a:lnTo>
                      <a:pt x="487" y="1092"/>
                    </a:lnTo>
                    <a:lnTo>
                      <a:pt x="464" y="1190"/>
                    </a:lnTo>
                    <a:lnTo>
                      <a:pt x="436" y="1287"/>
                    </a:lnTo>
                    <a:lnTo>
                      <a:pt x="396" y="1385"/>
                    </a:lnTo>
                    <a:lnTo>
                      <a:pt x="350" y="1483"/>
                    </a:lnTo>
                    <a:lnTo>
                      <a:pt x="298" y="1575"/>
                    </a:lnTo>
                    <a:lnTo>
                      <a:pt x="0" y="1385"/>
                    </a:lnTo>
                    <a:lnTo>
                      <a:pt x="0" y="1385"/>
                    </a:lnTo>
                    <a:lnTo>
                      <a:pt x="52" y="1241"/>
                    </a:lnTo>
                    <a:lnTo>
                      <a:pt x="92" y="1092"/>
                    </a:lnTo>
                    <a:lnTo>
                      <a:pt x="115" y="937"/>
                    </a:lnTo>
                    <a:lnTo>
                      <a:pt x="120" y="787"/>
                    </a:lnTo>
                    <a:lnTo>
                      <a:pt x="115" y="632"/>
                    </a:lnTo>
                    <a:lnTo>
                      <a:pt x="92" y="477"/>
                    </a:lnTo>
                    <a:lnTo>
                      <a:pt x="52" y="327"/>
                    </a:lnTo>
                    <a:lnTo>
                      <a:pt x="0" y="184"/>
                    </a:lnTo>
                    <a:lnTo>
                      <a:pt x="0" y="184"/>
                    </a:lnTo>
                    <a:lnTo>
                      <a:pt x="298" y="0"/>
                    </a:lnTo>
                    <a:close/>
                  </a:path>
                </a:pathLst>
              </a:custGeom>
              <a:gradFill flip="none" rotWithShape="1">
                <a:gsLst>
                  <a:gs pos="0">
                    <a:srgbClr val="FFE2D2"/>
                  </a:gs>
                  <a:gs pos="100000">
                    <a:srgbClr val="F7A897"/>
                  </a:gs>
                </a:gsLst>
                <a:lin ang="5400000" scaled="1"/>
                <a:tileRect/>
              </a:gradFill>
              <a:ln>
                <a:noFill/>
              </a:ln>
              <a:effectLst>
                <a:outerShdw blurRad="152400" dist="38100" dir="2700000" algn="tl" rotWithShape="0">
                  <a:prstClr val="black">
                    <a:alpha val="40000"/>
                  </a:prstClr>
                </a:outerShdw>
              </a:effectLst>
            </p:spPr>
            <p:txBody>
              <a:bodyPr vert="horz" wrap="square" lIns="91440" tIns="45720" rIns="91440" bIns="45720" numCol="1" anchor="t" anchorCtr="0" compatLnSpc="1"/>
              <a:lstStyle/>
              <a:p>
                <a:endParaRPr lang="en-IN"/>
              </a:p>
            </p:txBody>
          </p:sp>
        </p:grpSp>
        <p:grpSp>
          <p:nvGrpSpPr>
            <p:cNvPr id="48" name="Group 47"/>
            <p:cNvGrpSpPr/>
            <p:nvPr/>
          </p:nvGrpSpPr>
          <p:grpSpPr>
            <a:xfrm>
              <a:off x="4744880" y="762292"/>
              <a:ext cx="3998448" cy="3352847"/>
              <a:chOff x="4744880" y="762292"/>
              <a:chExt cx="3998448" cy="3352847"/>
            </a:xfrm>
          </p:grpSpPr>
          <p:sp>
            <p:nvSpPr>
              <p:cNvPr id="17" name="Freeform 5"/>
              <p:cNvSpPr/>
              <p:nvPr/>
            </p:nvSpPr>
            <p:spPr bwMode="auto">
              <a:xfrm rot="17820000">
                <a:off x="4812424" y="694748"/>
                <a:ext cx="3352847" cy="3487936"/>
              </a:xfrm>
              <a:custGeom>
                <a:avLst/>
                <a:gdLst>
                  <a:gd name="T0" fmla="*/ 1290 w 1514"/>
                  <a:gd name="T1" fmla="*/ 0 h 1575"/>
                  <a:gd name="T2" fmla="*/ 1342 w 1514"/>
                  <a:gd name="T3" fmla="*/ 92 h 1575"/>
                  <a:gd name="T4" fmla="*/ 1388 w 1514"/>
                  <a:gd name="T5" fmla="*/ 190 h 1575"/>
                  <a:gd name="T6" fmla="*/ 1422 w 1514"/>
                  <a:gd name="T7" fmla="*/ 287 h 1575"/>
                  <a:gd name="T8" fmla="*/ 1456 w 1514"/>
                  <a:gd name="T9" fmla="*/ 385 h 1575"/>
                  <a:gd name="T10" fmla="*/ 1479 w 1514"/>
                  <a:gd name="T11" fmla="*/ 483 h 1575"/>
                  <a:gd name="T12" fmla="*/ 1497 w 1514"/>
                  <a:gd name="T13" fmla="*/ 586 h 1575"/>
                  <a:gd name="T14" fmla="*/ 1508 w 1514"/>
                  <a:gd name="T15" fmla="*/ 690 h 1575"/>
                  <a:gd name="T16" fmla="*/ 1514 w 1514"/>
                  <a:gd name="T17" fmla="*/ 788 h 1575"/>
                  <a:gd name="T18" fmla="*/ 1508 w 1514"/>
                  <a:gd name="T19" fmla="*/ 891 h 1575"/>
                  <a:gd name="T20" fmla="*/ 1497 w 1514"/>
                  <a:gd name="T21" fmla="*/ 994 h 1575"/>
                  <a:gd name="T22" fmla="*/ 1479 w 1514"/>
                  <a:gd name="T23" fmla="*/ 1098 h 1575"/>
                  <a:gd name="T24" fmla="*/ 1456 w 1514"/>
                  <a:gd name="T25" fmla="*/ 1196 h 1575"/>
                  <a:gd name="T26" fmla="*/ 1428 w 1514"/>
                  <a:gd name="T27" fmla="*/ 1293 h 1575"/>
                  <a:gd name="T28" fmla="*/ 1388 w 1514"/>
                  <a:gd name="T29" fmla="*/ 1391 h 1575"/>
                  <a:gd name="T30" fmla="*/ 1342 w 1514"/>
                  <a:gd name="T31" fmla="*/ 1483 h 1575"/>
                  <a:gd name="T32" fmla="*/ 1290 w 1514"/>
                  <a:gd name="T33" fmla="*/ 1575 h 1575"/>
                  <a:gd name="T34" fmla="*/ 0 w 1514"/>
                  <a:gd name="T35" fmla="*/ 793 h 1575"/>
                  <a:gd name="T36" fmla="*/ 1290 w 1514"/>
                  <a:gd name="T37"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4" h="1575">
                    <a:moveTo>
                      <a:pt x="1290" y="0"/>
                    </a:moveTo>
                    <a:lnTo>
                      <a:pt x="1342" y="92"/>
                    </a:lnTo>
                    <a:lnTo>
                      <a:pt x="1388" y="190"/>
                    </a:lnTo>
                    <a:lnTo>
                      <a:pt x="1422" y="287"/>
                    </a:lnTo>
                    <a:lnTo>
                      <a:pt x="1456" y="385"/>
                    </a:lnTo>
                    <a:lnTo>
                      <a:pt x="1479" y="483"/>
                    </a:lnTo>
                    <a:lnTo>
                      <a:pt x="1497" y="586"/>
                    </a:lnTo>
                    <a:lnTo>
                      <a:pt x="1508" y="690"/>
                    </a:lnTo>
                    <a:lnTo>
                      <a:pt x="1514" y="788"/>
                    </a:lnTo>
                    <a:lnTo>
                      <a:pt x="1508" y="891"/>
                    </a:lnTo>
                    <a:lnTo>
                      <a:pt x="1497" y="994"/>
                    </a:lnTo>
                    <a:lnTo>
                      <a:pt x="1479" y="1098"/>
                    </a:lnTo>
                    <a:lnTo>
                      <a:pt x="1456" y="1196"/>
                    </a:lnTo>
                    <a:lnTo>
                      <a:pt x="1428" y="1293"/>
                    </a:lnTo>
                    <a:lnTo>
                      <a:pt x="1388" y="1391"/>
                    </a:lnTo>
                    <a:lnTo>
                      <a:pt x="1342" y="1483"/>
                    </a:lnTo>
                    <a:lnTo>
                      <a:pt x="1290" y="1575"/>
                    </a:lnTo>
                    <a:lnTo>
                      <a:pt x="0" y="793"/>
                    </a:lnTo>
                    <a:lnTo>
                      <a:pt x="1290" y="0"/>
                    </a:lnTo>
                    <a:close/>
                  </a:path>
                </a:pathLst>
              </a:custGeom>
              <a:gradFill flip="none" rotWithShape="1">
                <a:gsLst>
                  <a:gs pos="0">
                    <a:srgbClr val="A487BA"/>
                  </a:gs>
                  <a:gs pos="100000">
                    <a:srgbClr val="593482"/>
                  </a:gs>
                </a:gsLst>
                <a:lin ang="5400000" scaled="1"/>
                <a:tileRect/>
              </a:gradFill>
              <a:ln>
                <a:noFill/>
              </a:ln>
            </p:spPr>
            <p:txBody>
              <a:bodyPr vert="horz" wrap="square" lIns="91440" tIns="45720" rIns="91440" bIns="45720" numCol="1" anchor="t" anchorCtr="0" compatLnSpc="1"/>
              <a:lstStyle/>
              <a:p>
                <a:endParaRPr lang="en-IN"/>
              </a:p>
            </p:txBody>
          </p:sp>
          <p:sp>
            <p:nvSpPr>
              <p:cNvPr id="18" name="Freeform 6"/>
              <p:cNvSpPr/>
              <p:nvPr/>
            </p:nvSpPr>
            <p:spPr bwMode="auto">
              <a:xfrm rot="17820000">
                <a:off x="6421359" y="-277922"/>
                <a:ext cx="1156002" cy="3487936"/>
              </a:xfrm>
              <a:custGeom>
                <a:avLst/>
                <a:gdLst>
                  <a:gd name="T0" fmla="*/ 298 w 522"/>
                  <a:gd name="T1" fmla="*/ 0 h 1575"/>
                  <a:gd name="T2" fmla="*/ 350 w 522"/>
                  <a:gd name="T3" fmla="*/ 92 h 1575"/>
                  <a:gd name="T4" fmla="*/ 396 w 522"/>
                  <a:gd name="T5" fmla="*/ 184 h 1575"/>
                  <a:gd name="T6" fmla="*/ 436 w 522"/>
                  <a:gd name="T7" fmla="*/ 281 h 1575"/>
                  <a:gd name="T8" fmla="*/ 464 w 522"/>
                  <a:gd name="T9" fmla="*/ 379 h 1575"/>
                  <a:gd name="T10" fmla="*/ 487 w 522"/>
                  <a:gd name="T11" fmla="*/ 477 h 1575"/>
                  <a:gd name="T12" fmla="*/ 505 w 522"/>
                  <a:gd name="T13" fmla="*/ 580 h 1575"/>
                  <a:gd name="T14" fmla="*/ 516 w 522"/>
                  <a:gd name="T15" fmla="*/ 684 h 1575"/>
                  <a:gd name="T16" fmla="*/ 522 w 522"/>
                  <a:gd name="T17" fmla="*/ 787 h 1575"/>
                  <a:gd name="T18" fmla="*/ 516 w 522"/>
                  <a:gd name="T19" fmla="*/ 885 h 1575"/>
                  <a:gd name="T20" fmla="*/ 505 w 522"/>
                  <a:gd name="T21" fmla="*/ 988 h 1575"/>
                  <a:gd name="T22" fmla="*/ 487 w 522"/>
                  <a:gd name="T23" fmla="*/ 1092 h 1575"/>
                  <a:gd name="T24" fmla="*/ 464 w 522"/>
                  <a:gd name="T25" fmla="*/ 1190 h 1575"/>
                  <a:gd name="T26" fmla="*/ 436 w 522"/>
                  <a:gd name="T27" fmla="*/ 1287 h 1575"/>
                  <a:gd name="T28" fmla="*/ 396 w 522"/>
                  <a:gd name="T29" fmla="*/ 1385 h 1575"/>
                  <a:gd name="T30" fmla="*/ 350 w 522"/>
                  <a:gd name="T31" fmla="*/ 1483 h 1575"/>
                  <a:gd name="T32" fmla="*/ 298 w 522"/>
                  <a:gd name="T33" fmla="*/ 1575 h 1575"/>
                  <a:gd name="T34" fmla="*/ 0 w 522"/>
                  <a:gd name="T35" fmla="*/ 1385 h 1575"/>
                  <a:gd name="T36" fmla="*/ 0 w 522"/>
                  <a:gd name="T37" fmla="*/ 1385 h 1575"/>
                  <a:gd name="T38" fmla="*/ 52 w 522"/>
                  <a:gd name="T39" fmla="*/ 1241 h 1575"/>
                  <a:gd name="T40" fmla="*/ 92 w 522"/>
                  <a:gd name="T41" fmla="*/ 1092 h 1575"/>
                  <a:gd name="T42" fmla="*/ 115 w 522"/>
                  <a:gd name="T43" fmla="*/ 937 h 1575"/>
                  <a:gd name="T44" fmla="*/ 120 w 522"/>
                  <a:gd name="T45" fmla="*/ 787 h 1575"/>
                  <a:gd name="T46" fmla="*/ 115 w 522"/>
                  <a:gd name="T47" fmla="*/ 632 h 1575"/>
                  <a:gd name="T48" fmla="*/ 92 w 522"/>
                  <a:gd name="T49" fmla="*/ 477 h 1575"/>
                  <a:gd name="T50" fmla="*/ 52 w 522"/>
                  <a:gd name="T51" fmla="*/ 327 h 1575"/>
                  <a:gd name="T52" fmla="*/ 0 w 522"/>
                  <a:gd name="T53" fmla="*/ 184 h 1575"/>
                  <a:gd name="T54" fmla="*/ 0 w 522"/>
                  <a:gd name="T55" fmla="*/ 184 h 1575"/>
                  <a:gd name="T56" fmla="*/ 298 w 522"/>
                  <a:gd name="T57"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2" h="1575">
                    <a:moveTo>
                      <a:pt x="298" y="0"/>
                    </a:moveTo>
                    <a:lnTo>
                      <a:pt x="350" y="92"/>
                    </a:lnTo>
                    <a:lnTo>
                      <a:pt x="396" y="184"/>
                    </a:lnTo>
                    <a:lnTo>
                      <a:pt x="436" y="281"/>
                    </a:lnTo>
                    <a:lnTo>
                      <a:pt x="464" y="379"/>
                    </a:lnTo>
                    <a:lnTo>
                      <a:pt x="487" y="477"/>
                    </a:lnTo>
                    <a:lnTo>
                      <a:pt x="505" y="580"/>
                    </a:lnTo>
                    <a:lnTo>
                      <a:pt x="516" y="684"/>
                    </a:lnTo>
                    <a:lnTo>
                      <a:pt x="522" y="787"/>
                    </a:lnTo>
                    <a:lnTo>
                      <a:pt x="516" y="885"/>
                    </a:lnTo>
                    <a:lnTo>
                      <a:pt x="505" y="988"/>
                    </a:lnTo>
                    <a:lnTo>
                      <a:pt x="487" y="1092"/>
                    </a:lnTo>
                    <a:lnTo>
                      <a:pt x="464" y="1190"/>
                    </a:lnTo>
                    <a:lnTo>
                      <a:pt x="436" y="1287"/>
                    </a:lnTo>
                    <a:lnTo>
                      <a:pt x="396" y="1385"/>
                    </a:lnTo>
                    <a:lnTo>
                      <a:pt x="350" y="1483"/>
                    </a:lnTo>
                    <a:lnTo>
                      <a:pt x="298" y="1575"/>
                    </a:lnTo>
                    <a:lnTo>
                      <a:pt x="0" y="1385"/>
                    </a:lnTo>
                    <a:lnTo>
                      <a:pt x="0" y="1385"/>
                    </a:lnTo>
                    <a:lnTo>
                      <a:pt x="52" y="1241"/>
                    </a:lnTo>
                    <a:lnTo>
                      <a:pt x="92" y="1092"/>
                    </a:lnTo>
                    <a:lnTo>
                      <a:pt x="115" y="937"/>
                    </a:lnTo>
                    <a:lnTo>
                      <a:pt x="120" y="787"/>
                    </a:lnTo>
                    <a:lnTo>
                      <a:pt x="115" y="632"/>
                    </a:lnTo>
                    <a:lnTo>
                      <a:pt x="92" y="477"/>
                    </a:lnTo>
                    <a:lnTo>
                      <a:pt x="52" y="327"/>
                    </a:lnTo>
                    <a:lnTo>
                      <a:pt x="0" y="184"/>
                    </a:lnTo>
                    <a:lnTo>
                      <a:pt x="0" y="184"/>
                    </a:lnTo>
                    <a:lnTo>
                      <a:pt x="298" y="0"/>
                    </a:lnTo>
                    <a:close/>
                  </a:path>
                </a:pathLst>
              </a:custGeom>
              <a:gradFill flip="none" rotWithShape="1">
                <a:gsLst>
                  <a:gs pos="0">
                    <a:srgbClr val="F0E3EF"/>
                  </a:gs>
                  <a:gs pos="100000">
                    <a:srgbClr val="CAB5D5"/>
                  </a:gs>
                </a:gsLst>
                <a:lin ang="5400000" scaled="1"/>
                <a:tileRect/>
              </a:gradFill>
              <a:ln>
                <a:noFill/>
              </a:ln>
              <a:effectLst>
                <a:outerShdw blurRad="152400" dist="38100" dir="8100000" algn="tr" rotWithShape="0">
                  <a:prstClr val="black">
                    <a:alpha val="40000"/>
                  </a:prstClr>
                </a:outerShdw>
              </a:effectLst>
            </p:spPr>
            <p:txBody>
              <a:bodyPr vert="horz" wrap="square" lIns="91440" tIns="45720" rIns="91440" bIns="45720" numCol="1" anchor="t" anchorCtr="0" compatLnSpc="1"/>
              <a:lstStyle/>
              <a:p>
                <a:endParaRPr lang="en-IN"/>
              </a:p>
            </p:txBody>
          </p:sp>
        </p:grpSp>
        <p:grpSp>
          <p:nvGrpSpPr>
            <p:cNvPr id="47" name="Group 46"/>
            <p:cNvGrpSpPr/>
            <p:nvPr/>
          </p:nvGrpSpPr>
          <p:grpSpPr>
            <a:xfrm>
              <a:off x="5744597" y="2015468"/>
              <a:ext cx="3632871" cy="3783893"/>
              <a:chOff x="5744597" y="2015468"/>
              <a:chExt cx="3632871" cy="3783893"/>
            </a:xfrm>
          </p:grpSpPr>
          <p:sp>
            <p:nvSpPr>
              <p:cNvPr id="13" name="Freeform 5"/>
              <p:cNvSpPr/>
              <p:nvPr/>
            </p:nvSpPr>
            <p:spPr bwMode="auto">
              <a:xfrm>
                <a:off x="5744597" y="2020119"/>
                <a:ext cx="3632871" cy="3779242"/>
              </a:xfrm>
              <a:custGeom>
                <a:avLst/>
                <a:gdLst>
                  <a:gd name="T0" fmla="*/ 1290 w 1514"/>
                  <a:gd name="T1" fmla="*/ 0 h 1575"/>
                  <a:gd name="T2" fmla="*/ 1342 w 1514"/>
                  <a:gd name="T3" fmla="*/ 92 h 1575"/>
                  <a:gd name="T4" fmla="*/ 1388 w 1514"/>
                  <a:gd name="T5" fmla="*/ 190 h 1575"/>
                  <a:gd name="T6" fmla="*/ 1422 w 1514"/>
                  <a:gd name="T7" fmla="*/ 287 h 1575"/>
                  <a:gd name="T8" fmla="*/ 1456 w 1514"/>
                  <a:gd name="T9" fmla="*/ 385 h 1575"/>
                  <a:gd name="T10" fmla="*/ 1479 w 1514"/>
                  <a:gd name="T11" fmla="*/ 483 h 1575"/>
                  <a:gd name="T12" fmla="*/ 1497 w 1514"/>
                  <a:gd name="T13" fmla="*/ 586 h 1575"/>
                  <a:gd name="T14" fmla="*/ 1508 w 1514"/>
                  <a:gd name="T15" fmla="*/ 690 h 1575"/>
                  <a:gd name="T16" fmla="*/ 1514 w 1514"/>
                  <a:gd name="T17" fmla="*/ 788 h 1575"/>
                  <a:gd name="T18" fmla="*/ 1508 w 1514"/>
                  <a:gd name="T19" fmla="*/ 891 h 1575"/>
                  <a:gd name="T20" fmla="*/ 1497 w 1514"/>
                  <a:gd name="T21" fmla="*/ 994 h 1575"/>
                  <a:gd name="T22" fmla="*/ 1479 w 1514"/>
                  <a:gd name="T23" fmla="*/ 1098 h 1575"/>
                  <a:gd name="T24" fmla="*/ 1456 w 1514"/>
                  <a:gd name="T25" fmla="*/ 1196 h 1575"/>
                  <a:gd name="T26" fmla="*/ 1428 w 1514"/>
                  <a:gd name="T27" fmla="*/ 1293 h 1575"/>
                  <a:gd name="T28" fmla="*/ 1388 w 1514"/>
                  <a:gd name="T29" fmla="*/ 1391 h 1575"/>
                  <a:gd name="T30" fmla="*/ 1342 w 1514"/>
                  <a:gd name="T31" fmla="*/ 1483 h 1575"/>
                  <a:gd name="T32" fmla="*/ 1290 w 1514"/>
                  <a:gd name="T33" fmla="*/ 1575 h 1575"/>
                  <a:gd name="T34" fmla="*/ 0 w 1514"/>
                  <a:gd name="T35" fmla="*/ 793 h 1575"/>
                  <a:gd name="T36" fmla="*/ 1290 w 1514"/>
                  <a:gd name="T37"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14" h="1575">
                    <a:moveTo>
                      <a:pt x="1290" y="0"/>
                    </a:moveTo>
                    <a:lnTo>
                      <a:pt x="1342" y="92"/>
                    </a:lnTo>
                    <a:lnTo>
                      <a:pt x="1388" y="190"/>
                    </a:lnTo>
                    <a:lnTo>
                      <a:pt x="1422" y="287"/>
                    </a:lnTo>
                    <a:lnTo>
                      <a:pt x="1456" y="385"/>
                    </a:lnTo>
                    <a:lnTo>
                      <a:pt x="1479" y="483"/>
                    </a:lnTo>
                    <a:lnTo>
                      <a:pt x="1497" y="586"/>
                    </a:lnTo>
                    <a:lnTo>
                      <a:pt x="1508" y="690"/>
                    </a:lnTo>
                    <a:lnTo>
                      <a:pt x="1514" y="788"/>
                    </a:lnTo>
                    <a:lnTo>
                      <a:pt x="1508" y="891"/>
                    </a:lnTo>
                    <a:lnTo>
                      <a:pt x="1497" y="994"/>
                    </a:lnTo>
                    <a:lnTo>
                      <a:pt x="1479" y="1098"/>
                    </a:lnTo>
                    <a:lnTo>
                      <a:pt x="1456" y="1196"/>
                    </a:lnTo>
                    <a:lnTo>
                      <a:pt x="1428" y="1293"/>
                    </a:lnTo>
                    <a:lnTo>
                      <a:pt x="1388" y="1391"/>
                    </a:lnTo>
                    <a:lnTo>
                      <a:pt x="1342" y="1483"/>
                    </a:lnTo>
                    <a:lnTo>
                      <a:pt x="1290" y="1575"/>
                    </a:lnTo>
                    <a:lnTo>
                      <a:pt x="0" y="793"/>
                    </a:lnTo>
                    <a:lnTo>
                      <a:pt x="1290" y="0"/>
                    </a:lnTo>
                    <a:close/>
                  </a:path>
                </a:pathLst>
              </a:custGeom>
              <a:gradFill flip="none" rotWithShape="1">
                <a:gsLst>
                  <a:gs pos="0">
                    <a:srgbClr val="00A0DC"/>
                  </a:gs>
                  <a:gs pos="100000">
                    <a:srgbClr val="0B4971"/>
                  </a:gs>
                </a:gsLst>
                <a:lin ang="54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IN"/>
              </a:p>
            </p:txBody>
          </p:sp>
          <p:sp>
            <p:nvSpPr>
              <p:cNvPr id="14" name="Freeform 6"/>
              <p:cNvSpPr/>
              <p:nvPr/>
            </p:nvSpPr>
            <p:spPr bwMode="auto">
              <a:xfrm>
                <a:off x="8124919" y="2015468"/>
                <a:ext cx="1252549" cy="3779242"/>
              </a:xfrm>
              <a:custGeom>
                <a:avLst/>
                <a:gdLst>
                  <a:gd name="T0" fmla="*/ 298 w 522"/>
                  <a:gd name="T1" fmla="*/ 0 h 1575"/>
                  <a:gd name="T2" fmla="*/ 350 w 522"/>
                  <a:gd name="T3" fmla="*/ 92 h 1575"/>
                  <a:gd name="T4" fmla="*/ 396 w 522"/>
                  <a:gd name="T5" fmla="*/ 184 h 1575"/>
                  <a:gd name="T6" fmla="*/ 436 w 522"/>
                  <a:gd name="T7" fmla="*/ 281 h 1575"/>
                  <a:gd name="T8" fmla="*/ 464 w 522"/>
                  <a:gd name="T9" fmla="*/ 379 h 1575"/>
                  <a:gd name="T10" fmla="*/ 487 w 522"/>
                  <a:gd name="T11" fmla="*/ 477 h 1575"/>
                  <a:gd name="T12" fmla="*/ 505 w 522"/>
                  <a:gd name="T13" fmla="*/ 580 h 1575"/>
                  <a:gd name="T14" fmla="*/ 516 w 522"/>
                  <a:gd name="T15" fmla="*/ 684 h 1575"/>
                  <a:gd name="T16" fmla="*/ 522 w 522"/>
                  <a:gd name="T17" fmla="*/ 787 h 1575"/>
                  <a:gd name="T18" fmla="*/ 516 w 522"/>
                  <a:gd name="T19" fmla="*/ 885 h 1575"/>
                  <a:gd name="T20" fmla="*/ 505 w 522"/>
                  <a:gd name="T21" fmla="*/ 988 h 1575"/>
                  <a:gd name="T22" fmla="*/ 487 w 522"/>
                  <a:gd name="T23" fmla="*/ 1092 h 1575"/>
                  <a:gd name="T24" fmla="*/ 464 w 522"/>
                  <a:gd name="T25" fmla="*/ 1190 h 1575"/>
                  <a:gd name="T26" fmla="*/ 436 w 522"/>
                  <a:gd name="T27" fmla="*/ 1287 h 1575"/>
                  <a:gd name="T28" fmla="*/ 396 w 522"/>
                  <a:gd name="T29" fmla="*/ 1385 h 1575"/>
                  <a:gd name="T30" fmla="*/ 350 w 522"/>
                  <a:gd name="T31" fmla="*/ 1483 h 1575"/>
                  <a:gd name="T32" fmla="*/ 298 w 522"/>
                  <a:gd name="T33" fmla="*/ 1575 h 1575"/>
                  <a:gd name="T34" fmla="*/ 0 w 522"/>
                  <a:gd name="T35" fmla="*/ 1385 h 1575"/>
                  <a:gd name="T36" fmla="*/ 0 w 522"/>
                  <a:gd name="T37" fmla="*/ 1385 h 1575"/>
                  <a:gd name="T38" fmla="*/ 52 w 522"/>
                  <a:gd name="T39" fmla="*/ 1241 h 1575"/>
                  <a:gd name="T40" fmla="*/ 92 w 522"/>
                  <a:gd name="T41" fmla="*/ 1092 h 1575"/>
                  <a:gd name="T42" fmla="*/ 115 w 522"/>
                  <a:gd name="T43" fmla="*/ 937 h 1575"/>
                  <a:gd name="T44" fmla="*/ 120 w 522"/>
                  <a:gd name="T45" fmla="*/ 787 h 1575"/>
                  <a:gd name="T46" fmla="*/ 115 w 522"/>
                  <a:gd name="T47" fmla="*/ 632 h 1575"/>
                  <a:gd name="T48" fmla="*/ 92 w 522"/>
                  <a:gd name="T49" fmla="*/ 477 h 1575"/>
                  <a:gd name="T50" fmla="*/ 52 w 522"/>
                  <a:gd name="T51" fmla="*/ 327 h 1575"/>
                  <a:gd name="T52" fmla="*/ 0 w 522"/>
                  <a:gd name="T53" fmla="*/ 184 h 1575"/>
                  <a:gd name="T54" fmla="*/ 0 w 522"/>
                  <a:gd name="T55" fmla="*/ 184 h 1575"/>
                  <a:gd name="T56" fmla="*/ 298 w 522"/>
                  <a:gd name="T57" fmla="*/ 0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2" h="1575">
                    <a:moveTo>
                      <a:pt x="298" y="0"/>
                    </a:moveTo>
                    <a:lnTo>
                      <a:pt x="350" y="92"/>
                    </a:lnTo>
                    <a:lnTo>
                      <a:pt x="396" y="184"/>
                    </a:lnTo>
                    <a:lnTo>
                      <a:pt x="436" y="281"/>
                    </a:lnTo>
                    <a:lnTo>
                      <a:pt x="464" y="379"/>
                    </a:lnTo>
                    <a:lnTo>
                      <a:pt x="487" y="477"/>
                    </a:lnTo>
                    <a:lnTo>
                      <a:pt x="505" y="580"/>
                    </a:lnTo>
                    <a:lnTo>
                      <a:pt x="516" y="684"/>
                    </a:lnTo>
                    <a:lnTo>
                      <a:pt x="522" y="787"/>
                    </a:lnTo>
                    <a:lnTo>
                      <a:pt x="516" y="885"/>
                    </a:lnTo>
                    <a:lnTo>
                      <a:pt x="505" y="988"/>
                    </a:lnTo>
                    <a:lnTo>
                      <a:pt x="487" y="1092"/>
                    </a:lnTo>
                    <a:lnTo>
                      <a:pt x="464" y="1190"/>
                    </a:lnTo>
                    <a:lnTo>
                      <a:pt x="436" y="1287"/>
                    </a:lnTo>
                    <a:lnTo>
                      <a:pt x="396" y="1385"/>
                    </a:lnTo>
                    <a:lnTo>
                      <a:pt x="350" y="1483"/>
                    </a:lnTo>
                    <a:lnTo>
                      <a:pt x="298" y="1575"/>
                    </a:lnTo>
                    <a:lnTo>
                      <a:pt x="0" y="1385"/>
                    </a:lnTo>
                    <a:lnTo>
                      <a:pt x="0" y="1385"/>
                    </a:lnTo>
                    <a:lnTo>
                      <a:pt x="52" y="1241"/>
                    </a:lnTo>
                    <a:lnTo>
                      <a:pt x="92" y="1092"/>
                    </a:lnTo>
                    <a:lnTo>
                      <a:pt x="115" y="937"/>
                    </a:lnTo>
                    <a:lnTo>
                      <a:pt x="120" y="787"/>
                    </a:lnTo>
                    <a:lnTo>
                      <a:pt x="115" y="632"/>
                    </a:lnTo>
                    <a:lnTo>
                      <a:pt x="92" y="477"/>
                    </a:lnTo>
                    <a:lnTo>
                      <a:pt x="52" y="327"/>
                    </a:lnTo>
                    <a:lnTo>
                      <a:pt x="0" y="184"/>
                    </a:lnTo>
                    <a:lnTo>
                      <a:pt x="0" y="184"/>
                    </a:lnTo>
                    <a:lnTo>
                      <a:pt x="298" y="0"/>
                    </a:lnTo>
                    <a:close/>
                  </a:path>
                </a:pathLst>
              </a:custGeom>
              <a:gradFill flip="none" rotWithShape="1">
                <a:gsLst>
                  <a:gs pos="0">
                    <a:srgbClr val="CFEDFB"/>
                  </a:gs>
                  <a:gs pos="100000">
                    <a:srgbClr val="68C7EC"/>
                  </a:gs>
                </a:gsLst>
                <a:lin ang="5400000" scaled="1"/>
                <a:tileRect/>
              </a:gradFill>
              <a:ln>
                <a:noFill/>
              </a:ln>
              <a:effectLst>
                <a:outerShdw blurRad="152400" dist="38100" dir="10800000" algn="r" rotWithShape="0">
                  <a:prstClr val="black">
                    <a:alpha val="40000"/>
                  </a:prstClr>
                </a:outerShdw>
              </a:effectLst>
            </p:spPr>
            <p:txBody>
              <a:bodyPr vert="horz" wrap="square" lIns="91440" tIns="45720" rIns="91440" bIns="45720" numCol="1" anchor="t" anchorCtr="0" compatLnSpc="1"/>
              <a:lstStyle/>
              <a:p>
                <a:endParaRPr lang="en-IN"/>
              </a:p>
            </p:txBody>
          </p:sp>
        </p:grpSp>
        <p:sp>
          <p:nvSpPr>
            <p:cNvPr id="46" name="Oval 45"/>
            <p:cNvSpPr/>
            <p:nvPr/>
          </p:nvSpPr>
          <p:spPr>
            <a:xfrm>
              <a:off x="4959221" y="3174847"/>
              <a:ext cx="1540042" cy="1540042"/>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342900" dist="38100" dir="2700000" sx="107000" sy="107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5" name="Graphic 54" descr="Compu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35539" y="5056560"/>
            <a:ext cx="360000" cy="360000"/>
          </a:xfrm>
          <a:prstGeom prst="rect">
            <a:avLst/>
          </a:prstGeom>
          <a:effectLst>
            <a:outerShdw blurRad="50800" dist="38100" dir="2700000" algn="tl" rotWithShape="0">
              <a:prstClr val="black">
                <a:alpha val="40000"/>
              </a:prstClr>
            </a:outerShdw>
          </a:effectLst>
        </p:spPr>
      </p:pic>
      <p:pic>
        <p:nvPicPr>
          <p:cNvPr id="57" name="Graphic 56" descr="Lapt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503" y="5503712"/>
            <a:ext cx="468000" cy="468000"/>
          </a:xfrm>
          <a:prstGeom prst="rect">
            <a:avLst/>
          </a:prstGeom>
          <a:effectLst>
            <a:outerShdw blurRad="50800" dist="38100" dir="2700000" algn="tl" rotWithShape="0">
              <a:prstClr val="black">
                <a:alpha val="40000"/>
              </a:prstClr>
            </a:outerShdw>
          </a:effectLst>
        </p:spPr>
      </p:pic>
      <p:pic>
        <p:nvPicPr>
          <p:cNvPr id="59" name="Graphic 58" descr="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4462" y="1592011"/>
            <a:ext cx="504000" cy="504000"/>
          </a:xfrm>
          <a:prstGeom prst="rect">
            <a:avLst/>
          </a:prstGeom>
          <a:effectLst>
            <a:outerShdw blurRad="50800" dist="38100" dir="2700000" algn="tl" rotWithShape="0">
              <a:prstClr val="black">
                <a:alpha val="40000"/>
              </a:prstClr>
            </a:outerShdw>
          </a:effectLst>
        </p:spPr>
      </p:pic>
      <p:pic>
        <p:nvPicPr>
          <p:cNvPr id="61" name="Graphic 60" descr="Smart Pho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2243" y="1122420"/>
            <a:ext cx="540000" cy="540000"/>
          </a:xfrm>
          <a:prstGeom prst="rect">
            <a:avLst/>
          </a:prstGeom>
          <a:effectLst>
            <a:outerShdw blurRad="50800" dist="38100" dir="2700000" algn="tl" rotWithShape="0">
              <a:prstClr val="black">
                <a:alpha val="40000"/>
              </a:prstClr>
            </a:outerShdw>
          </a:effectLst>
        </p:spPr>
      </p:pic>
      <p:pic>
        <p:nvPicPr>
          <p:cNvPr id="63" name="Graphic 62" descr="Table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1559" y="3604425"/>
            <a:ext cx="612000" cy="612000"/>
          </a:xfrm>
          <a:prstGeom prst="rect">
            <a:avLst/>
          </a:prstGeom>
          <a:effectLst>
            <a:outerShdw blurRad="50800" dist="38100" dir="2700000" algn="tl" rotWithShape="0">
              <a:prstClr val="black">
                <a:alpha val="40000"/>
              </a:prstClr>
            </a:outerShdw>
          </a:effectLst>
        </p:spPr>
      </p:pic>
      <p:pic>
        <p:nvPicPr>
          <p:cNvPr id="1025" name="Graphic 1024" descr="Televisio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9944" y="4062379"/>
            <a:ext cx="468000" cy="468000"/>
          </a:xfrm>
          <a:prstGeom prst="rect">
            <a:avLst/>
          </a:prstGeom>
          <a:effectLst>
            <a:outerShdw blurRad="50800" dist="38100" dir="2700000" algn="tl" rotWithShape="0">
              <a:prstClr val="black">
                <a:alpha val="40000"/>
              </a:prstClr>
            </a:outerShdw>
          </a:effectLst>
        </p:spPr>
      </p:pic>
      <p:sp>
        <p:nvSpPr>
          <p:cNvPr id="1026" name="TextBox 1025"/>
          <p:cNvSpPr txBox="1"/>
          <p:nvPr/>
        </p:nvSpPr>
        <p:spPr>
          <a:xfrm>
            <a:off x="7080042" y="3604425"/>
            <a:ext cx="813093" cy="646331"/>
          </a:xfrm>
          <a:prstGeom prst="rect">
            <a:avLst/>
          </a:prstGeom>
          <a:noFill/>
        </p:spPr>
        <p:txBody>
          <a:bodyPr wrap="square" rtlCol="0">
            <a:spAutoFit/>
          </a:bodyPr>
          <a:lstStyle/>
          <a:p>
            <a:pPr algn="ctr"/>
            <a:r>
              <a:rPr lang="en-IN" sz="3600" dirty="0">
                <a:solidFill>
                  <a:schemeClr val="bg1">
                    <a:alpha val="85000"/>
                  </a:schemeClr>
                </a:solidFill>
                <a:latin typeface="Eurostile BQ" pitchFamily="50" charset="0"/>
              </a:rPr>
              <a:t>A</a:t>
            </a:r>
            <a:endParaRPr lang="en-IN" sz="3600" dirty="0">
              <a:solidFill>
                <a:schemeClr val="bg1">
                  <a:alpha val="85000"/>
                </a:schemeClr>
              </a:solidFill>
              <a:latin typeface="Eurostile BQ" pitchFamily="50" charset="0"/>
            </a:endParaRPr>
          </a:p>
        </p:txBody>
      </p:sp>
      <p:sp>
        <p:nvSpPr>
          <p:cNvPr id="68" name="TextBox 67"/>
          <p:cNvSpPr txBox="1"/>
          <p:nvPr/>
        </p:nvSpPr>
        <p:spPr>
          <a:xfrm>
            <a:off x="6140096" y="2266199"/>
            <a:ext cx="813093" cy="523220"/>
          </a:xfrm>
          <a:prstGeom prst="rect">
            <a:avLst/>
          </a:prstGeom>
          <a:noFill/>
        </p:spPr>
        <p:txBody>
          <a:bodyPr wrap="square" rtlCol="0">
            <a:spAutoFit/>
          </a:bodyPr>
          <a:lstStyle/>
          <a:p>
            <a:pPr algn="ctr"/>
            <a:r>
              <a:rPr lang="en-IN" sz="2800" dirty="0">
                <a:solidFill>
                  <a:schemeClr val="bg1">
                    <a:alpha val="85000"/>
                  </a:schemeClr>
                </a:solidFill>
                <a:latin typeface="Eurostile BQ" pitchFamily="50" charset="0"/>
              </a:rPr>
              <a:t>B</a:t>
            </a:r>
            <a:endParaRPr lang="en-IN" sz="2800" dirty="0">
              <a:solidFill>
                <a:schemeClr val="bg1">
                  <a:alpha val="85000"/>
                </a:schemeClr>
              </a:solidFill>
              <a:latin typeface="Eurostile BQ" pitchFamily="50" charset="0"/>
            </a:endParaRPr>
          </a:p>
        </p:txBody>
      </p:sp>
      <p:sp>
        <p:nvSpPr>
          <p:cNvPr id="69" name="TextBox 68"/>
          <p:cNvSpPr txBox="1"/>
          <p:nvPr/>
        </p:nvSpPr>
        <p:spPr>
          <a:xfrm>
            <a:off x="4465119" y="2529586"/>
            <a:ext cx="813093" cy="461665"/>
          </a:xfrm>
          <a:prstGeom prst="rect">
            <a:avLst/>
          </a:prstGeom>
          <a:noFill/>
        </p:spPr>
        <p:txBody>
          <a:bodyPr wrap="square" rtlCol="0">
            <a:spAutoFit/>
          </a:bodyPr>
          <a:lstStyle/>
          <a:p>
            <a:pPr algn="ctr"/>
            <a:r>
              <a:rPr lang="en-IN" sz="2400" dirty="0">
                <a:solidFill>
                  <a:schemeClr val="bg1">
                    <a:alpha val="85000"/>
                  </a:schemeClr>
                </a:solidFill>
                <a:latin typeface="Eurostile BQ" pitchFamily="50" charset="0"/>
              </a:rPr>
              <a:t>C</a:t>
            </a:r>
            <a:endParaRPr lang="en-IN" sz="2400" dirty="0">
              <a:solidFill>
                <a:schemeClr val="bg1">
                  <a:alpha val="85000"/>
                </a:schemeClr>
              </a:solidFill>
              <a:latin typeface="Eurostile BQ" pitchFamily="50" charset="0"/>
            </a:endParaRPr>
          </a:p>
        </p:txBody>
      </p:sp>
      <p:sp>
        <p:nvSpPr>
          <p:cNvPr id="70" name="TextBox 69"/>
          <p:cNvSpPr txBox="1"/>
          <p:nvPr/>
        </p:nvSpPr>
        <p:spPr>
          <a:xfrm>
            <a:off x="4039426" y="3970600"/>
            <a:ext cx="813093" cy="400110"/>
          </a:xfrm>
          <a:prstGeom prst="rect">
            <a:avLst/>
          </a:prstGeom>
          <a:noFill/>
        </p:spPr>
        <p:txBody>
          <a:bodyPr wrap="square" rtlCol="0">
            <a:spAutoFit/>
          </a:bodyPr>
          <a:lstStyle/>
          <a:p>
            <a:pPr algn="ctr"/>
            <a:r>
              <a:rPr lang="en-IN" sz="2000" dirty="0">
                <a:solidFill>
                  <a:schemeClr val="bg1">
                    <a:alpha val="85000"/>
                  </a:schemeClr>
                </a:solidFill>
                <a:latin typeface="Eurostile BQ" pitchFamily="50" charset="0"/>
              </a:rPr>
              <a:t>D</a:t>
            </a:r>
            <a:endParaRPr lang="en-IN" sz="2000" dirty="0">
              <a:solidFill>
                <a:schemeClr val="bg1">
                  <a:alpha val="85000"/>
                </a:schemeClr>
              </a:solidFill>
              <a:latin typeface="Eurostile BQ" pitchFamily="50" charset="0"/>
            </a:endParaRPr>
          </a:p>
        </p:txBody>
      </p:sp>
      <p:sp>
        <p:nvSpPr>
          <p:cNvPr id="71" name="TextBox 70"/>
          <p:cNvSpPr txBox="1"/>
          <p:nvPr/>
        </p:nvSpPr>
        <p:spPr>
          <a:xfrm>
            <a:off x="4963161" y="4893660"/>
            <a:ext cx="813093" cy="369332"/>
          </a:xfrm>
          <a:prstGeom prst="rect">
            <a:avLst/>
          </a:prstGeom>
          <a:noFill/>
        </p:spPr>
        <p:txBody>
          <a:bodyPr wrap="square" rtlCol="0">
            <a:spAutoFit/>
          </a:bodyPr>
          <a:lstStyle/>
          <a:p>
            <a:pPr algn="ctr"/>
            <a:r>
              <a:rPr lang="en-IN" dirty="0">
                <a:solidFill>
                  <a:schemeClr val="bg1">
                    <a:alpha val="85000"/>
                  </a:schemeClr>
                </a:solidFill>
                <a:latin typeface="Eurostile BQ" pitchFamily="50" charset="0"/>
              </a:rPr>
              <a:t>E</a:t>
            </a:r>
            <a:endParaRPr lang="en-IN" dirty="0">
              <a:solidFill>
                <a:schemeClr val="bg1">
                  <a:alpha val="85000"/>
                </a:schemeClr>
              </a:solidFill>
              <a:latin typeface="Eurostile BQ" pitchFamily="50" charset="0"/>
            </a:endParaRPr>
          </a:p>
        </p:txBody>
      </p:sp>
      <p:sp>
        <p:nvSpPr>
          <p:cNvPr id="72" name="TextBox 71"/>
          <p:cNvSpPr txBox="1"/>
          <p:nvPr/>
        </p:nvSpPr>
        <p:spPr>
          <a:xfrm>
            <a:off x="5964919" y="4645172"/>
            <a:ext cx="813093" cy="338554"/>
          </a:xfrm>
          <a:prstGeom prst="rect">
            <a:avLst/>
          </a:prstGeom>
          <a:noFill/>
        </p:spPr>
        <p:txBody>
          <a:bodyPr wrap="square" rtlCol="0">
            <a:spAutoFit/>
          </a:bodyPr>
          <a:lstStyle/>
          <a:p>
            <a:pPr algn="ctr"/>
            <a:r>
              <a:rPr lang="en-IN" sz="1600" dirty="0">
                <a:solidFill>
                  <a:schemeClr val="bg1">
                    <a:alpha val="85000"/>
                  </a:schemeClr>
                </a:solidFill>
                <a:latin typeface="Eurostile BQ" pitchFamily="50" charset="0"/>
              </a:rPr>
              <a:t>F</a:t>
            </a:r>
            <a:endParaRPr lang="en-IN" sz="1600" dirty="0">
              <a:solidFill>
                <a:schemeClr val="bg1">
                  <a:alpha val="85000"/>
                </a:schemeClr>
              </a:solidFill>
              <a:latin typeface="Eurostile BQ" pitchFamily="50" charset="0"/>
            </a:endParaRPr>
          </a:p>
        </p:txBody>
      </p:sp>
      <p:grpSp>
        <p:nvGrpSpPr>
          <p:cNvPr id="1028" name="Group 1027"/>
          <p:cNvGrpSpPr/>
          <p:nvPr/>
        </p:nvGrpSpPr>
        <p:grpSpPr>
          <a:xfrm>
            <a:off x="10102945" y="3483203"/>
            <a:ext cx="1639876" cy="795946"/>
            <a:chOff x="10102945" y="3483203"/>
            <a:chExt cx="1639876" cy="795946"/>
          </a:xfrm>
        </p:grpSpPr>
        <p:sp>
          <p:nvSpPr>
            <p:cNvPr id="1027" name="TextBox 1026"/>
            <p:cNvSpPr txBox="1"/>
            <p:nvPr/>
          </p:nvSpPr>
          <p:spPr>
            <a:xfrm>
              <a:off x="10102945" y="3702068"/>
              <a:ext cx="1639876" cy="577081"/>
            </a:xfrm>
            <a:prstGeom prst="rect">
              <a:avLst/>
            </a:prstGeom>
            <a:noFill/>
          </p:spPr>
          <p:txBody>
            <a:bodyPr wrap="square" rtlCol="0">
              <a:spAutoFit/>
            </a:bodyPr>
            <a:lstStyle/>
            <a:p>
              <a:pPr algn="just"/>
              <a:r>
                <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Add your description here. Subscribe to our channel to watch more such videos.</a:t>
              </a:r>
              <a:endPar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4" name="TextBox 73"/>
            <p:cNvSpPr txBox="1"/>
            <p:nvPr/>
          </p:nvSpPr>
          <p:spPr>
            <a:xfrm>
              <a:off x="10102945" y="3483203"/>
              <a:ext cx="1363579" cy="261610"/>
            </a:xfrm>
            <a:prstGeom prst="rect">
              <a:avLst/>
            </a:prstGeom>
            <a:noFill/>
          </p:spPr>
          <p:txBody>
            <a:bodyPr wrap="square" rtlCol="0">
              <a:spAutoFit/>
            </a:bodyPr>
            <a:lstStyle/>
            <a:p>
              <a:r>
                <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rPr>
                <a:t>HEADING</a:t>
              </a:r>
              <a:endPar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endParaRPr>
            </a:p>
          </p:txBody>
        </p:sp>
      </p:grpSp>
      <p:grpSp>
        <p:nvGrpSpPr>
          <p:cNvPr id="76" name="Group 75"/>
          <p:cNvGrpSpPr/>
          <p:nvPr/>
        </p:nvGrpSpPr>
        <p:grpSpPr>
          <a:xfrm>
            <a:off x="8621559" y="401109"/>
            <a:ext cx="1639876" cy="795946"/>
            <a:chOff x="10102945" y="3483203"/>
            <a:chExt cx="1639876" cy="795946"/>
          </a:xfrm>
        </p:grpSpPr>
        <p:sp>
          <p:nvSpPr>
            <p:cNvPr id="77" name="TextBox 76"/>
            <p:cNvSpPr txBox="1"/>
            <p:nvPr/>
          </p:nvSpPr>
          <p:spPr>
            <a:xfrm>
              <a:off x="10102945" y="3702068"/>
              <a:ext cx="1639876" cy="577081"/>
            </a:xfrm>
            <a:prstGeom prst="rect">
              <a:avLst/>
            </a:prstGeom>
            <a:noFill/>
          </p:spPr>
          <p:txBody>
            <a:bodyPr wrap="square" rtlCol="0">
              <a:spAutoFit/>
            </a:bodyPr>
            <a:lstStyle/>
            <a:p>
              <a:pPr algn="just"/>
              <a:r>
                <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Add your description here. Subscribe to our channel to watch more such videos.</a:t>
              </a:r>
              <a:endPar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8" name="TextBox 77"/>
            <p:cNvSpPr txBox="1"/>
            <p:nvPr/>
          </p:nvSpPr>
          <p:spPr>
            <a:xfrm>
              <a:off x="10102945" y="3483203"/>
              <a:ext cx="1363579" cy="261610"/>
            </a:xfrm>
            <a:prstGeom prst="rect">
              <a:avLst/>
            </a:prstGeom>
            <a:noFill/>
          </p:spPr>
          <p:txBody>
            <a:bodyPr wrap="square" rtlCol="0">
              <a:spAutoFit/>
            </a:bodyPr>
            <a:lstStyle/>
            <a:p>
              <a:r>
                <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rPr>
                <a:t>HEADING</a:t>
              </a:r>
              <a:endPar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endParaRPr>
            </a:p>
          </p:txBody>
        </p:sp>
      </p:grpSp>
      <p:grpSp>
        <p:nvGrpSpPr>
          <p:cNvPr id="79" name="Group 78"/>
          <p:cNvGrpSpPr/>
          <p:nvPr/>
        </p:nvGrpSpPr>
        <p:grpSpPr>
          <a:xfrm>
            <a:off x="2100772" y="381872"/>
            <a:ext cx="1639876" cy="795946"/>
            <a:chOff x="10102945" y="3483203"/>
            <a:chExt cx="1639876" cy="795946"/>
          </a:xfrm>
        </p:grpSpPr>
        <p:sp>
          <p:nvSpPr>
            <p:cNvPr id="80" name="TextBox 79"/>
            <p:cNvSpPr txBox="1"/>
            <p:nvPr/>
          </p:nvSpPr>
          <p:spPr>
            <a:xfrm>
              <a:off x="10102945" y="3702068"/>
              <a:ext cx="1639876" cy="577081"/>
            </a:xfrm>
            <a:prstGeom prst="rect">
              <a:avLst/>
            </a:prstGeom>
            <a:noFill/>
          </p:spPr>
          <p:txBody>
            <a:bodyPr wrap="square" rtlCol="0">
              <a:spAutoFit/>
            </a:bodyPr>
            <a:lstStyle/>
            <a:p>
              <a:pPr algn="just"/>
              <a:r>
                <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Add your description here. Subscribe to our channel to watch more such videos.</a:t>
              </a:r>
              <a:endPar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81" name="TextBox 80"/>
            <p:cNvSpPr txBox="1"/>
            <p:nvPr/>
          </p:nvSpPr>
          <p:spPr>
            <a:xfrm>
              <a:off x="10102945" y="3483203"/>
              <a:ext cx="1363579" cy="261610"/>
            </a:xfrm>
            <a:prstGeom prst="rect">
              <a:avLst/>
            </a:prstGeom>
            <a:noFill/>
          </p:spPr>
          <p:txBody>
            <a:bodyPr wrap="square" rtlCol="0">
              <a:spAutoFit/>
            </a:bodyPr>
            <a:lstStyle/>
            <a:p>
              <a:r>
                <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rPr>
                <a:t>HEADING</a:t>
              </a:r>
              <a:endPar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endParaRPr>
            </a:p>
          </p:txBody>
        </p:sp>
      </p:grpSp>
      <p:grpSp>
        <p:nvGrpSpPr>
          <p:cNvPr id="82" name="Group 81"/>
          <p:cNvGrpSpPr/>
          <p:nvPr/>
        </p:nvGrpSpPr>
        <p:grpSpPr>
          <a:xfrm>
            <a:off x="1047578" y="3818452"/>
            <a:ext cx="1639876" cy="795946"/>
            <a:chOff x="10102945" y="3483203"/>
            <a:chExt cx="1639876" cy="795946"/>
          </a:xfrm>
        </p:grpSpPr>
        <p:sp>
          <p:nvSpPr>
            <p:cNvPr id="83" name="TextBox 82"/>
            <p:cNvSpPr txBox="1"/>
            <p:nvPr/>
          </p:nvSpPr>
          <p:spPr>
            <a:xfrm>
              <a:off x="10102945" y="3702068"/>
              <a:ext cx="1639876" cy="577081"/>
            </a:xfrm>
            <a:prstGeom prst="rect">
              <a:avLst/>
            </a:prstGeom>
            <a:noFill/>
          </p:spPr>
          <p:txBody>
            <a:bodyPr wrap="square" rtlCol="0">
              <a:spAutoFit/>
            </a:bodyPr>
            <a:lstStyle/>
            <a:p>
              <a:pPr algn="just"/>
              <a:r>
                <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Add your description here. Subscribe to our channel to watch more such videos.</a:t>
              </a:r>
              <a:endPar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84" name="TextBox 83"/>
            <p:cNvSpPr txBox="1"/>
            <p:nvPr/>
          </p:nvSpPr>
          <p:spPr>
            <a:xfrm>
              <a:off x="10102945" y="3483203"/>
              <a:ext cx="1363579" cy="261610"/>
            </a:xfrm>
            <a:prstGeom prst="rect">
              <a:avLst/>
            </a:prstGeom>
            <a:noFill/>
          </p:spPr>
          <p:txBody>
            <a:bodyPr wrap="square" rtlCol="0">
              <a:spAutoFit/>
            </a:bodyPr>
            <a:lstStyle/>
            <a:p>
              <a:r>
                <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rPr>
                <a:t>HEADING</a:t>
              </a:r>
              <a:endPar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endParaRPr>
            </a:p>
          </p:txBody>
        </p:sp>
      </p:grpSp>
      <p:grpSp>
        <p:nvGrpSpPr>
          <p:cNvPr id="85" name="Group 84"/>
          <p:cNvGrpSpPr/>
          <p:nvPr/>
        </p:nvGrpSpPr>
        <p:grpSpPr>
          <a:xfrm>
            <a:off x="2281390" y="5740490"/>
            <a:ext cx="1639876" cy="795946"/>
            <a:chOff x="10102945" y="3483203"/>
            <a:chExt cx="1639876" cy="795946"/>
          </a:xfrm>
        </p:grpSpPr>
        <p:sp>
          <p:nvSpPr>
            <p:cNvPr id="86" name="TextBox 85"/>
            <p:cNvSpPr txBox="1"/>
            <p:nvPr/>
          </p:nvSpPr>
          <p:spPr>
            <a:xfrm>
              <a:off x="10102945" y="3702068"/>
              <a:ext cx="1639876" cy="577081"/>
            </a:xfrm>
            <a:prstGeom prst="rect">
              <a:avLst/>
            </a:prstGeom>
            <a:noFill/>
          </p:spPr>
          <p:txBody>
            <a:bodyPr wrap="square" rtlCol="0">
              <a:spAutoFit/>
            </a:bodyPr>
            <a:lstStyle/>
            <a:p>
              <a:pPr algn="just"/>
              <a:r>
                <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Add your description here. Subscribe to our channel to watch more such videos.</a:t>
              </a:r>
              <a:endPar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87" name="TextBox 86"/>
            <p:cNvSpPr txBox="1"/>
            <p:nvPr/>
          </p:nvSpPr>
          <p:spPr>
            <a:xfrm>
              <a:off x="10102945" y="3483203"/>
              <a:ext cx="1363579" cy="261610"/>
            </a:xfrm>
            <a:prstGeom prst="rect">
              <a:avLst/>
            </a:prstGeom>
            <a:noFill/>
          </p:spPr>
          <p:txBody>
            <a:bodyPr wrap="square" rtlCol="0">
              <a:spAutoFit/>
            </a:bodyPr>
            <a:lstStyle/>
            <a:p>
              <a:r>
                <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rPr>
                <a:t>HEADING</a:t>
              </a:r>
              <a:endPar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endParaRPr>
            </a:p>
          </p:txBody>
        </p:sp>
      </p:grpSp>
      <p:grpSp>
        <p:nvGrpSpPr>
          <p:cNvPr id="88" name="Group 87"/>
          <p:cNvGrpSpPr/>
          <p:nvPr/>
        </p:nvGrpSpPr>
        <p:grpSpPr>
          <a:xfrm>
            <a:off x="7073197" y="5773310"/>
            <a:ext cx="1639876" cy="795946"/>
            <a:chOff x="10102945" y="3483203"/>
            <a:chExt cx="1639876" cy="795946"/>
          </a:xfrm>
        </p:grpSpPr>
        <p:sp>
          <p:nvSpPr>
            <p:cNvPr id="89" name="TextBox 88"/>
            <p:cNvSpPr txBox="1"/>
            <p:nvPr/>
          </p:nvSpPr>
          <p:spPr>
            <a:xfrm>
              <a:off x="10102945" y="3702068"/>
              <a:ext cx="1639876" cy="577081"/>
            </a:xfrm>
            <a:prstGeom prst="rect">
              <a:avLst/>
            </a:prstGeom>
            <a:noFill/>
          </p:spPr>
          <p:txBody>
            <a:bodyPr wrap="square" rtlCol="0">
              <a:spAutoFit/>
            </a:bodyPr>
            <a:lstStyle/>
            <a:p>
              <a:pPr algn="just"/>
              <a:r>
                <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rPr>
                <a:t>Add your description here. Subscribe to our channel to watch more such videos.</a:t>
              </a:r>
              <a:endParaRPr lang="en-IN" sz="1050" dirty="0">
                <a:solidFill>
                  <a:schemeClr val="bg1">
                    <a:lumMod val="85000"/>
                  </a:schemeClr>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90" name="TextBox 89"/>
            <p:cNvSpPr txBox="1"/>
            <p:nvPr/>
          </p:nvSpPr>
          <p:spPr>
            <a:xfrm>
              <a:off x="10102945" y="3483203"/>
              <a:ext cx="1363579" cy="261610"/>
            </a:xfrm>
            <a:prstGeom prst="rect">
              <a:avLst/>
            </a:prstGeom>
            <a:noFill/>
          </p:spPr>
          <p:txBody>
            <a:bodyPr wrap="square" rtlCol="0">
              <a:spAutoFit/>
            </a:bodyPr>
            <a:lstStyle/>
            <a:p>
              <a:r>
                <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rPr>
                <a:t>HEADING</a:t>
              </a:r>
              <a:endParaRPr lang="en-IN" sz="1100" spc="300" dirty="0">
                <a:solidFill>
                  <a:schemeClr val="bg1">
                    <a:lumMod val="85000"/>
                  </a:schemeClr>
                </a:solidFill>
                <a:latin typeface="Roboto Medium" panose="02000000000000000000" pitchFamily="2" charset="0"/>
                <a:ea typeface="Roboto Medium" panose="02000000000000000000" pitchFamily="2" charset="0"/>
                <a:cs typeface="Roboto Medium" panose="02000000000000000000" pitchFamily="2" charset="0"/>
              </a:endParaRPr>
            </a:p>
          </p:txBody>
        </p:sp>
      </p:grpSp>
      <p:cxnSp>
        <p:nvCxnSpPr>
          <p:cNvPr id="1037" name="Straight Connector 1036"/>
          <p:cNvCxnSpPr/>
          <p:nvPr/>
        </p:nvCxnSpPr>
        <p:spPr>
          <a:xfrm>
            <a:off x="2181727" y="1241986"/>
            <a:ext cx="151079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21" idx="8"/>
          </p:cNvCxnSpPr>
          <p:nvPr/>
        </p:nvCxnSpPr>
        <p:spPr>
          <a:xfrm>
            <a:off x="3690845" y="1239084"/>
            <a:ext cx="353480" cy="3143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8713073" y="1239084"/>
            <a:ext cx="151079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045" name="Straight Connector 1044"/>
          <p:cNvCxnSpPr>
            <a:endCxn id="18" idx="13"/>
          </p:cNvCxnSpPr>
          <p:nvPr/>
        </p:nvCxnSpPr>
        <p:spPr>
          <a:xfrm flipH="1">
            <a:off x="8160913" y="1239084"/>
            <a:ext cx="552160" cy="3838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10102945" y="4334447"/>
            <a:ext cx="151079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048" name="Straight Connector 1047"/>
          <p:cNvCxnSpPr>
            <a:endCxn id="14" idx="8"/>
          </p:cNvCxnSpPr>
          <p:nvPr/>
        </p:nvCxnSpPr>
        <p:spPr>
          <a:xfrm flipH="1" flipV="1">
            <a:off x="9377469" y="3903889"/>
            <a:ext cx="725476" cy="4305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7073197" y="6615516"/>
            <a:ext cx="151079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050" name="Straight Connector 1049"/>
          <p:cNvCxnSpPr>
            <a:endCxn id="42" idx="10"/>
          </p:cNvCxnSpPr>
          <p:nvPr/>
        </p:nvCxnSpPr>
        <p:spPr>
          <a:xfrm flipH="1" flipV="1">
            <a:off x="6560570" y="5634192"/>
            <a:ext cx="512627" cy="9813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343396" y="6615516"/>
            <a:ext cx="151079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1052" name="Straight Connector 1051"/>
          <p:cNvCxnSpPr>
            <a:endCxn id="27" idx="12"/>
          </p:cNvCxnSpPr>
          <p:nvPr/>
        </p:nvCxnSpPr>
        <p:spPr>
          <a:xfrm flipV="1">
            <a:off x="3857944" y="5765003"/>
            <a:ext cx="667703" cy="8505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112118" y="4696995"/>
            <a:ext cx="1510795" cy="0"/>
          </a:xfrm>
          <a:prstGeom prst="line">
            <a:avLst/>
          </a:prstGeom>
          <a:ln>
            <a:solidFill>
              <a:schemeClr val="bg1"/>
            </a:solidFill>
            <a:head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24" idx="9"/>
          </p:cNvCxnSpPr>
          <p:nvPr/>
        </p:nvCxnSpPr>
        <p:spPr>
          <a:xfrm flipV="1">
            <a:off x="2628777" y="4140812"/>
            <a:ext cx="677492" cy="5526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Graphic 2" descr="Lightbulb"/>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3009" y="3726102"/>
            <a:ext cx="540000" cy="540000"/>
          </a:xfrm>
          <a:prstGeom prst="rect">
            <a:avLst/>
          </a:prstGeom>
          <a:effectLst>
            <a:outerShdw blurRad="139700" dist="38100" dir="2700000" algn="tl" rotWithShape="0">
              <a:prstClr val="black">
                <a:alpha val="40000"/>
              </a:prstClr>
            </a:outerShdw>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p:cNvSpPr/>
          <p:nvPr/>
        </p:nvSpPr>
        <p:spPr>
          <a:xfrm>
            <a:off x="3637167" y="1301770"/>
            <a:ext cx="4917664" cy="4917664"/>
          </a:xfrm>
          <a:prstGeom prst="ellipse">
            <a:avLst/>
          </a:prstGeom>
          <a:solidFill>
            <a:schemeClr val="bg1">
              <a:lumMod val="9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7" name="Group 56"/>
          <p:cNvGrpSpPr/>
          <p:nvPr/>
        </p:nvGrpSpPr>
        <p:grpSpPr>
          <a:xfrm>
            <a:off x="0" y="1989224"/>
            <a:ext cx="12192000" cy="3609474"/>
            <a:chOff x="0" y="2021305"/>
            <a:chExt cx="12192000" cy="3609474"/>
          </a:xfrm>
        </p:grpSpPr>
        <p:grpSp>
          <p:nvGrpSpPr>
            <p:cNvPr id="40" name="Group 39"/>
            <p:cNvGrpSpPr/>
            <p:nvPr/>
          </p:nvGrpSpPr>
          <p:grpSpPr>
            <a:xfrm>
              <a:off x="4291263" y="2021305"/>
              <a:ext cx="3609474" cy="3609474"/>
              <a:chOff x="4379495" y="2005263"/>
              <a:chExt cx="3609474" cy="3609474"/>
            </a:xfrm>
          </p:grpSpPr>
          <p:sp>
            <p:nvSpPr>
              <p:cNvPr id="37" name="Partial Circle 36"/>
              <p:cNvSpPr/>
              <p:nvPr/>
            </p:nvSpPr>
            <p:spPr>
              <a:xfrm>
                <a:off x="4379495" y="2005263"/>
                <a:ext cx="3609474" cy="3609474"/>
              </a:xfrm>
              <a:prstGeom prst="pie">
                <a:avLst>
                  <a:gd name="adj1" fmla="val 1562651"/>
                  <a:gd name="adj2" fmla="val 19797607"/>
                </a:avLst>
              </a:prstGeom>
              <a:solidFill>
                <a:srgbClr val="00B0F0"/>
              </a:solidFill>
              <a:ln>
                <a:noFill/>
              </a:ln>
              <a:effectLst>
                <a:outerShdw blurRad="254000" algn="ctr" rotWithShape="0">
                  <a:srgbClr val="3EEAF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 name="Partial Circle 37"/>
              <p:cNvSpPr/>
              <p:nvPr/>
            </p:nvSpPr>
            <p:spPr>
              <a:xfrm>
                <a:off x="4379495" y="2005263"/>
                <a:ext cx="3609474" cy="3609474"/>
              </a:xfrm>
              <a:prstGeom prst="pie">
                <a:avLst>
                  <a:gd name="adj1" fmla="val 19725597"/>
                  <a:gd name="adj2" fmla="val 201031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 name="Oval 38"/>
              <p:cNvSpPr/>
              <p:nvPr/>
            </p:nvSpPr>
            <p:spPr>
              <a:xfrm>
                <a:off x="5342021" y="2967789"/>
                <a:ext cx="1684421" cy="1684421"/>
              </a:xfrm>
              <a:prstGeom prst="ellipse">
                <a:avLst/>
              </a:prstGeom>
              <a:solidFill>
                <a:schemeClr val="bg1"/>
              </a:solidFill>
              <a:ln w="762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3" name="Freeform: Shape 42"/>
            <p:cNvSpPr/>
            <p:nvPr/>
          </p:nvSpPr>
          <p:spPr>
            <a:xfrm>
              <a:off x="0" y="2887578"/>
              <a:ext cx="4291262" cy="1876926"/>
            </a:xfrm>
            <a:custGeom>
              <a:avLst/>
              <a:gdLst>
                <a:gd name="connsiteX0" fmla="*/ 0 w 4007988"/>
                <a:gd name="connsiteY0" fmla="*/ 0 h 1876926"/>
                <a:gd name="connsiteX1" fmla="*/ 4007988 w 4007988"/>
                <a:gd name="connsiteY1" fmla="*/ 0 h 1876926"/>
                <a:gd name="connsiteX2" fmla="*/ 3929399 w 4007988"/>
                <a:gd name="connsiteY2" fmla="*/ 129099 h 1876926"/>
                <a:gd name="connsiteX3" fmla="*/ 3738907 w 4007988"/>
                <a:gd name="connsiteY3" fmla="*/ 1001379 h 1876926"/>
                <a:gd name="connsiteX4" fmla="*/ 3989718 w 4007988"/>
                <a:gd name="connsiteY4" fmla="*/ 1858265 h 1876926"/>
                <a:gd name="connsiteX5" fmla="*/ 4001835 w 4007988"/>
                <a:gd name="connsiteY5" fmla="*/ 1876926 h 1876926"/>
                <a:gd name="connsiteX6" fmla="*/ 0 w 4007988"/>
                <a:gd name="connsiteY6" fmla="*/ 1876926 h 187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7988" h="1876926">
                  <a:moveTo>
                    <a:pt x="0" y="0"/>
                  </a:moveTo>
                  <a:lnTo>
                    <a:pt x="4007988" y="0"/>
                  </a:lnTo>
                  <a:lnTo>
                    <a:pt x="3929399" y="129099"/>
                  </a:lnTo>
                  <a:cubicBezTo>
                    <a:pt x="3797014" y="392702"/>
                    <a:pt x="3728078" y="690950"/>
                    <a:pt x="3738907" y="1001379"/>
                  </a:cubicBezTo>
                  <a:cubicBezTo>
                    <a:pt x="3749736" y="1311808"/>
                    <a:pt x="3839287" y="1604528"/>
                    <a:pt x="3989718" y="1858265"/>
                  </a:cubicBezTo>
                  <a:lnTo>
                    <a:pt x="4001835" y="1876926"/>
                  </a:lnTo>
                  <a:lnTo>
                    <a:pt x="0" y="1876926"/>
                  </a:lnTo>
                  <a:close/>
                </a:path>
              </a:pathLst>
            </a:custGeom>
            <a:gradFill flip="none" rotWithShape="1">
              <a:gsLst>
                <a:gs pos="100000">
                  <a:schemeClr val="bg1">
                    <a:lumMod val="75000"/>
                  </a:schemeClr>
                </a:gs>
                <a:gs pos="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reeform: Shape 43"/>
            <p:cNvSpPr/>
            <p:nvPr/>
          </p:nvSpPr>
          <p:spPr>
            <a:xfrm flipH="1">
              <a:off x="7900738" y="2887578"/>
              <a:ext cx="4291262" cy="1876926"/>
            </a:xfrm>
            <a:custGeom>
              <a:avLst/>
              <a:gdLst>
                <a:gd name="connsiteX0" fmla="*/ 0 w 4007988"/>
                <a:gd name="connsiteY0" fmla="*/ 0 h 1876926"/>
                <a:gd name="connsiteX1" fmla="*/ 4007988 w 4007988"/>
                <a:gd name="connsiteY1" fmla="*/ 0 h 1876926"/>
                <a:gd name="connsiteX2" fmla="*/ 3929399 w 4007988"/>
                <a:gd name="connsiteY2" fmla="*/ 129099 h 1876926"/>
                <a:gd name="connsiteX3" fmla="*/ 3738907 w 4007988"/>
                <a:gd name="connsiteY3" fmla="*/ 1001379 h 1876926"/>
                <a:gd name="connsiteX4" fmla="*/ 3989718 w 4007988"/>
                <a:gd name="connsiteY4" fmla="*/ 1858265 h 1876926"/>
                <a:gd name="connsiteX5" fmla="*/ 4001835 w 4007988"/>
                <a:gd name="connsiteY5" fmla="*/ 1876926 h 1876926"/>
                <a:gd name="connsiteX6" fmla="*/ 0 w 4007988"/>
                <a:gd name="connsiteY6" fmla="*/ 1876926 h 187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7988" h="1876926">
                  <a:moveTo>
                    <a:pt x="0" y="0"/>
                  </a:moveTo>
                  <a:lnTo>
                    <a:pt x="4007988" y="0"/>
                  </a:lnTo>
                  <a:lnTo>
                    <a:pt x="3929399" y="129099"/>
                  </a:lnTo>
                  <a:cubicBezTo>
                    <a:pt x="3797014" y="392702"/>
                    <a:pt x="3728078" y="690950"/>
                    <a:pt x="3738907" y="1001379"/>
                  </a:cubicBezTo>
                  <a:cubicBezTo>
                    <a:pt x="3749736" y="1311808"/>
                    <a:pt x="3839287" y="1604528"/>
                    <a:pt x="3989718" y="1858265"/>
                  </a:cubicBezTo>
                  <a:lnTo>
                    <a:pt x="4001835" y="1876926"/>
                  </a:lnTo>
                  <a:lnTo>
                    <a:pt x="0" y="1876926"/>
                  </a:lnTo>
                  <a:close/>
                </a:path>
              </a:pathLst>
            </a:custGeom>
            <a:gradFill flip="none" rotWithShape="1">
              <a:gsLst>
                <a:gs pos="100000">
                  <a:schemeClr val="bg1">
                    <a:lumMod val="75000"/>
                  </a:schemeClr>
                </a:gs>
                <a:gs pos="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p:cNvSpPr txBox="1"/>
            <p:nvPr/>
          </p:nvSpPr>
          <p:spPr>
            <a:xfrm>
              <a:off x="866275" y="3373521"/>
              <a:ext cx="2085473" cy="307777"/>
            </a:xfrm>
            <a:prstGeom prst="rect">
              <a:avLst/>
            </a:prstGeom>
            <a:noFill/>
          </p:spPr>
          <p:txBody>
            <a:bodyPr wrap="square" rtlCol="0">
              <a:spAutoFit/>
            </a:bodyPr>
            <a:lstStyle/>
            <a:p>
              <a:pPr algn="ctr"/>
              <a:r>
                <a:rPr lang="en-IN" sz="1400" spc="300" dirty="0">
                  <a:solidFill>
                    <a:schemeClr val="tx1">
                      <a:alpha val="35000"/>
                    </a:schemeClr>
                  </a:solidFill>
                  <a:latin typeface="Roboto" panose="02000000000000000000" pitchFamily="2" charset="0"/>
                  <a:ea typeface="Roboto" panose="02000000000000000000" pitchFamily="2" charset="0"/>
                  <a:cs typeface="Roboto" panose="02000000000000000000" pitchFamily="2" charset="0"/>
                </a:rPr>
                <a:t>PRODUCT A</a:t>
              </a:r>
              <a:endParaRPr lang="en-IN" sz="1400" spc="300" dirty="0">
                <a:solidFill>
                  <a:schemeClr val="tx1">
                    <a:alpha val="3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6" name="TextBox 45"/>
            <p:cNvSpPr txBox="1"/>
            <p:nvPr/>
          </p:nvSpPr>
          <p:spPr>
            <a:xfrm>
              <a:off x="866275" y="3712075"/>
              <a:ext cx="2085473" cy="584775"/>
            </a:xfrm>
            <a:prstGeom prst="rect">
              <a:avLst/>
            </a:prstGeom>
            <a:noFill/>
          </p:spPr>
          <p:txBody>
            <a:bodyPr wrap="square" rtlCol="0">
              <a:spAutoFit/>
            </a:bodyPr>
            <a:lstStyle/>
            <a:p>
              <a:pPr algn="ctr"/>
              <a:r>
                <a:rPr lang="en-IN" sz="3200" spc="300" dirty="0">
                  <a:solidFill>
                    <a:schemeClr val="tx1">
                      <a:alpha val="35000"/>
                    </a:schemeClr>
                  </a:solidFill>
                  <a:latin typeface="Eurostile BQ" pitchFamily="50" charset="0"/>
                  <a:ea typeface="Roboto" panose="02000000000000000000" pitchFamily="2" charset="0"/>
                  <a:cs typeface="Roboto" panose="02000000000000000000" pitchFamily="2" charset="0"/>
                </a:rPr>
                <a:t>75</a:t>
              </a:r>
              <a:r>
                <a:rPr lang="en-IN" sz="1400" spc="300" dirty="0">
                  <a:solidFill>
                    <a:schemeClr val="tx1">
                      <a:alpha val="35000"/>
                    </a:schemeClr>
                  </a:solidFill>
                  <a:latin typeface="Eurostile BQ" pitchFamily="50" charset="0"/>
                  <a:ea typeface="Roboto" panose="02000000000000000000" pitchFamily="2" charset="0"/>
                  <a:cs typeface="Roboto" panose="02000000000000000000" pitchFamily="2" charset="0"/>
                </a:rPr>
                <a:t>%</a:t>
              </a:r>
              <a:endParaRPr lang="en-IN" sz="3200" spc="300" dirty="0">
                <a:solidFill>
                  <a:schemeClr val="tx1">
                    <a:alpha val="35000"/>
                  </a:schemeClr>
                </a:solidFill>
                <a:latin typeface="Eurostile BQ" pitchFamily="50" charset="0"/>
                <a:ea typeface="Roboto" panose="02000000000000000000" pitchFamily="2" charset="0"/>
                <a:cs typeface="Roboto" panose="02000000000000000000" pitchFamily="2" charset="0"/>
              </a:endParaRPr>
            </a:p>
          </p:txBody>
        </p:sp>
        <p:sp>
          <p:nvSpPr>
            <p:cNvPr id="47" name="TextBox 46"/>
            <p:cNvSpPr txBox="1"/>
            <p:nvPr/>
          </p:nvSpPr>
          <p:spPr>
            <a:xfrm>
              <a:off x="9232235" y="3373521"/>
              <a:ext cx="2085473" cy="307777"/>
            </a:xfrm>
            <a:prstGeom prst="rect">
              <a:avLst/>
            </a:prstGeom>
            <a:noFill/>
          </p:spPr>
          <p:txBody>
            <a:bodyPr wrap="square" rtlCol="0">
              <a:spAutoFit/>
            </a:bodyPr>
            <a:lstStyle/>
            <a:p>
              <a:pPr algn="ctr"/>
              <a:r>
                <a:rPr lang="en-IN" sz="1400" spc="300" dirty="0">
                  <a:solidFill>
                    <a:schemeClr val="tx1">
                      <a:alpha val="35000"/>
                    </a:schemeClr>
                  </a:solidFill>
                  <a:latin typeface="Roboto" panose="02000000000000000000" pitchFamily="2" charset="0"/>
                  <a:ea typeface="Roboto" panose="02000000000000000000" pitchFamily="2" charset="0"/>
                  <a:cs typeface="Roboto" panose="02000000000000000000" pitchFamily="2" charset="0"/>
                </a:rPr>
                <a:t>PRODUCT B</a:t>
              </a:r>
              <a:endParaRPr lang="en-IN" sz="1400" spc="300" dirty="0">
                <a:solidFill>
                  <a:schemeClr val="tx1">
                    <a:alpha val="3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8" name="TextBox 47"/>
            <p:cNvSpPr txBox="1"/>
            <p:nvPr/>
          </p:nvSpPr>
          <p:spPr>
            <a:xfrm>
              <a:off x="9232235" y="3712075"/>
              <a:ext cx="2085473" cy="584775"/>
            </a:xfrm>
            <a:prstGeom prst="rect">
              <a:avLst/>
            </a:prstGeom>
            <a:noFill/>
          </p:spPr>
          <p:txBody>
            <a:bodyPr wrap="square" rtlCol="0">
              <a:spAutoFit/>
            </a:bodyPr>
            <a:lstStyle/>
            <a:p>
              <a:pPr algn="ctr"/>
              <a:r>
                <a:rPr lang="en-IN" sz="3200" spc="300" dirty="0">
                  <a:solidFill>
                    <a:schemeClr val="tx1">
                      <a:alpha val="35000"/>
                    </a:schemeClr>
                  </a:solidFill>
                  <a:latin typeface="Eurostile BQ" pitchFamily="50" charset="0"/>
                  <a:ea typeface="Roboto" panose="02000000000000000000" pitchFamily="2" charset="0"/>
                  <a:cs typeface="Roboto" panose="02000000000000000000" pitchFamily="2" charset="0"/>
                </a:rPr>
                <a:t>25</a:t>
              </a:r>
              <a:r>
                <a:rPr lang="en-IN" sz="1400" spc="300" dirty="0">
                  <a:solidFill>
                    <a:schemeClr val="tx1">
                      <a:alpha val="35000"/>
                    </a:schemeClr>
                  </a:solidFill>
                  <a:latin typeface="Eurostile BQ" pitchFamily="50" charset="0"/>
                  <a:ea typeface="Roboto" panose="02000000000000000000" pitchFamily="2" charset="0"/>
                  <a:cs typeface="Roboto" panose="02000000000000000000" pitchFamily="2" charset="0"/>
                </a:rPr>
                <a:t>%</a:t>
              </a:r>
              <a:endParaRPr lang="en-IN" sz="3200" spc="300" dirty="0">
                <a:solidFill>
                  <a:schemeClr val="tx1">
                    <a:alpha val="35000"/>
                  </a:schemeClr>
                </a:solidFill>
                <a:latin typeface="Eurostile BQ" pitchFamily="50" charset="0"/>
                <a:ea typeface="Roboto" panose="02000000000000000000" pitchFamily="2" charset="0"/>
                <a:cs typeface="Roboto" panose="02000000000000000000" pitchFamily="2" charset="0"/>
              </a:endParaRPr>
            </a:p>
          </p:txBody>
        </p:sp>
        <p:pic>
          <p:nvPicPr>
            <p:cNvPr id="50" name="Graphic 49"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06069" y="3532191"/>
              <a:ext cx="576000" cy="576000"/>
            </a:xfrm>
            <a:prstGeom prst="rect">
              <a:avLst/>
            </a:prstGeom>
          </p:spPr>
        </p:pic>
        <p:pic>
          <p:nvPicPr>
            <p:cNvPr id="52" name="Graphic 51" descr="Smart Pho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736" y="3510475"/>
              <a:ext cx="576000" cy="564416"/>
            </a:xfrm>
            <a:prstGeom prst="rect">
              <a:avLst/>
            </a:prstGeom>
          </p:spPr>
        </p:pic>
        <p:pic>
          <p:nvPicPr>
            <p:cNvPr id="56" name="Graphic 55" descr="Pie cha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799" y="3362991"/>
              <a:ext cx="914400" cy="914400"/>
            </a:xfrm>
            <a:prstGeom prst="rect">
              <a:avLst/>
            </a:prstGeom>
          </p:spPr>
        </p:pic>
      </p:grpSp>
      <p:sp>
        <p:nvSpPr>
          <p:cNvPr id="60" name="Freeform: Shape 59"/>
          <p:cNvSpPr/>
          <p:nvPr/>
        </p:nvSpPr>
        <p:spPr>
          <a:xfrm rot="1444618">
            <a:off x="4395493" y="1600898"/>
            <a:ext cx="1195541" cy="3395854"/>
          </a:xfrm>
          <a:custGeom>
            <a:avLst/>
            <a:gdLst>
              <a:gd name="connsiteX0" fmla="*/ 1195541 w 1195541"/>
              <a:gd name="connsiteY0" fmla="*/ 0 h 3395854"/>
              <a:gd name="connsiteX1" fmla="*/ 1195541 w 1195541"/>
              <a:gd name="connsiteY1" fmla="*/ 3395854 h 3395854"/>
              <a:gd name="connsiteX2" fmla="*/ 1183386 w 1195541"/>
              <a:gd name="connsiteY2" fmla="*/ 3392058 h 3395854"/>
              <a:gd name="connsiteX3" fmla="*/ 1013531 w 1195541"/>
              <a:gd name="connsiteY3" fmla="*/ 3319515 h 3395854"/>
              <a:gd name="connsiteX4" fmla="*/ 182905 w 1195541"/>
              <a:gd name="connsiteY4" fmla="*/ 906825 h 3395854"/>
              <a:gd name="connsiteX5" fmla="*/ 1056039 w 1195541"/>
              <a:gd name="connsiteY5" fmla="*/ 55677 h 339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5541" h="3395854">
                <a:moveTo>
                  <a:pt x="1195541" y="0"/>
                </a:moveTo>
                <a:lnTo>
                  <a:pt x="1195541" y="3395854"/>
                </a:lnTo>
                <a:lnTo>
                  <a:pt x="1183386" y="3392058"/>
                </a:lnTo>
                <a:cubicBezTo>
                  <a:pt x="1126181" y="3370988"/>
                  <a:pt x="1069495" y="3346831"/>
                  <a:pt x="1013531" y="3319515"/>
                </a:cubicBezTo>
                <a:cubicBezTo>
                  <a:pt x="118109" y="2882468"/>
                  <a:pt x="-253710" y="1802458"/>
                  <a:pt x="182905" y="906825"/>
                </a:cubicBezTo>
                <a:cubicBezTo>
                  <a:pt x="373924" y="514986"/>
                  <a:pt x="688059" y="223308"/>
                  <a:pt x="1056039" y="55677"/>
                </a:cubicBezTo>
                <a:close/>
              </a:path>
            </a:pathLst>
          </a:custGeom>
          <a:solidFill>
            <a:schemeClr val="bg1">
              <a:alpha val="3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1" name="TextBox 60"/>
          <p:cNvSpPr txBox="1"/>
          <p:nvPr/>
        </p:nvSpPr>
        <p:spPr>
          <a:xfrm>
            <a:off x="2964475" y="160421"/>
            <a:ext cx="6263050" cy="769441"/>
          </a:xfrm>
          <a:prstGeom prst="rect">
            <a:avLst/>
          </a:prstGeom>
          <a:noFill/>
        </p:spPr>
        <p:txBody>
          <a:bodyPr wrap="square" rtlCol="0">
            <a:spAutoFit/>
          </a:bodyPr>
          <a:lstStyle/>
          <a:p>
            <a:pPr algn="ctr"/>
            <a:r>
              <a:rPr lang="en-IN" sz="4400" spc="300" dirty="0">
                <a:solidFill>
                  <a:schemeClr val="accent3"/>
                </a:solidFill>
                <a:latin typeface="Roboto Black" panose="02000000000000000000" pitchFamily="2" charset="0"/>
                <a:ea typeface="Roboto Black" panose="02000000000000000000" pitchFamily="2" charset="0"/>
                <a:cs typeface="Roboto Black" panose="02000000000000000000" pitchFamily="2" charset="0"/>
              </a:rPr>
              <a:t>SALES</a:t>
            </a:r>
            <a:r>
              <a:rPr lang="en-IN" sz="4400" spc="300" dirty="0">
                <a:latin typeface="Roboto Black" panose="02000000000000000000" pitchFamily="2" charset="0"/>
                <a:ea typeface="Roboto Black" panose="02000000000000000000" pitchFamily="2" charset="0"/>
                <a:cs typeface="Roboto Black" panose="02000000000000000000" pitchFamily="2" charset="0"/>
              </a:rPr>
              <a:t> </a:t>
            </a:r>
            <a:r>
              <a:rPr lang="en-IN" sz="4400" spc="300" dirty="0">
                <a:solidFill>
                  <a:srgbClr val="00B0F0"/>
                </a:solidFill>
                <a:latin typeface="Roboto Black" panose="02000000000000000000" pitchFamily="2" charset="0"/>
                <a:ea typeface="Roboto Black" panose="02000000000000000000" pitchFamily="2" charset="0"/>
                <a:cs typeface="Roboto Black" panose="02000000000000000000" pitchFamily="2" charset="0"/>
              </a:rPr>
              <a:t>DOUGHNUT</a:t>
            </a:r>
            <a:endParaRPr lang="en-IN" sz="4400" spc="300" dirty="0">
              <a:solidFill>
                <a:srgbClr val="00B0F0"/>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62" name="TextBox 61"/>
          <p:cNvSpPr txBox="1"/>
          <p:nvPr/>
        </p:nvSpPr>
        <p:spPr>
          <a:xfrm>
            <a:off x="3015916" y="754683"/>
            <a:ext cx="6160168" cy="338554"/>
          </a:xfrm>
          <a:prstGeom prst="rect">
            <a:avLst/>
          </a:prstGeom>
          <a:noFill/>
        </p:spPr>
        <p:txBody>
          <a:bodyPr wrap="square" rtlCol="0">
            <a:spAutoFit/>
          </a:bodyPr>
          <a:lstStyle/>
          <a:p>
            <a:r>
              <a:rPr lang="en-IN" sz="1600" spc="300" dirty="0">
                <a:solidFill>
                  <a:schemeClr val="accent3"/>
                </a:solidFill>
                <a:latin typeface="Roboto" panose="02000000000000000000" pitchFamily="2" charset="0"/>
                <a:ea typeface="Roboto" panose="02000000000000000000" pitchFamily="2" charset="0"/>
                <a:cs typeface="Roboto" panose="02000000000000000000" pitchFamily="2" charset="0"/>
              </a:rPr>
              <a:t>DISTRIBUTION OF PRODUCT’S SALES IN FY2017</a:t>
            </a:r>
            <a:endParaRPr lang="en-IN" sz="1600" spc="3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p:cNvSpPr/>
          <p:nvPr/>
        </p:nvSpPr>
        <p:spPr>
          <a:xfrm>
            <a:off x="3637168" y="1301770"/>
            <a:ext cx="4917664" cy="4917664"/>
          </a:xfrm>
          <a:prstGeom prst="ellipse">
            <a:avLst/>
          </a:prstGeom>
          <a:gradFill>
            <a:gsLst>
              <a:gs pos="100000">
                <a:schemeClr val="bg1">
                  <a:lumMod val="95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7" name="Group 56"/>
          <p:cNvGrpSpPr/>
          <p:nvPr/>
        </p:nvGrpSpPr>
        <p:grpSpPr>
          <a:xfrm>
            <a:off x="0" y="1989224"/>
            <a:ext cx="12192000" cy="3609474"/>
            <a:chOff x="0" y="2021305"/>
            <a:chExt cx="12192000" cy="3609474"/>
          </a:xfrm>
        </p:grpSpPr>
        <p:grpSp>
          <p:nvGrpSpPr>
            <p:cNvPr id="40" name="Group 39"/>
            <p:cNvGrpSpPr/>
            <p:nvPr/>
          </p:nvGrpSpPr>
          <p:grpSpPr>
            <a:xfrm>
              <a:off x="4291263" y="2021305"/>
              <a:ext cx="3609474" cy="3609474"/>
              <a:chOff x="4379495" y="2005263"/>
              <a:chExt cx="3609474" cy="3609474"/>
            </a:xfrm>
          </p:grpSpPr>
          <p:sp>
            <p:nvSpPr>
              <p:cNvPr id="37" name="Partial Circle 36"/>
              <p:cNvSpPr/>
              <p:nvPr/>
            </p:nvSpPr>
            <p:spPr>
              <a:xfrm>
                <a:off x="4379495" y="2005263"/>
                <a:ext cx="3609474" cy="3609474"/>
              </a:xfrm>
              <a:prstGeom prst="pie">
                <a:avLst>
                  <a:gd name="adj1" fmla="val 1562651"/>
                  <a:gd name="adj2" fmla="val 19797607"/>
                </a:avLst>
              </a:prstGeom>
              <a:solidFill>
                <a:srgbClr val="00B0F0"/>
              </a:solidFill>
              <a:ln>
                <a:noFill/>
              </a:ln>
              <a:effectLst>
                <a:outerShdw blurRad="254000" sx="101000" sy="101000" algn="ctr" rotWithShape="0">
                  <a:srgbClr val="00B0F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 name="Partial Circle 37"/>
              <p:cNvSpPr/>
              <p:nvPr/>
            </p:nvSpPr>
            <p:spPr>
              <a:xfrm>
                <a:off x="4379495" y="2005263"/>
                <a:ext cx="3609474" cy="3609474"/>
              </a:xfrm>
              <a:prstGeom prst="pie">
                <a:avLst>
                  <a:gd name="adj1" fmla="val 19725597"/>
                  <a:gd name="adj2" fmla="val 2010315"/>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 name="Oval 38"/>
              <p:cNvSpPr/>
              <p:nvPr/>
            </p:nvSpPr>
            <p:spPr>
              <a:xfrm>
                <a:off x="5342021" y="2967789"/>
                <a:ext cx="1684421" cy="1684421"/>
              </a:xfrm>
              <a:prstGeom prst="ellipse">
                <a:avLst/>
              </a:prstGeom>
              <a:solidFill>
                <a:schemeClr val="bg1"/>
              </a:solidFill>
              <a:ln w="76200">
                <a:solidFill>
                  <a:schemeClr val="bg1">
                    <a:lumMod val="9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3" name="Freeform: Shape 42"/>
            <p:cNvSpPr/>
            <p:nvPr/>
          </p:nvSpPr>
          <p:spPr>
            <a:xfrm>
              <a:off x="0" y="2887578"/>
              <a:ext cx="4291262" cy="1876926"/>
            </a:xfrm>
            <a:custGeom>
              <a:avLst/>
              <a:gdLst>
                <a:gd name="connsiteX0" fmla="*/ 0 w 4007988"/>
                <a:gd name="connsiteY0" fmla="*/ 0 h 1876926"/>
                <a:gd name="connsiteX1" fmla="*/ 4007988 w 4007988"/>
                <a:gd name="connsiteY1" fmla="*/ 0 h 1876926"/>
                <a:gd name="connsiteX2" fmla="*/ 3929399 w 4007988"/>
                <a:gd name="connsiteY2" fmla="*/ 129099 h 1876926"/>
                <a:gd name="connsiteX3" fmla="*/ 3738907 w 4007988"/>
                <a:gd name="connsiteY3" fmla="*/ 1001379 h 1876926"/>
                <a:gd name="connsiteX4" fmla="*/ 3989718 w 4007988"/>
                <a:gd name="connsiteY4" fmla="*/ 1858265 h 1876926"/>
                <a:gd name="connsiteX5" fmla="*/ 4001835 w 4007988"/>
                <a:gd name="connsiteY5" fmla="*/ 1876926 h 1876926"/>
                <a:gd name="connsiteX6" fmla="*/ 0 w 4007988"/>
                <a:gd name="connsiteY6" fmla="*/ 1876926 h 187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7988" h="1876926">
                  <a:moveTo>
                    <a:pt x="0" y="0"/>
                  </a:moveTo>
                  <a:lnTo>
                    <a:pt x="4007988" y="0"/>
                  </a:lnTo>
                  <a:lnTo>
                    <a:pt x="3929399" y="129099"/>
                  </a:lnTo>
                  <a:cubicBezTo>
                    <a:pt x="3797014" y="392702"/>
                    <a:pt x="3728078" y="690950"/>
                    <a:pt x="3738907" y="1001379"/>
                  </a:cubicBezTo>
                  <a:cubicBezTo>
                    <a:pt x="3749736" y="1311808"/>
                    <a:pt x="3839287" y="1604528"/>
                    <a:pt x="3989718" y="1858265"/>
                  </a:cubicBezTo>
                  <a:lnTo>
                    <a:pt x="4001835" y="1876926"/>
                  </a:lnTo>
                  <a:lnTo>
                    <a:pt x="0" y="1876926"/>
                  </a:lnTo>
                  <a:close/>
                </a:path>
              </a:pathLst>
            </a:custGeom>
            <a:gradFill flip="none" rotWithShape="1">
              <a:gsLst>
                <a:gs pos="100000">
                  <a:schemeClr val="bg1">
                    <a:lumMod val="75000"/>
                  </a:schemeClr>
                </a:gs>
                <a:gs pos="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reeform: Shape 43"/>
            <p:cNvSpPr/>
            <p:nvPr/>
          </p:nvSpPr>
          <p:spPr>
            <a:xfrm flipH="1">
              <a:off x="7900738" y="2887578"/>
              <a:ext cx="4291262" cy="1876926"/>
            </a:xfrm>
            <a:custGeom>
              <a:avLst/>
              <a:gdLst>
                <a:gd name="connsiteX0" fmla="*/ 0 w 4007988"/>
                <a:gd name="connsiteY0" fmla="*/ 0 h 1876926"/>
                <a:gd name="connsiteX1" fmla="*/ 4007988 w 4007988"/>
                <a:gd name="connsiteY1" fmla="*/ 0 h 1876926"/>
                <a:gd name="connsiteX2" fmla="*/ 3929399 w 4007988"/>
                <a:gd name="connsiteY2" fmla="*/ 129099 h 1876926"/>
                <a:gd name="connsiteX3" fmla="*/ 3738907 w 4007988"/>
                <a:gd name="connsiteY3" fmla="*/ 1001379 h 1876926"/>
                <a:gd name="connsiteX4" fmla="*/ 3989718 w 4007988"/>
                <a:gd name="connsiteY4" fmla="*/ 1858265 h 1876926"/>
                <a:gd name="connsiteX5" fmla="*/ 4001835 w 4007988"/>
                <a:gd name="connsiteY5" fmla="*/ 1876926 h 1876926"/>
                <a:gd name="connsiteX6" fmla="*/ 0 w 4007988"/>
                <a:gd name="connsiteY6" fmla="*/ 1876926 h 187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7988" h="1876926">
                  <a:moveTo>
                    <a:pt x="0" y="0"/>
                  </a:moveTo>
                  <a:lnTo>
                    <a:pt x="4007988" y="0"/>
                  </a:lnTo>
                  <a:lnTo>
                    <a:pt x="3929399" y="129099"/>
                  </a:lnTo>
                  <a:cubicBezTo>
                    <a:pt x="3797014" y="392702"/>
                    <a:pt x="3728078" y="690950"/>
                    <a:pt x="3738907" y="1001379"/>
                  </a:cubicBezTo>
                  <a:cubicBezTo>
                    <a:pt x="3749736" y="1311808"/>
                    <a:pt x="3839287" y="1604528"/>
                    <a:pt x="3989718" y="1858265"/>
                  </a:cubicBezTo>
                  <a:lnTo>
                    <a:pt x="4001835" y="1876926"/>
                  </a:lnTo>
                  <a:lnTo>
                    <a:pt x="0" y="1876926"/>
                  </a:lnTo>
                  <a:close/>
                </a:path>
              </a:pathLst>
            </a:custGeom>
            <a:gradFill flip="none" rotWithShape="1">
              <a:gsLst>
                <a:gs pos="100000">
                  <a:schemeClr val="bg1">
                    <a:lumMod val="75000"/>
                  </a:schemeClr>
                </a:gs>
                <a:gs pos="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p:cNvSpPr txBox="1"/>
            <p:nvPr/>
          </p:nvSpPr>
          <p:spPr>
            <a:xfrm>
              <a:off x="866275" y="3373521"/>
              <a:ext cx="2085473" cy="307777"/>
            </a:xfrm>
            <a:prstGeom prst="rect">
              <a:avLst/>
            </a:prstGeom>
            <a:noFill/>
          </p:spPr>
          <p:txBody>
            <a:bodyPr wrap="square" rtlCol="0">
              <a:spAutoFit/>
            </a:bodyPr>
            <a:lstStyle/>
            <a:p>
              <a:pPr algn="ctr"/>
              <a:r>
                <a:rPr lang="en-IN" sz="1400" spc="300" dirty="0">
                  <a:solidFill>
                    <a:schemeClr val="tx1">
                      <a:alpha val="35000"/>
                    </a:schemeClr>
                  </a:solidFill>
                  <a:latin typeface="Roboto" panose="02000000000000000000" pitchFamily="2" charset="0"/>
                  <a:ea typeface="Roboto" panose="02000000000000000000" pitchFamily="2" charset="0"/>
                  <a:cs typeface="Roboto" panose="02000000000000000000" pitchFamily="2" charset="0"/>
                </a:rPr>
                <a:t>PRODUCT A</a:t>
              </a:r>
              <a:endParaRPr lang="en-IN" sz="1400" spc="300" dirty="0">
                <a:solidFill>
                  <a:schemeClr val="tx1">
                    <a:alpha val="3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6" name="TextBox 45"/>
            <p:cNvSpPr txBox="1"/>
            <p:nvPr/>
          </p:nvSpPr>
          <p:spPr>
            <a:xfrm>
              <a:off x="866275" y="3712075"/>
              <a:ext cx="2085473" cy="584775"/>
            </a:xfrm>
            <a:prstGeom prst="rect">
              <a:avLst/>
            </a:prstGeom>
            <a:noFill/>
          </p:spPr>
          <p:txBody>
            <a:bodyPr wrap="square" rtlCol="0">
              <a:spAutoFit/>
            </a:bodyPr>
            <a:lstStyle/>
            <a:p>
              <a:pPr algn="ctr"/>
              <a:r>
                <a:rPr lang="en-IN" sz="3200" spc="300" dirty="0">
                  <a:solidFill>
                    <a:schemeClr val="tx1">
                      <a:alpha val="35000"/>
                    </a:schemeClr>
                  </a:solidFill>
                  <a:latin typeface="Eurostile BQ" pitchFamily="50" charset="0"/>
                  <a:ea typeface="Roboto" panose="02000000000000000000" pitchFamily="2" charset="0"/>
                  <a:cs typeface="Roboto" panose="02000000000000000000" pitchFamily="2" charset="0"/>
                </a:rPr>
                <a:t>75</a:t>
              </a:r>
              <a:r>
                <a:rPr lang="en-IN" sz="1400" spc="300" dirty="0">
                  <a:solidFill>
                    <a:schemeClr val="tx1">
                      <a:alpha val="35000"/>
                    </a:schemeClr>
                  </a:solidFill>
                  <a:latin typeface="Eurostile BQ" pitchFamily="50" charset="0"/>
                  <a:ea typeface="Roboto" panose="02000000000000000000" pitchFamily="2" charset="0"/>
                  <a:cs typeface="Roboto" panose="02000000000000000000" pitchFamily="2" charset="0"/>
                </a:rPr>
                <a:t>%</a:t>
              </a:r>
              <a:endParaRPr lang="en-IN" sz="3200" spc="300" dirty="0">
                <a:solidFill>
                  <a:schemeClr val="tx1">
                    <a:alpha val="35000"/>
                  </a:schemeClr>
                </a:solidFill>
                <a:latin typeface="Eurostile BQ" pitchFamily="50" charset="0"/>
                <a:ea typeface="Roboto" panose="02000000000000000000" pitchFamily="2" charset="0"/>
                <a:cs typeface="Roboto" panose="02000000000000000000" pitchFamily="2" charset="0"/>
              </a:endParaRPr>
            </a:p>
          </p:txBody>
        </p:sp>
        <p:sp>
          <p:nvSpPr>
            <p:cNvPr id="47" name="TextBox 46"/>
            <p:cNvSpPr txBox="1"/>
            <p:nvPr/>
          </p:nvSpPr>
          <p:spPr>
            <a:xfrm>
              <a:off x="9232235" y="3373521"/>
              <a:ext cx="2085473" cy="307777"/>
            </a:xfrm>
            <a:prstGeom prst="rect">
              <a:avLst/>
            </a:prstGeom>
            <a:noFill/>
          </p:spPr>
          <p:txBody>
            <a:bodyPr wrap="square" rtlCol="0">
              <a:spAutoFit/>
            </a:bodyPr>
            <a:lstStyle/>
            <a:p>
              <a:pPr algn="ctr"/>
              <a:r>
                <a:rPr lang="en-IN" sz="1400" spc="300" dirty="0">
                  <a:solidFill>
                    <a:schemeClr val="tx1">
                      <a:alpha val="35000"/>
                    </a:schemeClr>
                  </a:solidFill>
                  <a:latin typeface="Roboto" panose="02000000000000000000" pitchFamily="2" charset="0"/>
                  <a:ea typeface="Roboto" panose="02000000000000000000" pitchFamily="2" charset="0"/>
                  <a:cs typeface="Roboto" panose="02000000000000000000" pitchFamily="2" charset="0"/>
                </a:rPr>
                <a:t>PRODUCT B</a:t>
              </a:r>
              <a:endParaRPr lang="en-IN" sz="1400" spc="300" dirty="0">
                <a:solidFill>
                  <a:schemeClr val="tx1">
                    <a:alpha val="3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8" name="TextBox 47"/>
            <p:cNvSpPr txBox="1"/>
            <p:nvPr/>
          </p:nvSpPr>
          <p:spPr>
            <a:xfrm>
              <a:off x="9232235" y="3712075"/>
              <a:ext cx="2085473" cy="584775"/>
            </a:xfrm>
            <a:prstGeom prst="rect">
              <a:avLst/>
            </a:prstGeom>
            <a:noFill/>
          </p:spPr>
          <p:txBody>
            <a:bodyPr wrap="square" rtlCol="0">
              <a:spAutoFit/>
            </a:bodyPr>
            <a:lstStyle/>
            <a:p>
              <a:pPr algn="ctr"/>
              <a:r>
                <a:rPr lang="en-IN" sz="3200" spc="300" dirty="0">
                  <a:solidFill>
                    <a:schemeClr val="tx1">
                      <a:alpha val="35000"/>
                    </a:schemeClr>
                  </a:solidFill>
                  <a:latin typeface="Eurostile BQ" pitchFamily="50" charset="0"/>
                  <a:ea typeface="Roboto" panose="02000000000000000000" pitchFamily="2" charset="0"/>
                  <a:cs typeface="Roboto" panose="02000000000000000000" pitchFamily="2" charset="0"/>
                </a:rPr>
                <a:t>25</a:t>
              </a:r>
              <a:r>
                <a:rPr lang="en-IN" sz="1400" spc="300" dirty="0">
                  <a:solidFill>
                    <a:schemeClr val="tx1">
                      <a:alpha val="35000"/>
                    </a:schemeClr>
                  </a:solidFill>
                  <a:latin typeface="Eurostile BQ" pitchFamily="50" charset="0"/>
                  <a:ea typeface="Roboto" panose="02000000000000000000" pitchFamily="2" charset="0"/>
                  <a:cs typeface="Roboto" panose="02000000000000000000" pitchFamily="2" charset="0"/>
                </a:rPr>
                <a:t>%</a:t>
              </a:r>
              <a:endParaRPr lang="en-IN" sz="3200" spc="300" dirty="0">
                <a:solidFill>
                  <a:schemeClr val="tx1">
                    <a:alpha val="35000"/>
                  </a:schemeClr>
                </a:solidFill>
                <a:latin typeface="Eurostile BQ" pitchFamily="50" charset="0"/>
                <a:ea typeface="Roboto" panose="02000000000000000000" pitchFamily="2" charset="0"/>
                <a:cs typeface="Roboto" panose="02000000000000000000" pitchFamily="2" charset="0"/>
              </a:endParaRPr>
            </a:p>
          </p:txBody>
        </p:sp>
        <p:pic>
          <p:nvPicPr>
            <p:cNvPr id="50" name="Graphic 49"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06069" y="3532191"/>
              <a:ext cx="576000" cy="576000"/>
            </a:xfrm>
            <a:prstGeom prst="rect">
              <a:avLst/>
            </a:prstGeom>
          </p:spPr>
        </p:pic>
        <p:pic>
          <p:nvPicPr>
            <p:cNvPr id="52" name="Graphic 51" descr="Smart Pho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8736" y="3510475"/>
              <a:ext cx="576000" cy="564416"/>
            </a:xfrm>
            <a:prstGeom prst="rect">
              <a:avLst/>
            </a:prstGeom>
          </p:spPr>
        </p:pic>
        <p:pic>
          <p:nvPicPr>
            <p:cNvPr id="56" name="Graphic 55" descr="Pie cha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799" y="3362991"/>
              <a:ext cx="914400" cy="914400"/>
            </a:xfrm>
            <a:prstGeom prst="rect">
              <a:avLst/>
            </a:prstGeom>
          </p:spPr>
        </p:pic>
      </p:grpSp>
      <p:sp>
        <p:nvSpPr>
          <p:cNvPr id="60" name="Freeform: Shape 59"/>
          <p:cNvSpPr/>
          <p:nvPr/>
        </p:nvSpPr>
        <p:spPr>
          <a:xfrm rot="1444618">
            <a:off x="4395493" y="1600898"/>
            <a:ext cx="1195541" cy="3395854"/>
          </a:xfrm>
          <a:custGeom>
            <a:avLst/>
            <a:gdLst>
              <a:gd name="connsiteX0" fmla="*/ 1195541 w 1195541"/>
              <a:gd name="connsiteY0" fmla="*/ 0 h 3395854"/>
              <a:gd name="connsiteX1" fmla="*/ 1195541 w 1195541"/>
              <a:gd name="connsiteY1" fmla="*/ 3395854 h 3395854"/>
              <a:gd name="connsiteX2" fmla="*/ 1183386 w 1195541"/>
              <a:gd name="connsiteY2" fmla="*/ 3392058 h 3395854"/>
              <a:gd name="connsiteX3" fmla="*/ 1013531 w 1195541"/>
              <a:gd name="connsiteY3" fmla="*/ 3319515 h 3395854"/>
              <a:gd name="connsiteX4" fmla="*/ 182905 w 1195541"/>
              <a:gd name="connsiteY4" fmla="*/ 906825 h 3395854"/>
              <a:gd name="connsiteX5" fmla="*/ 1056039 w 1195541"/>
              <a:gd name="connsiteY5" fmla="*/ 55677 h 339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5541" h="3395854">
                <a:moveTo>
                  <a:pt x="1195541" y="0"/>
                </a:moveTo>
                <a:lnTo>
                  <a:pt x="1195541" y="3395854"/>
                </a:lnTo>
                <a:lnTo>
                  <a:pt x="1183386" y="3392058"/>
                </a:lnTo>
                <a:cubicBezTo>
                  <a:pt x="1126181" y="3370988"/>
                  <a:pt x="1069495" y="3346831"/>
                  <a:pt x="1013531" y="3319515"/>
                </a:cubicBezTo>
                <a:cubicBezTo>
                  <a:pt x="118109" y="2882468"/>
                  <a:pt x="-253710" y="1802458"/>
                  <a:pt x="182905" y="906825"/>
                </a:cubicBezTo>
                <a:cubicBezTo>
                  <a:pt x="373924" y="514986"/>
                  <a:pt x="688059" y="223308"/>
                  <a:pt x="1056039" y="55677"/>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1" name="TextBox 60"/>
          <p:cNvSpPr txBox="1"/>
          <p:nvPr/>
        </p:nvSpPr>
        <p:spPr>
          <a:xfrm>
            <a:off x="2964475" y="160421"/>
            <a:ext cx="6263050" cy="769441"/>
          </a:xfrm>
          <a:prstGeom prst="rect">
            <a:avLst/>
          </a:prstGeom>
          <a:noFill/>
        </p:spPr>
        <p:txBody>
          <a:bodyPr wrap="square" rtlCol="0">
            <a:spAutoFit/>
          </a:bodyPr>
          <a:lstStyle/>
          <a:p>
            <a:pPr algn="ctr"/>
            <a:r>
              <a:rPr lang="en-IN" sz="4400" spc="300" dirty="0">
                <a:solidFill>
                  <a:schemeClr val="bg1"/>
                </a:solidFill>
                <a:latin typeface="Roboto Black" panose="02000000000000000000" pitchFamily="2" charset="0"/>
                <a:ea typeface="Roboto Black" panose="02000000000000000000" pitchFamily="2" charset="0"/>
                <a:cs typeface="Roboto Black" panose="02000000000000000000" pitchFamily="2" charset="0"/>
              </a:rPr>
              <a:t>SALES</a:t>
            </a:r>
            <a:r>
              <a:rPr lang="en-IN" sz="4400" spc="300" dirty="0">
                <a:latin typeface="Roboto Black" panose="02000000000000000000" pitchFamily="2" charset="0"/>
                <a:ea typeface="Roboto Black" panose="02000000000000000000" pitchFamily="2" charset="0"/>
                <a:cs typeface="Roboto Black" panose="02000000000000000000" pitchFamily="2" charset="0"/>
              </a:rPr>
              <a:t> </a:t>
            </a:r>
            <a:r>
              <a:rPr lang="en-IN" sz="4400" spc="300" dirty="0">
                <a:solidFill>
                  <a:srgbClr val="00B0F0"/>
                </a:solidFill>
                <a:latin typeface="Roboto Black" panose="02000000000000000000" pitchFamily="2" charset="0"/>
                <a:ea typeface="Roboto Black" panose="02000000000000000000" pitchFamily="2" charset="0"/>
                <a:cs typeface="Roboto Black" panose="02000000000000000000" pitchFamily="2" charset="0"/>
              </a:rPr>
              <a:t>DOUGHNUT</a:t>
            </a:r>
            <a:endParaRPr lang="en-IN" sz="4400" spc="300" dirty="0">
              <a:solidFill>
                <a:srgbClr val="00B0F0"/>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62" name="TextBox 61"/>
          <p:cNvSpPr txBox="1"/>
          <p:nvPr/>
        </p:nvSpPr>
        <p:spPr>
          <a:xfrm>
            <a:off x="3015916" y="754683"/>
            <a:ext cx="6160168" cy="338554"/>
          </a:xfrm>
          <a:prstGeom prst="rect">
            <a:avLst/>
          </a:prstGeom>
          <a:noFill/>
        </p:spPr>
        <p:txBody>
          <a:bodyPr wrap="square" rtlCol="0">
            <a:spAutoFit/>
          </a:bodyPr>
          <a:lstStyle/>
          <a:p>
            <a:r>
              <a:rPr lang="en-IN" sz="1600" spc="300" dirty="0">
                <a:solidFill>
                  <a:schemeClr val="bg1"/>
                </a:solidFill>
                <a:latin typeface="Roboto" panose="02000000000000000000" pitchFamily="2" charset="0"/>
                <a:ea typeface="Roboto" panose="02000000000000000000" pitchFamily="2" charset="0"/>
                <a:cs typeface="Roboto" panose="02000000000000000000" pitchFamily="2" charset="0"/>
              </a:rPr>
              <a:t>DISTRIBUTION OF PRODUCT’S SALES IN FY2017</a:t>
            </a:r>
            <a:endParaRPr lang="en-IN" sz="1600" spc="3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221633" y="221049"/>
            <a:ext cx="5286472" cy="6794349"/>
            <a:chOff x="3377842" y="700734"/>
            <a:chExt cx="5286472" cy="6794349"/>
          </a:xfrm>
        </p:grpSpPr>
        <p:grpSp>
          <p:nvGrpSpPr>
            <p:cNvPr id="9" name="Group 8"/>
            <p:cNvGrpSpPr/>
            <p:nvPr/>
          </p:nvGrpSpPr>
          <p:grpSpPr>
            <a:xfrm>
              <a:off x="3377842" y="700734"/>
              <a:ext cx="5286472" cy="6794349"/>
              <a:chOff x="3347862" y="251029"/>
              <a:chExt cx="5286472" cy="6794349"/>
            </a:xfrm>
          </p:grpSpPr>
          <p:sp>
            <p:nvSpPr>
              <p:cNvPr id="4" name="Oval 3"/>
              <p:cNvSpPr/>
              <p:nvPr/>
            </p:nvSpPr>
            <p:spPr>
              <a:xfrm>
                <a:off x="3347862" y="2489794"/>
                <a:ext cx="5286472" cy="4555584"/>
              </a:xfrm>
              <a:prstGeom prst="ellipse">
                <a:avLst/>
              </a:prstGeom>
              <a:solidFill>
                <a:srgbClr val="3AC0CE"/>
              </a:solidFill>
              <a:ln>
                <a:noFill/>
              </a:ln>
              <a:effectLst>
                <a:reflection blurRad="6350" stA="52000" endA="300" endPos="43000" dir="5400000" sy="-100000" algn="bl" rotWithShape="0"/>
              </a:effectLst>
              <a:scene3d>
                <a:camera prst="perspectiveRelaxedModerately">
                  <a:rot lat="16790627" lon="0" rev="0"/>
                </a:camera>
                <a:lightRig rig="threePt" dir="t"/>
              </a:scene3d>
              <a:sp3d extrusionH="5080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3932478" y="2402113"/>
                <a:ext cx="4117240" cy="3686629"/>
              </a:xfrm>
              <a:prstGeom prst="ellipse">
                <a:avLst/>
              </a:prstGeom>
              <a:solidFill>
                <a:srgbClr val="3A92CE"/>
              </a:solidFill>
              <a:ln>
                <a:noFill/>
              </a:ln>
              <a:scene3d>
                <a:camera prst="perspectiveRelaxedModerately">
                  <a:rot lat="16790653" lon="0" rev="0"/>
                </a:camera>
                <a:lightRig rig="threePt" dir="t"/>
              </a:scene3d>
              <a:sp3d z="177800" extrusionH="5080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4069435" y="1685085"/>
                <a:ext cx="3843327" cy="3686629"/>
              </a:xfrm>
              <a:prstGeom prst="ellipse">
                <a:avLst/>
              </a:prstGeom>
              <a:solidFill>
                <a:srgbClr val="7534D4"/>
              </a:solidFill>
              <a:ln>
                <a:noFill/>
              </a:ln>
              <a:scene3d>
                <a:camera prst="perspectiveRelaxedModerately">
                  <a:rot lat="16790653" lon="0" rev="0"/>
                </a:camera>
                <a:lightRig rig="threePt" dir="t"/>
              </a:scene3d>
              <a:sp3d z="177800" extrusionH="5080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4157962" y="968057"/>
                <a:ext cx="3666273" cy="3686629"/>
              </a:xfrm>
              <a:prstGeom prst="ellipse">
                <a:avLst/>
              </a:prstGeom>
              <a:solidFill>
                <a:srgbClr val="AF43C5"/>
              </a:solidFill>
              <a:ln>
                <a:noFill/>
              </a:ln>
              <a:scene3d>
                <a:camera prst="perspectiveRelaxedModerately">
                  <a:rot lat="16790653" lon="0" rev="0"/>
                </a:camera>
                <a:lightRig rig="threePt" dir="t"/>
              </a:scene3d>
              <a:sp3d z="177800" extrusionH="5080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4276446" y="251029"/>
                <a:ext cx="3429305" cy="3686629"/>
              </a:xfrm>
              <a:prstGeom prst="ellipse">
                <a:avLst/>
              </a:prstGeom>
              <a:solidFill>
                <a:srgbClr val="CC3CA3"/>
              </a:solidFill>
              <a:ln>
                <a:noFill/>
              </a:ln>
              <a:scene3d>
                <a:camera prst="perspectiveRelaxedModerately">
                  <a:rot lat="16790653" lon="0" rev="0"/>
                </a:camera>
                <a:lightRig rig="threePt" dir="t"/>
              </a:scene3d>
              <a:sp3d z="177800" extrusionH="50800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1" name="Graphic 10" descr="Compu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00023" y="5587419"/>
              <a:ext cx="468000" cy="468000"/>
            </a:xfrm>
            <a:prstGeom prst="rect">
              <a:avLst/>
            </a:prstGeom>
          </p:spPr>
        </p:pic>
        <p:pic>
          <p:nvPicPr>
            <p:cNvPr id="13" name="Graphic 12" descr="Lapt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078" y="4212232"/>
              <a:ext cx="468000" cy="468000"/>
            </a:xfrm>
            <a:prstGeom prst="rect">
              <a:avLst/>
            </a:prstGeom>
          </p:spPr>
        </p:pic>
        <p:pic>
          <p:nvPicPr>
            <p:cNvPr id="15" name="Graphic 14" descr="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078" y="4924550"/>
              <a:ext cx="468000" cy="468000"/>
            </a:xfrm>
            <a:prstGeom prst="rect">
              <a:avLst/>
            </a:prstGeom>
          </p:spPr>
        </p:pic>
        <p:pic>
          <p:nvPicPr>
            <p:cNvPr id="17" name="Graphic 16" descr="Smart Pho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0023" y="2756529"/>
              <a:ext cx="468000" cy="468000"/>
            </a:xfrm>
            <a:prstGeom prst="rect">
              <a:avLst/>
            </a:prstGeom>
          </p:spPr>
        </p:pic>
        <p:pic>
          <p:nvPicPr>
            <p:cNvPr id="19" name="Graphic 18" descr="Table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7078" y="3468847"/>
              <a:ext cx="468000" cy="468000"/>
            </a:xfrm>
            <a:prstGeom prst="rect">
              <a:avLst/>
            </a:prstGeom>
          </p:spPr>
        </p:pic>
      </p:grpSp>
      <p:sp>
        <p:nvSpPr>
          <p:cNvPr id="21" name="TextBox 20"/>
          <p:cNvSpPr txBox="1"/>
          <p:nvPr/>
        </p:nvSpPr>
        <p:spPr>
          <a:xfrm>
            <a:off x="1352757" y="2318918"/>
            <a:ext cx="2833141" cy="492443"/>
          </a:xfrm>
          <a:prstGeom prst="rect">
            <a:avLst/>
          </a:prstGeom>
          <a:noFill/>
        </p:spPr>
        <p:txBody>
          <a:bodyPr wrap="square" rtlCol="0">
            <a:spAutoFit/>
          </a:bodyPr>
          <a:lstStyle/>
          <a:p>
            <a:r>
              <a:rPr lang="en-IN" sz="1400" dirty="0">
                <a:solidFill>
                  <a:schemeClr val="bg1">
                    <a:lumMod val="95000"/>
                  </a:schemeClr>
                </a:solidFill>
                <a:latin typeface="Nexa Bold" panose="02000000000000000000" pitchFamily="50" charset="0"/>
              </a:rPr>
              <a:t>Item A</a:t>
            </a:r>
            <a:endParaRPr lang="en-IN" sz="1400" dirty="0">
              <a:solidFill>
                <a:schemeClr val="bg1">
                  <a:lumMod val="95000"/>
                </a:schemeClr>
              </a:solidFill>
              <a:latin typeface="Nexa Bold" panose="02000000000000000000" pitchFamily="50" charset="0"/>
            </a:endParaRPr>
          </a:p>
          <a:p>
            <a:r>
              <a:rPr lang="en-IN" sz="1200" dirty="0">
                <a:solidFill>
                  <a:schemeClr val="bg1">
                    <a:lumMod val="95000"/>
                  </a:schemeClr>
                </a:solidFill>
                <a:latin typeface="Nexa Light" panose="02000000000000000000" pitchFamily="50" charset="0"/>
              </a:rPr>
              <a:t>Add description here</a:t>
            </a:r>
            <a:endParaRPr lang="en-IN" sz="1200" dirty="0">
              <a:solidFill>
                <a:schemeClr val="bg1">
                  <a:lumMod val="95000"/>
                </a:schemeClr>
              </a:solidFill>
              <a:latin typeface="Nexa Light" panose="02000000000000000000" pitchFamily="50" charset="0"/>
            </a:endParaRPr>
          </a:p>
        </p:txBody>
      </p:sp>
      <p:sp>
        <p:nvSpPr>
          <p:cNvPr id="22" name="TextBox 21"/>
          <p:cNvSpPr txBox="1"/>
          <p:nvPr/>
        </p:nvSpPr>
        <p:spPr>
          <a:xfrm>
            <a:off x="1352757" y="3022247"/>
            <a:ext cx="2833141" cy="492443"/>
          </a:xfrm>
          <a:prstGeom prst="rect">
            <a:avLst/>
          </a:prstGeom>
          <a:noFill/>
        </p:spPr>
        <p:txBody>
          <a:bodyPr wrap="square" rtlCol="0">
            <a:spAutoFit/>
          </a:bodyPr>
          <a:lstStyle/>
          <a:p>
            <a:r>
              <a:rPr lang="en-IN" sz="1400" dirty="0">
                <a:solidFill>
                  <a:schemeClr val="bg1">
                    <a:lumMod val="95000"/>
                  </a:schemeClr>
                </a:solidFill>
                <a:latin typeface="Nexa Bold" panose="02000000000000000000" pitchFamily="50" charset="0"/>
              </a:rPr>
              <a:t>Item B</a:t>
            </a:r>
            <a:endParaRPr lang="en-IN" sz="1400" dirty="0">
              <a:solidFill>
                <a:schemeClr val="bg1">
                  <a:lumMod val="95000"/>
                </a:schemeClr>
              </a:solidFill>
              <a:latin typeface="Nexa Bold" panose="02000000000000000000" pitchFamily="50" charset="0"/>
            </a:endParaRPr>
          </a:p>
          <a:p>
            <a:r>
              <a:rPr lang="en-IN" sz="1200" dirty="0">
                <a:solidFill>
                  <a:schemeClr val="bg1">
                    <a:lumMod val="95000"/>
                  </a:schemeClr>
                </a:solidFill>
                <a:latin typeface="Nexa Light" panose="02000000000000000000" pitchFamily="50" charset="0"/>
              </a:rPr>
              <a:t>Add description here</a:t>
            </a:r>
            <a:endParaRPr lang="en-IN" sz="1200" dirty="0">
              <a:solidFill>
                <a:schemeClr val="bg1">
                  <a:lumMod val="95000"/>
                </a:schemeClr>
              </a:solidFill>
              <a:latin typeface="Nexa Light" panose="02000000000000000000" pitchFamily="50" charset="0"/>
            </a:endParaRPr>
          </a:p>
        </p:txBody>
      </p:sp>
      <p:sp>
        <p:nvSpPr>
          <p:cNvPr id="23" name="TextBox 22"/>
          <p:cNvSpPr txBox="1"/>
          <p:nvPr/>
        </p:nvSpPr>
        <p:spPr>
          <a:xfrm>
            <a:off x="1352757" y="3725576"/>
            <a:ext cx="2833141" cy="492443"/>
          </a:xfrm>
          <a:prstGeom prst="rect">
            <a:avLst/>
          </a:prstGeom>
          <a:noFill/>
        </p:spPr>
        <p:txBody>
          <a:bodyPr wrap="square" rtlCol="0">
            <a:spAutoFit/>
          </a:bodyPr>
          <a:lstStyle/>
          <a:p>
            <a:r>
              <a:rPr lang="en-IN" sz="1400" dirty="0">
                <a:solidFill>
                  <a:schemeClr val="bg1">
                    <a:lumMod val="95000"/>
                  </a:schemeClr>
                </a:solidFill>
                <a:latin typeface="Nexa Bold" panose="02000000000000000000" pitchFamily="50" charset="0"/>
              </a:rPr>
              <a:t>Item C</a:t>
            </a:r>
            <a:endParaRPr lang="en-IN" sz="1400" dirty="0">
              <a:solidFill>
                <a:schemeClr val="bg1">
                  <a:lumMod val="95000"/>
                </a:schemeClr>
              </a:solidFill>
              <a:latin typeface="Nexa Bold" panose="02000000000000000000" pitchFamily="50" charset="0"/>
            </a:endParaRPr>
          </a:p>
          <a:p>
            <a:r>
              <a:rPr lang="en-IN" sz="1200" dirty="0">
                <a:solidFill>
                  <a:schemeClr val="bg1">
                    <a:lumMod val="95000"/>
                  </a:schemeClr>
                </a:solidFill>
                <a:latin typeface="Nexa Light" panose="02000000000000000000" pitchFamily="50" charset="0"/>
              </a:rPr>
              <a:t>Add description here</a:t>
            </a:r>
            <a:endParaRPr lang="en-IN" sz="1200" dirty="0">
              <a:solidFill>
                <a:schemeClr val="bg1">
                  <a:lumMod val="95000"/>
                </a:schemeClr>
              </a:solidFill>
              <a:latin typeface="Nexa Light" panose="02000000000000000000" pitchFamily="50" charset="0"/>
            </a:endParaRPr>
          </a:p>
        </p:txBody>
      </p:sp>
      <p:sp>
        <p:nvSpPr>
          <p:cNvPr id="24" name="TextBox 23"/>
          <p:cNvSpPr txBox="1"/>
          <p:nvPr/>
        </p:nvSpPr>
        <p:spPr>
          <a:xfrm>
            <a:off x="1352757" y="4428905"/>
            <a:ext cx="2833141" cy="492443"/>
          </a:xfrm>
          <a:prstGeom prst="rect">
            <a:avLst/>
          </a:prstGeom>
          <a:noFill/>
        </p:spPr>
        <p:txBody>
          <a:bodyPr wrap="square" rtlCol="0">
            <a:spAutoFit/>
          </a:bodyPr>
          <a:lstStyle/>
          <a:p>
            <a:r>
              <a:rPr lang="en-IN" sz="1400" dirty="0">
                <a:solidFill>
                  <a:schemeClr val="bg1">
                    <a:lumMod val="95000"/>
                  </a:schemeClr>
                </a:solidFill>
                <a:latin typeface="Nexa Bold" panose="02000000000000000000" pitchFamily="50" charset="0"/>
              </a:rPr>
              <a:t>Item D</a:t>
            </a:r>
            <a:endParaRPr lang="en-IN" sz="1400" dirty="0">
              <a:solidFill>
                <a:schemeClr val="bg1">
                  <a:lumMod val="95000"/>
                </a:schemeClr>
              </a:solidFill>
              <a:latin typeface="Nexa Bold" panose="02000000000000000000" pitchFamily="50" charset="0"/>
            </a:endParaRPr>
          </a:p>
          <a:p>
            <a:r>
              <a:rPr lang="en-IN" sz="1200" dirty="0">
                <a:solidFill>
                  <a:schemeClr val="bg1">
                    <a:lumMod val="95000"/>
                  </a:schemeClr>
                </a:solidFill>
                <a:latin typeface="Nexa Light" panose="02000000000000000000" pitchFamily="50" charset="0"/>
              </a:rPr>
              <a:t>Add description here</a:t>
            </a:r>
            <a:endParaRPr lang="en-IN" sz="1200" dirty="0">
              <a:solidFill>
                <a:schemeClr val="bg1">
                  <a:lumMod val="95000"/>
                </a:schemeClr>
              </a:solidFill>
              <a:latin typeface="Nexa Light" panose="02000000000000000000" pitchFamily="50" charset="0"/>
            </a:endParaRPr>
          </a:p>
        </p:txBody>
      </p:sp>
      <p:sp>
        <p:nvSpPr>
          <p:cNvPr id="25" name="TextBox 24"/>
          <p:cNvSpPr txBox="1"/>
          <p:nvPr/>
        </p:nvSpPr>
        <p:spPr>
          <a:xfrm>
            <a:off x="1352757" y="5132234"/>
            <a:ext cx="2833141" cy="492443"/>
          </a:xfrm>
          <a:prstGeom prst="rect">
            <a:avLst/>
          </a:prstGeom>
          <a:noFill/>
        </p:spPr>
        <p:txBody>
          <a:bodyPr wrap="square" rtlCol="0">
            <a:spAutoFit/>
          </a:bodyPr>
          <a:lstStyle/>
          <a:p>
            <a:r>
              <a:rPr lang="en-IN" sz="1400" dirty="0">
                <a:solidFill>
                  <a:schemeClr val="bg1">
                    <a:lumMod val="95000"/>
                  </a:schemeClr>
                </a:solidFill>
                <a:latin typeface="Nexa Bold" panose="02000000000000000000" pitchFamily="50" charset="0"/>
              </a:rPr>
              <a:t>Item E</a:t>
            </a:r>
            <a:endParaRPr lang="en-IN" sz="1400" dirty="0">
              <a:solidFill>
                <a:schemeClr val="bg1">
                  <a:lumMod val="95000"/>
                </a:schemeClr>
              </a:solidFill>
              <a:latin typeface="Nexa Bold" panose="02000000000000000000" pitchFamily="50" charset="0"/>
            </a:endParaRPr>
          </a:p>
          <a:p>
            <a:r>
              <a:rPr lang="en-IN" sz="1200" dirty="0">
                <a:solidFill>
                  <a:schemeClr val="bg1">
                    <a:lumMod val="95000"/>
                  </a:schemeClr>
                </a:solidFill>
                <a:latin typeface="Nexa Light" panose="02000000000000000000" pitchFamily="50" charset="0"/>
              </a:rPr>
              <a:t>Add description here</a:t>
            </a:r>
            <a:endParaRPr lang="en-IN" sz="1200" dirty="0">
              <a:solidFill>
                <a:schemeClr val="bg1">
                  <a:lumMod val="95000"/>
                </a:schemeClr>
              </a:solidFill>
              <a:latin typeface="Nexa Light" panose="02000000000000000000" pitchFamily="50" charset="0"/>
            </a:endParaRPr>
          </a:p>
        </p:txBody>
      </p:sp>
      <p:cxnSp>
        <p:nvCxnSpPr>
          <p:cNvPr id="27" name="Straight Connector 26"/>
          <p:cNvCxnSpPr>
            <a:stCxn id="17" idx="1"/>
          </p:cNvCxnSpPr>
          <p:nvPr/>
        </p:nvCxnSpPr>
        <p:spPr>
          <a:xfrm flipH="1">
            <a:off x="3064737" y="2510844"/>
            <a:ext cx="457907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1"/>
          </p:cNvCxnSpPr>
          <p:nvPr/>
        </p:nvCxnSpPr>
        <p:spPr>
          <a:xfrm flipH="1">
            <a:off x="3064737" y="3223162"/>
            <a:ext cx="45661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3" idx="1"/>
          </p:cNvCxnSpPr>
          <p:nvPr/>
        </p:nvCxnSpPr>
        <p:spPr>
          <a:xfrm flipH="1">
            <a:off x="3064737" y="3966547"/>
            <a:ext cx="45661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064737" y="4678865"/>
            <a:ext cx="45661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064737" y="5334299"/>
            <a:ext cx="456613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57199" y="338719"/>
            <a:ext cx="11734801" cy="461665"/>
          </a:xfrm>
          <a:prstGeom prst="rect">
            <a:avLst/>
          </a:prstGeom>
          <a:noFill/>
        </p:spPr>
        <p:txBody>
          <a:bodyPr wrap="square" rtlCol="0">
            <a:spAutoFit/>
          </a:bodyPr>
          <a:lstStyle/>
          <a:p>
            <a:r>
              <a:rPr lang="en-IN" sz="2400" dirty="0">
                <a:solidFill>
                  <a:schemeClr val="bg1"/>
                </a:solidFill>
                <a:latin typeface="Nexa Bold" panose="02000000000000000000" pitchFamily="50" charset="0"/>
              </a:rPr>
              <a:t>SALES, WORKFLOW, BUSINESS CONCEPT, INFOGRAPHICS</a:t>
            </a:r>
            <a:endParaRPr lang="en-IN" sz="2400" dirty="0">
              <a:solidFill>
                <a:schemeClr val="bg1"/>
              </a:solidFill>
              <a:latin typeface="Nexa Bold" panose="02000000000000000000" pitchFamily="50" charset="0"/>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rrow: Up 35"/>
          <p:cNvSpPr/>
          <p:nvPr/>
        </p:nvSpPr>
        <p:spPr>
          <a:xfrm rot="1645276">
            <a:off x="9221266" y="560187"/>
            <a:ext cx="468000" cy="1078605"/>
          </a:xfrm>
          <a:prstGeom prst="upArrow">
            <a:avLst>
              <a:gd name="adj1" fmla="val 55713"/>
              <a:gd name="adj2" fmla="val 804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rot="19799306">
            <a:off x="7008816" y="3154373"/>
            <a:ext cx="1188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rot="20911697">
            <a:off x="5240971" y="3793449"/>
            <a:ext cx="1188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rot="20233187">
            <a:off x="3333775" y="4465760"/>
            <a:ext cx="1188000" cy="2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Triangle 13"/>
          <p:cNvSpPr/>
          <p:nvPr/>
        </p:nvSpPr>
        <p:spPr>
          <a:xfrm flipV="1">
            <a:off x="1" y="-2"/>
            <a:ext cx="3541485" cy="2002972"/>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246743" y="290287"/>
            <a:ext cx="2714171" cy="584775"/>
          </a:xfrm>
          <a:prstGeom prst="rect">
            <a:avLst/>
          </a:prstGeom>
          <a:noFill/>
        </p:spPr>
        <p:txBody>
          <a:bodyPr wrap="square" rtlCol="0">
            <a:spAutoFit/>
          </a:bodyPr>
          <a:lstStyle/>
          <a:p>
            <a:r>
              <a:rPr lang="en-IN" sz="3200" spc="300" dirty="0">
                <a:latin typeface="Roboto Black" panose="02000000000000000000" pitchFamily="2" charset="0"/>
                <a:ea typeface="Roboto Black" panose="02000000000000000000" pitchFamily="2" charset="0"/>
                <a:cs typeface="Roboto Black" panose="02000000000000000000" pitchFamily="2" charset="0"/>
              </a:rPr>
              <a:t>RESULT</a:t>
            </a:r>
            <a:endParaRPr lang="en-IN" sz="3200" spc="300" dirty="0">
              <a:latin typeface="Roboto Black" panose="02000000000000000000" pitchFamily="2" charset="0"/>
              <a:ea typeface="Roboto Black" panose="02000000000000000000" pitchFamily="2" charset="0"/>
              <a:cs typeface="Roboto Black" panose="02000000000000000000" pitchFamily="2" charset="0"/>
            </a:endParaRPr>
          </a:p>
        </p:txBody>
      </p:sp>
      <p:sp>
        <p:nvSpPr>
          <p:cNvPr id="16" name="Rectangle 15"/>
          <p:cNvSpPr/>
          <p:nvPr/>
        </p:nvSpPr>
        <p:spPr>
          <a:xfrm>
            <a:off x="1" y="290287"/>
            <a:ext cx="246742" cy="58477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1596572" y="1182300"/>
            <a:ext cx="1509486" cy="1107996"/>
          </a:xfrm>
          <a:prstGeom prst="rect">
            <a:avLst/>
          </a:prstGeom>
          <a:noFill/>
        </p:spPr>
        <p:txBody>
          <a:bodyPr wrap="square" rtlCol="0">
            <a:spAutoFit/>
          </a:bodyPr>
          <a:lstStyle/>
          <a:p>
            <a:pPr algn="ctr"/>
            <a:r>
              <a:rPr lang="en-IN" sz="6600" dirty="0">
                <a:solidFill>
                  <a:schemeClr val="bg1"/>
                </a:solidFill>
                <a:latin typeface="Roboto" panose="02000000000000000000" pitchFamily="2" charset="0"/>
                <a:ea typeface="Roboto" panose="02000000000000000000" pitchFamily="2" charset="0"/>
                <a:cs typeface="Roboto" panose="02000000000000000000" pitchFamily="2" charset="0"/>
              </a:rPr>
              <a:t>45</a:t>
            </a:r>
            <a:r>
              <a:rPr lang="en-IN" sz="2800" dirty="0">
                <a:solidFill>
                  <a:schemeClr val="bg1"/>
                </a:solidFill>
                <a:latin typeface="Roboto" panose="02000000000000000000" pitchFamily="2" charset="0"/>
                <a:ea typeface="Roboto" panose="02000000000000000000" pitchFamily="2" charset="0"/>
                <a:cs typeface="Roboto" panose="02000000000000000000" pitchFamily="2" charset="0"/>
              </a:rPr>
              <a:t>%</a:t>
            </a:r>
            <a:endParaRPr lang="en-IN" sz="4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8" name="Arrow: Up 17"/>
          <p:cNvSpPr/>
          <p:nvPr/>
        </p:nvSpPr>
        <p:spPr>
          <a:xfrm>
            <a:off x="2953530" y="1497979"/>
            <a:ext cx="515258" cy="472955"/>
          </a:xfrm>
          <a:prstGeom prst="up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3523032" y="1282383"/>
            <a:ext cx="3425365" cy="954107"/>
          </a:xfrm>
          <a:prstGeom prst="rect">
            <a:avLst/>
          </a:prstGeom>
        </p:spPr>
        <p:txBody>
          <a:bodyPr wrap="square">
            <a:spAutoFit/>
          </a:bodyPr>
          <a:lstStyle/>
          <a:p>
            <a:pPr algn="just"/>
            <a:r>
              <a:rPr lang="en-IN" sz="1400" dirty="0">
                <a:solidFill>
                  <a:schemeClr val="bg1"/>
                </a:solidFill>
              </a:rPr>
              <a:t>LOREM IPSUM DOLOR SIT AMET, CONSECTETUR ADIPISCING ELIT, SED DO EIUSMOD TEMPOR INCIDIDUNT UT LABORE ET DOLORE MAGNA ALIQUA. </a:t>
            </a:r>
            <a:endParaRPr lang="en-IN" sz="1400" dirty="0">
              <a:solidFill>
                <a:schemeClr val="bg1"/>
              </a:solidFill>
            </a:endParaRPr>
          </a:p>
        </p:txBody>
      </p:sp>
      <p:sp>
        <p:nvSpPr>
          <p:cNvPr id="21" name="Oval 20"/>
          <p:cNvSpPr/>
          <p:nvPr/>
        </p:nvSpPr>
        <p:spPr>
          <a:xfrm>
            <a:off x="1531261" y="4209143"/>
            <a:ext cx="2046510" cy="2046510"/>
          </a:xfrm>
          <a:prstGeom prst="ellipse">
            <a:avLst/>
          </a:prstGeom>
          <a:gradFill flip="none" rotWithShape="1">
            <a:gsLst>
              <a:gs pos="26000">
                <a:schemeClr val="bg1">
                  <a:lumMod val="85000"/>
                </a:schemeClr>
              </a:gs>
              <a:gs pos="69000">
                <a:schemeClr val="bg1">
                  <a:lumMod val="95000"/>
                </a:schemeClr>
              </a:gs>
              <a:gs pos="100000">
                <a:schemeClr val="bg1">
                  <a:shade val="100000"/>
                  <a:satMod val="115000"/>
                </a:schemeClr>
              </a:gs>
            </a:gsLst>
            <a:path path="circle">
              <a:fillToRect l="100000" b="100000"/>
            </a:path>
            <a:tileRect t="-100000" r="-100000"/>
          </a:gradFill>
          <a:ln w="76200">
            <a:solidFill>
              <a:srgbClr val="6BECFD"/>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7561939" y="1190176"/>
            <a:ext cx="2046510" cy="2046510"/>
          </a:xfrm>
          <a:prstGeom prst="ellipse">
            <a:avLst/>
          </a:prstGeom>
          <a:gradFill flip="none" rotWithShape="1">
            <a:gsLst>
              <a:gs pos="26000">
                <a:schemeClr val="bg1">
                  <a:lumMod val="85000"/>
                </a:schemeClr>
              </a:gs>
              <a:gs pos="69000">
                <a:schemeClr val="bg1">
                  <a:lumMod val="95000"/>
                </a:schemeClr>
              </a:gs>
              <a:gs pos="100000">
                <a:schemeClr val="bg1">
                  <a:shade val="100000"/>
                  <a:satMod val="115000"/>
                </a:schemeClr>
              </a:gs>
            </a:gsLst>
            <a:path path="circle">
              <a:fillToRect l="100000" b="100000"/>
            </a:path>
            <a:tileRect t="-100000" r="-100000"/>
          </a:gradFill>
          <a:ln w="76200">
            <a:solidFill>
              <a:schemeClr val="accent2">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a:off x="4347022" y="3592285"/>
            <a:ext cx="943430" cy="943430"/>
          </a:xfrm>
          <a:prstGeom prst="ellipse">
            <a:avLst/>
          </a:prstGeom>
          <a:gradFill flip="none" rotWithShape="1">
            <a:gsLst>
              <a:gs pos="26000">
                <a:schemeClr val="bg1">
                  <a:lumMod val="85000"/>
                </a:schemeClr>
              </a:gs>
              <a:gs pos="69000">
                <a:schemeClr val="bg1">
                  <a:lumMod val="95000"/>
                </a:schemeClr>
              </a:gs>
              <a:gs pos="100000">
                <a:schemeClr val="bg1">
                  <a:shade val="100000"/>
                  <a:satMod val="115000"/>
                </a:schemeClr>
              </a:gs>
            </a:gsLst>
            <a:path path="circle">
              <a:fillToRect l="100000" b="100000"/>
            </a:path>
            <a:tileRect t="-100000" r="-100000"/>
          </a:gradFill>
          <a:ln w="38100">
            <a:solidFill>
              <a:srgbClr val="92D05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6226625" y="3265713"/>
            <a:ext cx="943430" cy="943430"/>
          </a:xfrm>
          <a:prstGeom prst="ellipse">
            <a:avLst/>
          </a:prstGeom>
          <a:gradFill flip="none" rotWithShape="1">
            <a:gsLst>
              <a:gs pos="26000">
                <a:schemeClr val="bg1">
                  <a:lumMod val="85000"/>
                </a:schemeClr>
              </a:gs>
              <a:gs pos="69000">
                <a:schemeClr val="bg1">
                  <a:lumMod val="95000"/>
                </a:schemeClr>
              </a:gs>
              <a:gs pos="100000">
                <a:schemeClr val="bg1">
                  <a:shade val="100000"/>
                  <a:satMod val="115000"/>
                </a:schemeClr>
              </a:gs>
            </a:gsLst>
            <a:path path="circle">
              <a:fillToRect l="100000" b="100000"/>
            </a:path>
            <a:tileRect t="-100000" r="-100000"/>
          </a:gradFill>
          <a:ln w="38100">
            <a:solidFill>
              <a:srgbClr val="D97C2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Graphic 25" descr="Bar char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82340" y="3521428"/>
            <a:ext cx="432000" cy="432000"/>
          </a:xfrm>
          <a:prstGeom prst="rect">
            <a:avLst/>
          </a:prstGeom>
        </p:spPr>
      </p:pic>
      <p:pic>
        <p:nvPicPr>
          <p:cNvPr id="28" name="Graphic 27" descr="Upward tre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737" y="3848000"/>
            <a:ext cx="432000" cy="432000"/>
          </a:xfrm>
          <a:prstGeom prst="rect">
            <a:avLst/>
          </a:prstGeom>
        </p:spPr>
      </p:pic>
      <p:pic>
        <p:nvPicPr>
          <p:cNvPr id="30" name="Graphic 29" descr="Gear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0516" y="4818398"/>
            <a:ext cx="828000" cy="828000"/>
          </a:xfrm>
          <a:prstGeom prst="rect">
            <a:avLst/>
          </a:prstGeom>
        </p:spPr>
      </p:pic>
      <p:pic>
        <p:nvPicPr>
          <p:cNvPr id="32" name="Graphic 31" descr="Lightbulb"/>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1194" y="1799431"/>
            <a:ext cx="828000" cy="828000"/>
          </a:xfrm>
          <a:prstGeom prst="rect">
            <a:avLst/>
          </a:prstGeom>
        </p:spPr>
      </p:pic>
      <p:sp>
        <p:nvSpPr>
          <p:cNvPr id="37" name="Oval 36"/>
          <p:cNvSpPr/>
          <p:nvPr/>
        </p:nvSpPr>
        <p:spPr>
          <a:xfrm>
            <a:off x="8127208" y="3953428"/>
            <a:ext cx="720000" cy="720000"/>
          </a:xfrm>
          <a:prstGeom prst="ellipse">
            <a:avLst/>
          </a:prstGeom>
          <a:solidFill>
            <a:schemeClr val="tx1">
              <a:lumMod val="75000"/>
              <a:lumOff val="2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8127208" y="4901655"/>
            <a:ext cx="720000" cy="720000"/>
          </a:xfrm>
          <a:prstGeom prst="ellipse">
            <a:avLst/>
          </a:prstGeom>
          <a:solidFill>
            <a:schemeClr val="tx1">
              <a:lumMod val="75000"/>
              <a:lumOff val="2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8127208" y="5849881"/>
            <a:ext cx="720000" cy="720000"/>
          </a:xfrm>
          <a:prstGeom prst="ellipse">
            <a:avLst/>
          </a:prstGeom>
          <a:solidFill>
            <a:schemeClr val="tx1">
              <a:lumMod val="75000"/>
              <a:lumOff val="25000"/>
            </a:schemeClr>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 name="Graphic 40" descr="Table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1208" y="5045655"/>
            <a:ext cx="432000" cy="432000"/>
          </a:xfrm>
          <a:prstGeom prst="rect">
            <a:avLst/>
          </a:prstGeom>
        </p:spPr>
      </p:pic>
      <p:pic>
        <p:nvPicPr>
          <p:cNvPr id="43" name="Graphic 42" descr="Smart Phon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1208" y="5993881"/>
            <a:ext cx="432000" cy="432000"/>
          </a:xfrm>
          <a:prstGeom prst="rect">
            <a:avLst/>
          </a:prstGeom>
        </p:spPr>
      </p:pic>
      <p:pic>
        <p:nvPicPr>
          <p:cNvPr id="45" name="Graphic 44" descr="Laptop"/>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71208" y="4125429"/>
            <a:ext cx="432000" cy="432000"/>
          </a:xfrm>
          <a:prstGeom prst="rect">
            <a:avLst/>
          </a:prstGeom>
        </p:spPr>
      </p:pic>
      <p:sp>
        <p:nvSpPr>
          <p:cNvPr id="46" name="Rectangle 45"/>
          <p:cNvSpPr/>
          <p:nvPr/>
        </p:nvSpPr>
        <p:spPr>
          <a:xfrm>
            <a:off x="8900401" y="4081998"/>
            <a:ext cx="3030342" cy="507831"/>
          </a:xfrm>
          <a:prstGeom prst="rect">
            <a:avLst/>
          </a:prstGeom>
        </p:spPr>
        <p:txBody>
          <a:bodyPr wrap="square">
            <a:spAutoFit/>
          </a:bodyPr>
          <a:lstStyle/>
          <a:p>
            <a:pPr algn="just"/>
            <a:r>
              <a:rPr lang="en-IN" sz="900" dirty="0">
                <a:solidFill>
                  <a:schemeClr val="bg1"/>
                </a:solidFill>
                <a:latin typeface="Roboto" panose="02000000000000000000" pitchFamily="2" charset="0"/>
                <a:ea typeface="Roboto" panose="02000000000000000000" pitchFamily="2" charset="0"/>
                <a:cs typeface="Roboto" panose="02000000000000000000" pitchFamily="2" charset="0"/>
              </a:rPr>
              <a:t>LOREM IPSUM DOLOR SIT AMET, CONSECTETUR ADIPISCING ELIT, SED DO EIUSMOD TEMPOR INCIDIDUNT UT LABORE ET DOLORE MAGNA ALIQUA. </a:t>
            </a:r>
            <a:endParaRPr lang="en-IN" sz="9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7" name="Rectangle 46"/>
          <p:cNvSpPr/>
          <p:nvPr/>
        </p:nvSpPr>
        <p:spPr>
          <a:xfrm>
            <a:off x="8912998" y="5007739"/>
            <a:ext cx="3030342" cy="507831"/>
          </a:xfrm>
          <a:prstGeom prst="rect">
            <a:avLst/>
          </a:prstGeom>
        </p:spPr>
        <p:txBody>
          <a:bodyPr wrap="square">
            <a:spAutoFit/>
          </a:bodyPr>
          <a:lstStyle/>
          <a:p>
            <a:pPr algn="just"/>
            <a:r>
              <a:rPr lang="en-IN" sz="900" dirty="0">
                <a:solidFill>
                  <a:schemeClr val="bg1"/>
                </a:solidFill>
                <a:latin typeface="Roboto" panose="02000000000000000000" pitchFamily="2" charset="0"/>
                <a:ea typeface="Roboto" panose="02000000000000000000" pitchFamily="2" charset="0"/>
                <a:cs typeface="Roboto" panose="02000000000000000000" pitchFamily="2" charset="0"/>
              </a:rPr>
              <a:t>LOREM IPSUM DOLOR SIT AMET, CONSECTETUR ADIPISCING ELIT, SED DO EIUSMOD TEMPOR INCIDIDUNT UT LABORE ET DOLORE MAGNA ALIQUA. </a:t>
            </a:r>
            <a:endParaRPr lang="en-IN" sz="9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48" name="Rectangle 47"/>
          <p:cNvSpPr/>
          <p:nvPr/>
        </p:nvSpPr>
        <p:spPr>
          <a:xfrm>
            <a:off x="8912998" y="5955965"/>
            <a:ext cx="3030342" cy="507831"/>
          </a:xfrm>
          <a:prstGeom prst="rect">
            <a:avLst/>
          </a:prstGeom>
        </p:spPr>
        <p:txBody>
          <a:bodyPr wrap="square">
            <a:spAutoFit/>
          </a:bodyPr>
          <a:lstStyle/>
          <a:p>
            <a:pPr algn="just"/>
            <a:r>
              <a:rPr lang="en-IN" sz="900" dirty="0">
                <a:solidFill>
                  <a:schemeClr val="bg1"/>
                </a:solidFill>
                <a:latin typeface="Roboto" panose="02000000000000000000" pitchFamily="2" charset="0"/>
                <a:ea typeface="Roboto" panose="02000000000000000000" pitchFamily="2" charset="0"/>
                <a:cs typeface="Roboto" panose="02000000000000000000" pitchFamily="2" charset="0"/>
              </a:rPr>
              <a:t>LOREM IPSUM DOLOR SIT AMET, CONSECTETUR ADIPISCING ELIT, SED DO EIUSMOD TEMPOR INCIDIDUNT UT LABORE ET DOLORE MAGNA ALIQUA. </a:t>
            </a:r>
            <a:endParaRPr lang="en-IN" sz="9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735578" y="779488"/>
            <a:ext cx="5456422" cy="5253456"/>
            <a:chOff x="3837480" y="779488"/>
            <a:chExt cx="5456422" cy="5253456"/>
          </a:xfrm>
          <a:blipFill dpi="0" rotWithShape="1">
            <a:blip r:embed="rId1"/>
            <a:srcRect/>
            <a:stretch>
              <a:fillRect l="-65000"/>
            </a:stretch>
          </a:blipFill>
        </p:grpSpPr>
        <p:sp>
          <p:nvSpPr>
            <p:cNvPr id="19" name="Freeform: Shape 18"/>
            <p:cNvSpPr/>
            <p:nvPr/>
          </p:nvSpPr>
          <p:spPr>
            <a:xfrm>
              <a:off x="4841824" y="779488"/>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p:cNvSpPr/>
            <p:nvPr/>
          </p:nvSpPr>
          <p:spPr>
            <a:xfrm>
              <a:off x="3837480" y="1867852"/>
              <a:ext cx="5456422" cy="900000"/>
            </a:xfrm>
            <a:custGeom>
              <a:avLst/>
              <a:gdLst>
                <a:gd name="connsiteX0" fmla="*/ 450000 w 5456422"/>
                <a:gd name="connsiteY0" fmla="*/ 0 h 900000"/>
                <a:gd name="connsiteX1" fmla="*/ 5456422 w 5456422"/>
                <a:gd name="connsiteY1" fmla="*/ 0 h 900000"/>
                <a:gd name="connsiteX2" fmla="*/ 5456422 w 5456422"/>
                <a:gd name="connsiteY2" fmla="*/ 900000 h 900000"/>
                <a:gd name="connsiteX3" fmla="*/ 450000 w 5456422"/>
                <a:gd name="connsiteY3" fmla="*/ 900000 h 900000"/>
                <a:gd name="connsiteX4" fmla="*/ 0 w 5456422"/>
                <a:gd name="connsiteY4" fmla="*/ 450000 h 900000"/>
                <a:gd name="connsiteX5" fmla="*/ 450000 w 5456422"/>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422" h="900000">
                  <a:moveTo>
                    <a:pt x="450000" y="0"/>
                  </a:moveTo>
                  <a:lnTo>
                    <a:pt x="5456422" y="0"/>
                  </a:lnTo>
                  <a:lnTo>
                    <a:pt x="5456422"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p:cNvSpPr/>
            <p:nvPr/>
          </p:nvSpPr>
          <p:spPr>
            <a:xfrm>
              <a:off x="5951093" y="2956216"/>
              <a:ext cx="3342809" cy="900000"/>
            </a:xfrm>
            <a:custGeom>
              <a:avLst/>
              <a:gdLst>
                <a:gd name="connsiteX0" fmla="*/ 450000 w 3342809"/>
                <a:gd name="connsiteY0" fmla="*/ 0 h 900000"/>
                <a:gd name="connsiteX1" fmla="*/ 3342809 w 3342809"/>
                <a:gd name="connsiteY1" fmla="*/ 0 h 900000"/>
                <a:gd name="connsiteX2" fmla="*/ 3342809 w 3342809"/>
                <a:gd name="connsiteY2" fmla="*/ 900000 h 900000"/>
                <a:gd name="connsiteX3" fmla="*/ 450000 w 3342809"/>
                <a:gd name="connsiteY3" fmla="*/ 900000 h 900000"/>
                <a:gd name="connsiteX4" fmla="*/ 0 w 3342809"/>
                <a:gd name="connsiteY4" fmla="*/ 450000 h 900000"/>
                <a:gd name="connsiteX5" fmla="*/ 450000 w 3342809"/>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2809" h="900000">
                  <a:moveTo>
                    <a:pt x="450000" y="0"/>
                  </a:moveTo>
                  <a:lnTo>
                    <a:pt x="3342809" y="0"/>
                  </a:lnTo>
                  <a:lnTo>
                    <a:pt x="3342809"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p:cNvSpPr/>
            <p:nvPr/>
          </p:nvSpPr>
          <p:spPr>
            <a:xfrm>
              <a:off x="4841824" y="4044580"/>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p:cNvSpPr/>
            <p:nvPr/>
          </p:nvSpPr>
          <p:spPr>
            <a:xfrm>
              <a:off x="4167265" y="5132944"/>
              <a:ext cx="5126637" cy="900000"/>
            </a:xfrm>
            <a:custGeom>
              <a:avLst/>
              <a:gdLst>
                <a:gd name="connsiteX0" fmla="*/ 450000 w 5126637"/>
                <a:gd name="connsiteY0" fmla="*/ 0 h 900000"/>
                <a:gd name="connsiteX1" fmla="*/ 5126637 w 5126637"/>
                <a:gd name="connsiteY1" fmla="*/ 0 h 900000"/>
                <a:gd name="connsiteX2" fmla="*/ 5126637 w 5126637"/>
                <a:gd name="connsiteY2" fmla="*/ 900000 h 900000"/>
                <a:gd name="connsiteX3" fmla="*/ 450000 w 5126637"/>
                <a:gd name="connsiteY3" fmla="*/ 900000 h 900000"/>
                <a:gd name="connsiteX4" fmla="*/ 0 w 5126637"/>
                <a:gd name="connsiteY4" fmla="*/ 450000 h 900000"/>
                <a:gd name="connsiteX5" fmla="*/ 450000 w 5126637"/>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6637" h="900000">
                  <a:moveTo>
                    <a:pt x="450000" y="0"/>
                  </a:moveTo>
                  <a:lnTo>
                    <a:pt x="5126637" y="0"/>
                  </a:lnTo>
                  <a:lnTo>
                    <a:pt x="5126637"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Box 20"/>
          <p:cNvSpPr txBox="1"/>
          <p:nvPr/>
        </p:nvSpPr>
        <p:spPr>
          <a:xfrm>
            <a:off x="1043349" y="1156552"/>
            <a:ext cx="4601980" cy="400110"/>
          </a:xfrm>
          <a:prstGeom prst="rect">
            <a:avLst/>
          </a:prstGeom>
          <a:noFill/>
        </p:spPr>
        <p:txBody>
          <a:bodyPr wrap="square" rtlCol="0">
            <a:spAutoFit/>
          </a:bodyPr>
          <a:lstStyle/>
          <a:p>
            <a:pPr algn="ctr"/>
            <a:r>
              <a:rPr lang="en-IN" sz="2000" spc="3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2000" spc="300" dirty="0">
              <a:solidFill>
                <a:srgbClr val="00B0F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3" name="TextBox 22"/>
          <p:cNvSpPr txBox="1"/>
          <p:nvPr/>
        </p:nvSpPr>
        <p:spPr>
          <a:xfrm>
            <a:off x="1284738" y="2725676"/>
            <a:ext cx="4119203" cy="1200329"/>
          </a:xfrm>
          <a:prstGeom prst="rect">
            <a:avLst/>
          </a:prstGeom>
          <a:noFill/>
        </p:spPr>
        <p:txBody>
          <a:bodyPr wrap="square" rtlCol="0">
            <a:spAutoFit/>
          </a:bodyPr>
          <a:lstStyle/>
          <a:p>
            <a:pPr algn="ctr">
              <a:lnSpc>
                <a:spcPct val="150000"/>
              </a:lnSpc>
            </a:pPr>
            <a:r>
              <a:rPr lang="en-IN" sz="1200" dirty="0">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to watch more such creative videos. We regularly publish amazing PowerPoint templates that you can use in your corporate or other presentations.</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Rectangle 23"/>
          <p:cNvSpPr/>
          <p:nvPr/>
        </p:nvSpPr>
        <p:spPr>
          <a:xfrm>
            <a:off x="1538737" y="4504246"/>
            <a:ext cx="3611203" cy="923330"/>
          </a:xfrm>
          <a:prstGeom prst="rect">
            <a:avLst/>
          </a:prstGeom>
        </p:spPr>
        <p:txBody>
          <a:bodyPr wrap="square" anchor="ctr">
            <a:spAutoFit/>
          </a:bodyPr>
          <a:lstStyle/>
          <a:p>
            <a:pPr algn="ctr">
              <a:lnSpc>
                <a:spcPct val="150000"/>
              </a:lnSpc>
            </a:pPr>
            <a:r>
              <a:rPr lang="en-IN" sz="1200" dirty="0">
                <a:latin typeface="Open Sans Light" panose="020B0306030504020204" pitchFamily="34" charset="0"/>
                <a:ea typeface="Open Sans Light" panose="020B0306030504020204" pitchFamily="34" charset="0"/>
                <a:cs typeface="Open Sans Light" panose="020B0306030504020204" pitchFamily="34" charset="0"/>
              </a:rPr>
              <a:t>If you like this template, then please like, share, comment and subscribe.</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p>
            <a:pPr algn="ctr">
              <a:lnSpc>
                <a:spcPct val="150000"/>
              </a:lnSpc>
            </a:pPr>
            <a:r>
              <a:rPr lang="en-IN" sz="1200" dirty="0">
                <a:latin typeface="Open Sans Light" panose="020B0306030504020204" pitchFamily="34" charset="0"/>
                <a:ea typeface="Open Sans Light" panose="020B0306030504020204" pitchFamily="34" charset="0"/>
                <a:cs typeface="Open Sans Light" panose="020B0306030504020204" pitchFamily="34" charset="0"/>
              </a:rPr>
              <a:t>Thank You.</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1043349" y="4196469"/>
            <a:ext cx="4601980" cy="307777"/>
          </a:xfrm>
          <a:prstGeom prst="rect">
            <a:avLst/>
          </a:prstGeom>
          <a:noFill/>
        </p:spPr>
        <p:txBody>
          <a:bodyPr wrap="square" rtlCol="0">
            <a:spAutoFit/>
          </a:bodyPr>
          <a:lstStyle/>
          <a:p>
            <a:pPr algn="ctr"/>
            <a:r>
              <a:rPr lang="en-IN" sz="1400"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ADD SUB-HEADING</a:t>
            </a:r>
            <a:endParaRPr lang="en-IN" sz="1400"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8" name="Graphic 27" descr="Lightbul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37" y="1771397"/>
            <a:ext cx="914400" cy="914400"/>
          </a:xfrm>
          <a:prstGeom prst="rect">
            <a:avLst/>
          </a:prstGeom>
        </p:spPr>
      </p:pic>
      <p:grpSp>
        <p:nvGrpSpPr>
          <p:cNvPr id="31" name="Group 30"/>
          <p:cNvGrpSpPr/>
          <p:nvPr/>
        </p:nvGrpSpPr>
        <p:grpSpPr>
          <a:xfrm>
            <a:off x="2415423" y="1550822"/>
            <a:ext cx="1857829" cy="138689"/>
            <a:chOff x="1785257" y="1652505"/>
            <a:chExt cx="1857829" cy="138689"/>
          </a:xfrm>
          <a:solidFill>
            <a:schemeClr val="bg2">
              <a:lumMod val="90000"/>
            </a:schemeClr>
          </a:solidFill>
        </p:grpSpPr>
        <p:sp>
          <p:nvSpPr>
            <p:cNvPr id="29" name="Rectangle 28"/>
            <p:cNvSpPr/>
            <p:nvPr/>
          </p:nvSpPr>
          <p:spPr>
            <a:xfrm>
              <a:off x="1785257" y="1652505"/>
              <a:ext cx="185782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2120171" y="1745475"/>
              <a:ext cx="1188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735578" y="779488"/>
            <a:ext cx="5456422" cy="5253456"/>
            <a:chOff x="3837480" y="779488"/>
            <a:chExt cx="5456422" cy="5253456"/>
          </a:xfrm>
          <a:blipFill dpi="0" rotWithShape="1">
            <a:blip r:embed="rId1"/>
            <a:srcRect/>
            <a:stretch>
              <a:fillRect l="-65000"/>
            </a:stretch>
          </a:blipFill>
        </p:grpSpPr>
        <p:sp>
          <p:nvSpPr>
            <p:cNvPr id="19" name="Freeform: Shape 18"/>
            <p:cNvSpPr/>
            <p:nvPr/>
          </p:nvSpPr>
          <p:spPr>
            <a:xfrm>
              <a:off x="4841824" y="779488"/>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p:cNvSpPr/>
            <p:nvPr/>
          </p:nvSpPr>
          <p:spPr>
            <a:xfrm>
              <a:off x="3837480" y="1867852"/>
              <a:ext cx="5456422" cy="900000"/>
            </a:xfrm>
            <a:custGeom>
              <a:avLst/>
              <a:gdLst>
                <a:gd name="connsiteX0" fmla="*/ 450000 w 5456422"/>
                <a:gd name="connsiteY0" fmla="*/ 0 h 900000"/>
                <a:gd name="connsiteX1" fmla="*/ 5456422 w 5456422"/>
                <a:gd name="connsiteY1" fmla="*/ 0 h 900000"/>
                <a:gd name="connsiteX2" fmla="*/ 5456422 w 5456422"/>
                <a:gd name="connsiteY2" fmla="*/ 900000 h 900000"/>
                <a:gd name="connsiteX3" fmla="*/ 450000 w 5456422"/>
                <a:gd name="connsiteY3" fmla="*/ 900000 h 900000"/>
                <a:gd name="connsiteX4" fmla="*/ 0 w 5456422"/>
                <a:gd name="connsiteY4" fmla="*/ 450000 h 900000"/>
                <a:gd name="connsiteX5" fmla="*/ 450000 w 5456422"/>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422" h="900000">
                  <a:moveTo>
                    <a:pt x="450000" y="0"/>
                  </a:moveTo>
                  <a:lnTo>
                    <a:pt x="5456422" y="0"/>
                  </a:lnTo>
                  <a:lnTo>
                    <a:pt x="5456422"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p:cNvSpPr/>
            <p:nvPr/>
          </p:nvSpPr>
          <p:spPr>
            <a:xfrm>
              <a:off x="5951093" y="2956216"/>
              <a:ext cx="3342809" cy="900000"/>
            </a:xfrm>
            <a:custGeom>
              <a:avLst/>
              <a:gdLst>
                <a:gd name="connsiteX0" fmla="*/ 450000 w 3342809"/>
                <a:gd name="connsiteY0" fmla="*/ 0 h 900000"/>
                <a:gd name="connsiteX1" fmla="*/ 3342809 w 3342809"/>
                <a:gd name="connsiteY1" fmla="*/ 0 h 900000"/>
                <a:gd name="connsiteX2" fmla="*/ 3342809 w 3342809"/>
                <a:gd name="connsiteY2" fmla="*/ 900000 h 900000"/>
                <a:gd name="connsiteX3" fmla="*/ 450000 w 3342809"/>
                <a:gd name="connsiteY3" fmla="*/ 900000 h 900000"/>
                <a:gd name="connsiteX4" fmla="*/ 0 w 3342809"/>
                <a:gd name="connsiteY4" fmla="*/ 450000 h 900000"/>
                <a:gd name="connsiteX5" fmla="*/ 450000 w 3342809"/>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2809" h="900000">
                  <a:moveTo>
                    <a:pt x="450000" y="0"/>
                  </a:moveTo>
                  <a:lnTo>
                    <a:pt x="3342809" y="0"/>
                  </a:lnTo>
                  <a:lnTo>
                    <a:pt x="3342809"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p:cNvSpPr/>
            <p:nvPr/>
          </p:nvSpPr>
          <p:spPr>
            <a:xfrm>
              <a:off x="4841824" y="4044580"/>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p:cNvSpPr/>
            <p:nvPr/>
          </p:nvSpPr>
          <p:spPr>
            <a:xfrm>
              <a:off x="4167265" y="5132944"/>
              <a:ext cx="5126637" cy="900000"/>
            </a:xfrm>
            <a:custGeom>
              <a:avLst/>
              <a:gdLst>
                <a:gd name="connsiteX0" fmla="*/ 450000 w 5126637"/>
                <a:gd name="connsiteY0" fmla="*/ 0 h 900000"/>
                <a:gd name="connsiteX1" fmla="*/ 5126637 w 5126637"/>
                <a:gd name="connsiteY1" fmla="*/ 0 h 900000"/>
                <a:gd name="connsiteX2" fmla="*/ 5126637 w 5126637"/>
                <a:gd name="connsiteY2" fmla="*/ 900000 h 900000"/>
                <a:gd name="connsiteX3" fmla="*/ 450000 w 5126637"/>
                <a:gd name="connsiteY3" fmla="*/ 900000 h 900000"/>
                <a:gd name="connsiteX4" fmla="*/ 0 w 5126637"/>
                <a:gd name="connsiteY4" fmla="*/ 450000 h 900000"/>
                <a:gd name="connsiteX5" fmla="*/ 450000 w 5126637"/>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6637" h="900000">
                  <a:moveTo>
                    <a:pt x="450000" y="0"/>
                  </a:moveTo>
                  <a:lnTo>
                    <a:pt x="5126637" y="0"/>
                  </a:lnTo>
                  <a:lnTo>
                    <a:pt x="5126637"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Box 20"/>
          <p:cNvSpPr txBox="1"/>
          <p:nvPr/>
        </p:nvSpPr>
        <p:spPr>
          <a:xfrm>
            <a:off x="1043349" y="1156552"/>
            <a:ext cx="4601980" cy="400110"/>
          </a:xfrm>
          <a:prstGeom prst="rect">
            <a:avLst/>
          </a:prstGeom>
          <a:noFill/>
        </p:spPr>
        <p:txBody>
          <a:bodyPr wrap="square" rtlCol="0">
            <a:spAutoFit/>
          </a:bodyPr>
          <a:lstStyle/>
          <a:p>
            <a:pPr algn="ctr"/>
            <a:r>
              <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3" name="TextBox 22"/>
          <p:cNvSpPr txBox="1"/>
          <p:nvPr/>
        </p:nvSpPr>
        <p:spPr>
          <a:xfrm>
            <a:off x="1284738" y="2725676"/>
            <a:ext cx="4119203" cy="1200329"/>
          </a:xfrm>
          <a:prstGeom prst="rect">
            <a:avLst/>
          </a:prstGeom>
          <a:noFill/>
        </p:spPr>
        <p:txBody>
          <a:bodyPr wrap="square" rtlCol="0">
            <a:spAutoFit/>
          </a:bodyPr>
          <a:lstStyle/>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to watch more such creative videos. We regularly publish amazing PowerPoint templates that you can use in your corporate or other presentations.</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Rectangle 23"/>
          <p:cNvSpPr/>
          <p:nvPr/>
        </p:nvSpPr>
        <p:spPr>
          <a:xfrm>
            <a:off x="1538737" y="4504246"/>
            <a:ext cx="3611203" cy="923330"/>
          </a:xfrm>
          <a:prstGeom prst="rect">
            <a:avLst/>
          </a:prstGeom>
        </p:spPr>
        <p:txBody>
          <a:bodyPr wrap="square" anchor="ctr">
            <a:spAutoFit/>
          </a:bodyPr>
          <a:lstStyle/>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If you like this template, then please like, share, comment and subscribe.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Thank You.</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1043349" y="4196469"/>
            <a:ext cx="4601980" cy="307777"/>
          </a:xfrm>
          <a:prstGeom prst="rect">
            <a:avLst/>
          </a:prstGeom>
          <a:noFill/>
        </p:spPr>
        <p:txBody>
          <a:bodyPr wrap="square" rtlCol="0">
            <a:spAutoFit/>
          </a:bodyPr>
          <a:lstStyle/>
          <a:p>
            <a:pPr algn="ctr"/>
            <a:r>
              <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ADD SUB-HEADING</a:t>
            </a:r>
            <a:endPar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8" name="Graphic 27" descr="Lightbul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37" y="1816367"/>
            <a:ext cx="914400" cy="914400"/>
          </a:xfrm>
          <a:prstGeom prst="rect">
            <a:avLst/>
          </a:prstGeom>
        </p:spPr>
      </p:pic>
      <p:grpSp>
        <p:nvGrpSpPr>
          <p:cNvPr id="31" name="Group 30"/>
          <p:cNvGrpSpPr/>
          <p:nvPr/>
        </p:nvGrpSpPr>
        <p:grpSpPr>
          <a:xfrm>
            <a:off x="2415423" y="1550822"/>
            <a:ext cx="1857829" cy="138689"/>
            <a:chOff x="1785257" y="1652505"/>
            <a:chExt cx="1857829" cy="138689"/>
          </a:xfrm>
          <a:solidFill>
            <a:schemeClr val="bg2">
              <a:lumMod val="90000"/>
            </a:schemeClr>
          </a:solidFill>
        </p:grpSpPr>
        <p:sp>
          <p:nvSpPr>
            <p:cNvPr id="29" name="Rectangle 28"/>
            <p:cNvSpPr/>
            <p:nvPr/>
          </p:nvSpPr>
          <p:spPr>
            <a:xfrm>
              <a:off x="1785257" y="1652505"/>
              <a:ext cx="185782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2120171" y="1745475"/>
              <a:ext cx="1188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735578" y="779488"/>
            <a:ext cx="5456422" cy="5253456"/>
            <a:chOff x="3837480" y="779488"/>
            <a:chExt cx="5456422" cy="5253456"/>
          </a:xfrm>
          <a:blipFill dpi="0" rotWithShape="1">
            <a:blip r:embed="rId1"/>
            <a:srcRect/>
            <a:stretch>
              <a:fillRect l="-65000"/>
            </a:stretch>
          </a:blipFill>
        </p:grpSpPr>
        <p:sp>
          <p:nvSpPr>
            <p:cNvPr id="19" name="Freeform: Shape 18"/>
            <p:cNvSpPr/>
            <p:nvPr/>
          </p:nvSpPr>
          <p:spPr>
            <a:xfrm>
              <a:off x="4841824" y="779488"/>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p:cNvSpPr/>
            <p:nvPr/>
          </p:nvSpPr>
          <p:spPr>
            <a:xfrm>
              <a:off x="3837480" y="1867852"/>
              <a:ext cx="5456422" cy="900000"/>
            </a:xfrm>
            <a:custGeom>
              <a:avLst/>
              <a:gdLst>
                <a:gd name="connsiteX0" fmla="*/ 450000 w 5456422"/>
                <a:gd name="connsiteY0" fmla="*/ 0 h 900000"/>
                <a:gd name="connsiteX1" fmla="*/ 5456422 w 5456422"/>
                <a:gd name="connsiteY1" fmla="*/ 0 h 900000"/>
                <a:gd name="connsiteX2" fmla="*/ 5456422 w 5456422"/>
                <a:gd name="connsiteY2" fmla="*/ 900000 h 900000"/>
                <a:gd name="connsiteX3" fmla="*/ 450000 w 5456422"/>
                <a:gd name="connsiteY3" fmla="*/ 900000 h 900000"/>
                <a:gd name="connsiteX4" fmla="*/ 0 w 5456422"/>
                <a:gd name="connsiteY4" fmla="*/ 450000 h 900000"/>
                <a:gd name="connsiteX5" fmla="*/ 450000 w 5456422"/>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422" h="900000">
                  <a:moveTo>
                    <a:pt x="450000" y="0"/>
                  </a:moveTo>
                  <a:lnTo>
                    <a:pt x="5456422" y="0"/>
                  </a:lnTo>
                  <a:lnTo>
                    <a:pt x="5456422"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p:cNvSpPr/>
            <p:nvPr/>
          </p:nvSpPr>
          <p:spPr>
            <a:xfrm>
              <a:off x="5951093" y="2956216"/>
              <a:ext cx="3342809" cy="900000"/>
            </a:xfrm>
            <a:custGeom>
              <a:avLst/>
              <a:gdLst>
                <a:gd name="connsiteX0" fmla="*/ 450000 w 3342809"/>
                <a:gd name="connsiteY0" fmla="*/ 0 h 900000"/>
                <a:gd name="connsiteX1" fmla="*/ 3342809 w 3342809"/>
                <a:gd name="connsiteY1" fmla="*/ 0 h 900000"/>
                <a:gd name="connsiteX2" fmla="*/ 3342809 w 3342809"/>
                <a:gd name="connsiteY2" fmla="*/ 900000 h 900000"/>
                <a:gd name="connsiteX3" fmla="*/ 450000 w 3342809"/>
                <a:gd name="connsiteY3" fmla="*/ 900000 h 900000"/>
                <a:gd name="connsiteX4" fmla="*/ 0 w 3342809"/>
                <a:gd name="connsiteY4" fmla="*/ 450000 h 900000"/>
                <a:gd name="connsiteX5" fmla="*/ 450000 w 3342809"/>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2809" h="900000">
                  <a:moveTo>
                    <a:pt x="450000" y="0"/>
                  </a:moveTo>
                  <a:lnTo>
                    <a:pt x="3342809" y="0"/>
                  </a:lnTo>
                  <a:lnTo>
                    <a:pt x="3342809"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p:cNvSpPr/>
            <p:nvPr/>
          </p:nvSpPr>
          <p:spPr>
            <a:xfrm>
              <a:off x="4841824" y="4044580"/>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p:cNvSpPr/>
            <p:nvPr/>
          </p:nvSpPr>
          <p:spPr>
            <a:xfrm>
              <a:off x="4167265" y="5132944"/>
              <a:ext cx="5126637" cy="900000"/>
            </a:xfrm>
            <a:custGeom>
              <a:avLst/>
              <a:gdLst>
                <a:gd name="connsiteX0" fmla="*/ 450000 w 5126637"/>
                <a:gd name="connsiteY0" fmla="*/ 0 h 900000"/>
                <a:gd name="connsiteX1" fmla="*/ 5126637 w 5126637"/>
                <a:gd name="connsiteY1" fmla="*/ 0 h 900000"/>
                <a:gd name="connsiteX2" fmla="*/ 5126637 w 5126637"/>
                <a:gd name="connsiteY2" fmla="*/ 900000 h 900000"/>
                <a:gd name="connsiteX3" fmla="*/ 450000 w 5126637"/>
                <a:gd name="connsiteY3" fmla="*/ 900000 h 900000"/>
                <a:gd name="connsiteX4" fmla="*/ 0 w 5126637"/>
                <a:gd name="connsiteY4" fmla="*/ 450000 h 900000"/>
                <a:gd name="connsiteX5" fmla="*/ 450000 w 5126637"/>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6637" h="900000">
                  <a:moveTo>
                    <a:pt x="450000" y="0"/>
                  </a:moveTo>
                  <a:lnTo>
                    <a:pt x="5126637" y="0"/>
                  </a:lnTo>
                  <a:lnTo>
                    <a:pt x="5126637"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Box 20"/>
          <p:cNvSpPr txBox="1"/>
          <p:nvPr/>
        </p:nvSpPr>
        <p:spPr>
          <a:xfrm>
            <a:off x="1043349" y="1156552"/>
            <a:ext cx="4601980" cy="400110"/>
          </a:xfrm>
          <a:prstGeom prst="rect">
            <a:avLst/>
          </a:prstGeom>
          <a:noFill/>
        </p:spPr>
        <p:txBody>
          <a:bodyPr wrap="square" rtlCol="0">
            <a:spAutoFit/>
          </a:bodyPr>
          <a:lstStyle/>
          <a:p>
            <a:pPr algn="ctr"/>
            <a:r>
              <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3" name="TextBox 22"/>
          <p:cNvSpPr txBox="1"/>
          <p:nvPr/>
        </p:nvSpPr>
        <p:spPr>
          <a:xfrm>
            <a:off x="1284738" y="2725676"/>
            <a:ext cx="4119203" cy="1200329"/>
          </a:xfrm>
          <a:prstGeom prst="rect">
            <a:avLst/>
          </a:prstGeom>
          <a:noFill/>
        </p:spPr>
        <p:txBody>
          <a:bodyPr wrap="square" rtlCol="0">
            <a:spAutoFit/>
          </a:bodyPr>
          <a:lstStyle/>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to watch more such creative videos. We regularly publish amazing PowerPoint templates that you can use in your corporate or other presentations.</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Rectangle 23"/>
          <p:cNvSpPr/>
          <p:nvPr/>
        </p:nvSpPr>
        <p:spPr>
          <a:xfrm>
            <a:off x="1538737" y="4504246"/>
            <a:ext cx="3611203" cy="923330"/>
          </a:xfrm>
          <a:prstGeom prst="rect">
            <a:avLst/>
          </a:prstGeom>
        </p:spPr>
        <p:txBody>
          <a:bodyPr wrap="square" anchor="ctr">
            <a:spAutoFit/>
          </a:bodyPr>
          <a:lstStyle/>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If you like this template, then please like, share, comment and subscribe.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Thank You.</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1043349" y="4196469"/>
            <a:ext cx="4601980" cy="307777"/>
          </a:xfrm>
          <a:prstGeom prst="rect">
            <a:avLst/>
          </a:prstGeom>
          <a:noFill/>
        </p:spPr>
        <p:txBody>
          <a:bodyPr wrap="square" rtlCol="0">
            <a:spAutoFit/>
          </a:bodyPr>
          <a:lstStyle/>
          <a:p>
            <a:pPr algn="ctr"/>
            <a:r>
              <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ADD SUB-HEADING</a:t>
            </a:r>
            <a:endPar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8" name="Graphic 27" descr="Lightbul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37" y="1816367"/>
            <a:ext cx="914400" cy="914400"/>
          </a:xfrm>
          <a:prstGeom prst="rect">
            <a:avLst/>
          </a:prstGeom>
        </p:spPr>
      </p:pic>
      <p:grpSp>
        <p:nvGrpSpPr>
          <p:cNvPr id="31" name="Group 30"/>
          <p:cNvGrpSpPr/>
          <p:nvPr/>
        </p:nvGrpSpPr>
        <p:grpSpPr>
          <a:xfrm>
            <a:off x="2415423" y="1550822"/>
            <a:ext cx="1857829" cy="138689"/>
            <a:chOff x="1785257" y="1652505"/>
            <a:chExt cx="1857829" cy="138689"/>
          </a:xfrm>
          <a:solidFill>
            <a:schemeClr val="bg2">
              <a:lumMod val="90000"/>
            </a:schemeClr>
          </a:solidFill>
        </p:grpSpPr>
        <p:sp>
          <p:nvSpPr>
            <p:cNvPr id="29" name="Rectangle 28"/>
            <p:cNvSpPr/>
            <p:nvPr/>
          </p:nvSpPr>
          <p:spPr>
            <a:xfrm>
              <a:off x="1785257" y="1652505"/>
              <a:ext cx="185782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2120171" y="1745475"/>
              <a:ext cx="1188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735578" y="779488"/>
            <a:ext cx="5456422" cy="5253456"/>
            <a:chOff x="3837480" y="779488"/>
            <a:chExt cx="5456422" cy="5253456"/>
          </a:xfrm>
          <a:blipFill dpi="0" rotWithShape="1">
            <a:blip r:embed="rId1"/>
            <a:srcRect/>
            <a:stretch>
              <a:fillRect l="-65000"/>
            </a:stretch>
          </a:blipFill>
        </p:grpSpPr>
        <p:sp>
          <p:nvSpPr>
            <p:cNvPr id="19" name="Freeform: Shape 18"/>
            <p:cNvSpPr/>
            <p:nvPr/>
          </p:nvSpPr>
          <p:spPr>
            <a:xfrm>
              <a:off x="4841824" y="779488"/>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p:cNvSpPr/>
            <p:nvPr/>
          </p:nvSpPr>
          <p:spPr>
            <a:xfrm>
              <a:off x="3837480" y="1867852"/>
              <a:ext cx="5456422" cy="900000"/>
            </a:xfrm>
            <a:custGeom>
              <a:avLst/>
              <a:gdLst>
                <a:gd name="connsiteX0" fmla="*/ 450000 w 5456422"/>
                <a:gd name="connsiteY0" fmla="*/ 0 h 900000"/>
                <a:gd name="connsiteX1" fmla="*/ 5456422 w 5456422"/>
                <a:gd name="connsiteY1" fmla="*/ 0 h 900000"/>
                <a:gd name="connsiteX2" fmla="*/ 5456422 w 5456422"/>
                <a:gd name="connsiteY2" fmla="*/ 900000 h 900000"/>
                <a:gd name="connsiteX3" fmla="*/ 450000 w 5456422"/>
                <a:gd name="connsiteY3" fmla="*/ 900000 h 900000"/>
                <a:gd name="connsiteX4" fmla="*/ 0 w 5456422"/>
                <a:gd name="connsiteY4" fmla="*/ 450000 h 900000"/>
                <a:gd name="connsiteX5" fmla="*/ 450000 w 5456422"/>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422" h="900000">
                  <a:moveTo>
                    <a:pt x="450000" y="0"/>
                  </a:moveTo>
                  <a:lnTo>
                    <a:pt x="5456422" y="0"/>
                  </a:lnTo>
                  <a:lnTo>
                    <a:pt x="5456422"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p:cNvSpPr/>
            <p:nvPr/>
          </p:nvSpPr>
          <p:spPr>
            <a:xfrm>
              <a:off x="5951093" y="2956216"/>
              <a:ext cx="3342809" cy="900000"/>
            </a:xfrm>
            <a:custGeom>
              <a:avLst/>
              <a:gdLst>
                <a:gd name="connsiteX0" fmla="*/ 450000 w 3342809"/>
                <a:gd name="connsiteY0" fmla="*/ 0 h 900000"/>
                <a:gd name="connsiteX1" fmla="*/ 3342809 w 3342809"/>
                <a:gd name="connsiteY1" fmla="*/ 0 h 900000"/>
                <a:gd name="connsiteX2" fmla="*/ 3342809 w 3342809"/>
                <a:gd name="connsiteY2" fmla="*/ 900000 h 900000"/>
                <a:gd name="connsiteX3" fmla="*/ 450000 w 3342809"/>
                <a:gd name="connsiteY3" fmla="*/ 900000 h 900000"/>
                <a:gd name="connsiteX4" fmla="*/ 0 w 3342809"/>
                <a:gd name="connsiteY4" fmla="*/ 450000 h 900000"/>
                <a:gd name="connsiteX5" fmla="*/ 450000 w 3342809"/>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2809" h="900000">
                  <a:moveTo>
                    <a:pt x="450000" y="0"/>
                  </a:moveTo>
                  <a:lnTo>
                    <a:pt x="3342809" y="0"/>
                  </a:lnTo>
                  <a:lnTo>
                    <a:pt x="3342809"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p:cNvSpPr/>
            <p:nvPr/>
          </p:nvSpPr>
          <p:spPr>
            <a:xfrm>
              <a:off x="4841824" y="4044580"/>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p:cNvSpPr/>
            <p:nvPr/>
          </p:nvSpPr>
          <p:spPr>
            <a:xfrm>
              <a:off x="4167265" y="5132944"/>
              <a:ext cx="5126637" cy="900000"/>
            </a:xfrm>
            <a:custGeom>
              <a:avLst/>
              <a:gdLst>
                <a:gd name="connsiteX0" fmla="*/ 450000 w 5126637"/>
                <a:gd name="connsiteY0" fmla="*/ 0 h 900000"/>
                <a:gd name="connsiteX1" fmla="*/ 5126637 w 5126637"/>
                <a:gd name="connsiteY1" fmla="*/ 0 h 900000"/>
                <a:gd name="connsiteX2" fmla="*/ 5126637 w 5126637"/>
                <a:gd name="connsiteY2" fmla="*/ 900000 h 900000"/>
                <a:gd name="connsiteX3" fmla="*/ 450000 w 5126637"/>
                <a:gd name="connsiteY3" fmla="*/ 900000 h 900000"/>
                <a:gd name="connsiteX4" fmla="*/ 0 w 5126637"/>
                <a:gd name="connsiteY4" fmla="*/ 450000 h 900000"/>
                <a:gd name="connsiteX5" fmla="*/ 450000 w 5126637"/>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6637" h="900000">
                  <a:moveTo>
                    <a:pt x="450000" y="0"/>
                  </a:moveTo>
                  <a:lnTo>
                    <a:pt x="5126637" y="0"/>
                  </a:lnTo>
                  <a:lnTo>
                    <a:pt x="5126637"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Box 20"/>
          <p:cNvSpPr txBox="1"/>
          <p:nvPr/>
        </p:nvSpPr>
        <p:spPr>
          <a:xfrm>
            <a:off x="1043349" y="1156552"/>
            <a:ext cx="4601980" cy="400110"/>
          </a:xfrm>
          <a:prstGeom prst="rect">
            <a:avLst/>
          </a:prstGeom>
          <a:noFill/>
        </p:spPr>
        <p:txBody>
          <a:bodyPr wrap="square" rtlCol="0">
            <a:spAutoFit/>
          </a:bodyPr>
          <a:lstStyle/>
          <a:p>
            <a:pPr algn="ctr"/>
            <a:r>
              <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3" name="TextBox 22"/>
          <p:cNvSpPr txBox="1"/>
          <p:nvPr/>
        </p:nvSpPr>
        <p:spPr>
          <a:xfrm>
            <a:off x="1284738" y="2725676"/>
            <a:ext cx="4119203" cy="1200329"/>
          </a:xfrm>
          <a:prstGeom prst="rect">
            <a:avLst/>
          </a:prstGeom>
          <a:noFill/>
        </p:spPr>
        <p:txBody>
          <a:bodyPr wrap="square" rtlCol="0">
            <a:spAutoFit/>
          </a:bodyPr>
          <a:lstStyle/>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to watch more such creative videos. We regularly publish amazing PowerPoint templates that you can use in your corporate or other presentations.</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Rectangle 23"/>
          <p:cNvSpPr/>
          <p:nvPr/>
        </p:nvSpPr>
        <p:spPr>
          <a:xfrm>
            <a:off x="1538737" y="4504246"/>
            <a:ext cx="3611203" cy="923330"/>
          </a:xfrm>
          <a:prstGeom prst="rect">
            <a:avLst/>
          </a:prstGeom>
        </p:spPr>
        <p:txBody>
          <a:bodyPr wrap="square" anchor="ctr">
            <a:spAutoFit/>
          </a:bodyPr>
          <a:lstStyle/>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If you like this template, then please like, share, comment and subscribe.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Thank You.</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1043349" y="4196469"/>
            <a:ext cx="4601980" cy="307777"/>
          </a:xfrm>
          <a:prstGeom prst="rect">
            <a:avLst/>
          </a:prstGeom>
          <a:noFill/>
        </p:spPr>
        <p:txBody>
          <a:bodyPr wrap="square" rtlCol="0">
            <a:spAutoFit/>
          </a:bodyPr>
          <a:lstStyle/>
          <a:p>
            <a:pPr algn="ctr"/>
            <a:r>
              <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ADD SUB-HEADING</a:t>
            </a:r>
            <a:endPar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8" name="Graphic 27" descr="Lightbul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37" y="1816367"/>
            <a:ext cx="914400" cy="914400"/>
          </a:xfrm>
          <a:prstGeom prst="rect">
            <a:avLst/>
          </a:prstGeom>
        </p:spPr>
      </p:pic>
      <p:grpSp>
        <p:nvGrpSpPr>
          <p:cNvPr id="31" name="Group 30"/>
          <p:cNvGrpSpPr/>
          <p:nvPr/>
        </p:nvGrpSpPr>
        <p:grpSpPr>
          <a:xfrm>
            <a:off x="2415423" y="1550822"/>
            <a:ext cx="1857829" cy="138689"/>
            <a:chOff x="1785257" y="1652505"/>
            <a:chExt cx="1857829" cy="138689"/>
          </a:xfrm>
          <a:solidFill>
            <a:schemeClr val="bg2">
              <a:lumMod val="90000"/>
            </a:schemeClr>
          </a:solidFill>
        </p:grpSpPr>
        <p:sp>
          <p:nvSpPr>
            <p:cNvPr id="29" name="Rectangle 28"/>
            <p:cNvSpPr/>
            <p:nvPr/>
          </p:nvSpPr>
          <p:spPr>
            <a:xfrm>
              <a:off x="1785257" y="1652505"/>
              <a:ext cx="185782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2120171" y="1745475"/>
              <a:ext cx="1188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4064400"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5" name="Rectangle 14"/>
          <p:cNvSpPr/>
          <p:nvPr/>
        </p:nvSpPr>
        <p:spPr>
          <a:xfrm>
            <a:off x="4064400" y="0"/>
            <a:ext cx="4064400" cy="3429000"/>
          </a:xfrm>
          <a:prstGeom prst="rect">
            <a:avLst/>
          </a:prstGeom>
          <a:blipFill>
            <a:blip r:embed="rId1" cstate="print">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8128800" y="0"/>
            <a:ext cx="4064400"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200" y="3429000"/>
            <a:ext cx="4064400" cy="3429000"/>
          </a:xfrm>
          <a:prstGeom prst="rect">
            <a:avLst/>
          </a:prstGeom>
          <a:blipFill>
            <a:blip r:embed="rId3" cstate="print">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4063200" y="3429000"/>
            <a:ext cx="4064400" cy="3429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9" name="Rectangle 18"/>
          <p:cNvSpPr/>
          <p:nvPr/>
        </p:nvSpPr>
        <p:spPr>
          <a:xfrm>
            <a:off x="8127600" y="3429000"/>
            <a:ext cx="4064400" cy="3429000"/>
          </a:xfrm>
          <a:prstGeom prst="rect">
            <a:avLst/>
          </a:prstGeom>
          <a:blipFill>
            <a:blip r:embed="rId5" cstate="print">
              <a:extLst>
                <a:ext uri="{BEBA8EAE-BF5A-486C-A8C5-ECC9F3942E4B}">
                  <a14:imgProps xmlns:a14="http://schemas.microsoft.com/office/drawing/2010/main">
                    <a14:imgLayer r:embed="rId6">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1101758" y="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9337705" y="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5164958" y="667800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6" name="Group 25"/>
          <p:cNvGrpSpPr/>
          <p:nvPr/>
        </p:nvGrpSpPr>
        <p:grpSpPr>
          <a:xfrm>
            <a:off x="250326" y="529389"/>
            <a:ext cx="3561347" cy="2499330"/>
            <a:chOff x="250326" y="529389"/>
            <a:chExt cx="3561347" cy="2499330"/>
          </a:xfrm>
        </p:grpSpPr>
        <p:sp>
          <p:nvSpPr>
            <p:cNvPr id="23" name="TextBox 22"/>
            <p:cNvSpPr txBox="1"/>
            <p:nvPr/>
          </p:nvSpPr>
          <p:spPr>
            <a:xfrm>
              <a:off x="692685" y="529389"/>
              <a:ext cx="2679031" cy="369332"/>
            </a:xfrm>
            <a:prstGeom prst="rect">
              <a:avLst/>
            </a:prstGeom>
            <a:noFill/>
          </p:spPr>
          <p:txBody>
            <a:bodyPr wrap="square" rtlCol="0">
              <a:spAutoFit/>
            </a:bodyPr>
            <a:lstStyle/>
            <a:p>
              <a:pPr algn="ctr"/>
              <a:r>
                <a:rPr lang="en-IN" spc="600" dirty="0">
                  <a:solidFill>
                    <a:schemeClr val="bg1">
                      <a:lumMod val="95000"/>
                    </a:schemeClr>
                  </a:solidFill>
                  <a:latin typeface="Nexa Bold" panose="02000000000000000000" pitchFamily="50" charset="0"/>
                </a:rPr>
                <a:t>STRENGTH</a:t>
              </a:r>
              <a:endParaRPr lang="en-IN" spc="600" dirty="0">
                <a:solidFill>
                  <a:schemeClr val="bg1">
                    <a:lumMod val="95000"/>
                  </a:schemeClr>
                </a:solidFill>
                <a:latin typeface="Nexa Bold" panose="02000000000000000000" pitchFamily="50" charset="0"/>
              </a:endParaRPr>
            </a:p>
          </p:txBody>
        </p:sp>
        <p:sp>
          <p:nvSpPr>
            <p:cNvPr id="24" name="TextBox 23"/>
            <p:cNvSpPr txBox="1"/>
            <p:nvPr/>
          </p:nvSpPr>
          <p:spPr>
            <a:xfrm>
              <a:off x="692685" y="898721"/>
              <a:ext cx="2679031" cy="276999"/>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SUB-HEADING</a:t>
              </a:r>
              <a:endParaRPr lang="en-IN" sz="1200" b="1" spc="300" dirty="0">
                <a:solidFill>
                  <a:schemeClr val="bg1">
                    <a:lumMod val="95000"/>
                  </a:schemeClr>
                </a:solidFill>
                <a:latin typeface="Nexa Light" panose="02000000000000000000" pitchFamily="50" charset="0"/>
              </a:endParaRPr>
            </a:p>
          </p:txBody>
        </p:sp>
        <p:sp>
          <p:nvSpPr>
            <p:cNvPr id="25" name="TextBox 24"/>
            <p:cNvSpPr txBox="1"/>
            <p:nvPr/>
          </p:nvSpPr>
          <p:spPr>
            <a:xfrm>
              <a:off x="250326" y="2197722"/>
              <a:ext cx="3561347" cy="830997"/>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your text here.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Subscribe to our channel to watch more such videos.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Thanks for watching.</a:t>
              </a:r>
              <a:endParaRPr lang="en-IN" sz="1200" b="1" spc="300" dirty="0">
                <a:solidFill>
                  <a:schemeClr val="bg1">
                    <a:lumMod val="95000"/>
                  </a:schemeClr>
                </a:solidFill>
                <a:latin typeface="Nexa Light" panose="02000000000000000000" pitchFamily="50" charset="0"/>
              </a:endParaRPr>
            </a:p>
          </p:txBody>
        </p:sp>
      </p:grpSp>
      <p:grpSp>
        <p:nvGrpSpPr>
          <p:cNvPr id="27" name="Group 26"/>
          <p:cNvGrpSpPr/>
          <p:nvPr/>
        </p:nvGrpSpPr>
        <p:grpSpPr>
          <a:xfrm>
            <a:off x="4314726" y="3837775"/>
            <a:ext cx="3561347" cy="2499330"/>
            <a:chOff x="250326" y="529389"/>
            <a:chExt cx="3561347" cy="2499330"/>
          </a:xfrm>
        </p:grpSpPr>
        <p:sp>
          <p:nvSpPr>
            <p:cNvPr id="28" name="TextBox 27"/>
            <p:cNvSpPr txBox="1"/>
            <p:nvPr/>
          </p:nvSpPr>
          <p:spPr>
            <a:xfrm>
              <a:off x="692685" y="529389"/>
              <a:ext cx="2679031" cy="369332"/>
            </a:xfrm>
            <a:prstGeom prst="rect">
              <a:avLst/>
            </a:prstGeom>
            <a:noFill/>
          </p:spPr>
          <p:txBody>
            <a:bodyPr wrap="square" rtlCol="0">
              <a:spAutoFit/>
            </a:bodyPr>
            <a:lstStyle/>
            <a:p>
              <a:pPr algn="ctr"/>
              <a:r>
                <a:rPr lang="en-IN" spc="600" dirty="0">
                  <a:solidFill>
                    <a:schemeClr val="bg1">
                      <a:lumMod val="95000"/>
                    </a:schemeClr>
                  </a:solidFill>
                  <a:latin typeface="Nexa Bold" panose="02000000000000000000" pitchFamily="50" charset="0"/>
                </a:rPr>
                <a:t>PASSION</a:t>
              </a:r>
              <a:endParaRPr lang="en-IN" spc="600" dirty="0">
                <a:solidFill>
                  <a:schemeClr val="bg1">
                    <a:lumMod val="95000"/>
                  </a:schemeClr>
                </a:solidFill>
                <a:latin typeface="Nexa Bold" panose="02000000000000000000" pitchFamily="50" charset="0"/>
              </a:endParaRPr>
            </a:p>
          </p:txBody>
        </p:sp>
        <p:sp>
          <p:nvSpPr>
            <p:cNvPr id="29" name="TextBox 28"/>
            <p:cNvSpPr txBox="1"/>
            <p:nvPr/>
          </p:nvSpPr>
          <p:spPr>
            <a:xfrm>
              <a:off x="692685" y="898721"/>
              <a:ext cx="2679031" cy="276999"/>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SUB-HEADING</a:t>
              </a:r>
              <a:endParaRPr lang="en-IN" sz="1200" b="1" spc="300" dirty="0">
                <a:solidFill>
                  <a:schemeClr val="bg1">
                    <a:lumMod val="95000"/>
                  </a:schemeClr>
                </a:solidFill>
                <a:latin typeface="Nexa Light" panose="02000000000000000000" pitchFamily="50" charset="0"/>
              </a:endParaRPr>
            </a:p>
          </p:txBody>
        </p:sp>
        <p:sp>
          <p:nvSpPr>
            <p:cNvPr id="30" name="TextBox 29"/>
            <p:cNvSpPr txBox="1"/>
            <p:nvPr/>
          </p:nvSpPr>
          <p:spPr>
            <a:xfrm>
              <a:off x="250326" y="2197722"/>
              <a:ext cx="3561347" cy="830997"/>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your text here.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Subscribe to our channel to watch more such videos.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Thanks for watching.</a:t>
              </a:r>
              <a:endParaRPr lang="en-IN" sz="1200" b="1" spc="300" dirty="0">
                <a:solidFill>
                  <a:schemeClr val="bg1">
                    <a:lumMod val="95000"/>
                  </a:schemeClr>
                </a:solidFill>
                <a:latin typeface="Nexa Light" panose="02000000000000000000" pitchFamily="50" charset="0"/>
              </a:endParaRPr>
            </a:p>
          </p:txBody>
        </p:sp>
      </p:grpSp>
      <p:grpSp>
        <p:nvGrpSpPr>
          <p:cNvPr id="31" name="Group 30"/>
          <p:cNvGrpSpPr/>
          <p:nvPr/>
        </p:nvGrpSpPr>
        <p:grpSpPr>
          <a:xfrm>
            <a:off x="8379126" y="529389"/>
            <a:ext cx="3561347" cy="2499330"/>
            <a:chOff x="250326" y="529389"/>
            <a:chExt cx="3561347" cy="2499330"/>
          </a:xfrm>
        </p:grpSpPr>
        <p:sp>
          <p:nvSpPr>
            <p:cNvPr id="32" name="TextBox 31"/>
            <p:cNvSpPr txBox="1"/>
            <p:nvPr/>
          </p:nvSpPr>
          <p:spPr>
            <a:xfrm>
              <a:off x="692685" y="529389"/>
              <a:ext cx="2679031" cy="369332"/>
            </a:xfrm>
            <a:prstGeom prst="rect">
              <a:avLst/>
            </a:prstGeom>
            <a:noFill/>
          </p:spPr>
          <p:txBody>
            <a:bodyPr wrap="square" rtlCol="0">
              <a:spAutoFit/>
            </a:bodyPr>
            <a:lstStyle/>
            <a:p>
              <a:pPr algn="ctr"/>
              <a:r>
                <a:rPr lang="en-IN" spc="600" dirty="0">
                  <a:solidFill>
                    <a:schemeClr val="bg1">
                      <a:lumMod val="95000"/>
                    </a:schemeClr>
                  </a:solidFill>
                  <a:latin typeface="Nexa Bold" panose="02000000000000000000" pitchFamily="50" charset="0"/>
                </a:rPr>
                <a:t>ABILITY</a:t>
              </a:r>
              <a:endParaRPr lang="en-IN" spc="600" dirty="0">
                <a:solidFill>
                  <a:schemeClr val="bg1">
                    <a:lumMod val="95000"/>
                  </a:schemeClr>
                </a:solidFill>
                <a:latin typeface="Nexa Bold" panose="02000000000000000000" pitchFamily="50" charset="0"/>
              </a:endParaRPr>
            </a:p>
          </p:txBody>
        </p:sp>
        <p:sp>
          <p:nvSpPr>
            <p:cNvPr id="33" name="TextBox 32"/>
            <p:cNvSpPr txBox="1"/>
            <p:nvPr/>
          </p:nvSpPr>
          <p:spPr>
            <a:xfrm>
              <a:off x="692685" y="898721"/>
              <a:ext cx="2679031" cy="276999"/>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SUB-HEADING</a:t>
              </a:r>
              <a:endParaRPr lang="en-IN" sz="1200" b="1" spc="300" dirty="0">
                <a:solidFill>
                  <a:schemeClr val="bg1">
                    <a:lumMod val="95000"/>
                  </a:schemeClr>
                </a:solidFill>
                <a:latin typeface="Nexa Light" panose="02000000000000000000" pitchFamily="50" charset="0"/>
              </a:endParaRPr>
            </a:p>
          </p:txBody>
        </p:sp>
        <p:sp>
          <p:nvSpPr>
            <p:cNvPr id="34" name="TextBox 33"/>
            <p:cNvSpPr txBox="1"/>
            <p:nvPr/>
          </p:nvSpPr>
          <p:spPr>
            <a:xfrm>
              <a:off x="250326" y="2197722"/>
              <a:ext cx="3561347" cy="830997"/>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your text here.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Subscribe to our channel to watch more such videos.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Thanks for watching.</a:t>
              </a:r>
              <a:endParaRPr lang="en-IN" sz="1200" b="1" spc="300" dirty="0">
                <a:solidFill>
                  <a:schemeClr val="bg1">
                    <a:lumMod val="95000"/>
                  </a:schemeClr>
                </a:solidFill>
                <a:latin typeface="Nexa Light" panose="02000000000000000000" pitchFamily="50" charset="0"/>
              </a:endParaRPr>
            </a:p>
          </p:txBody>
        </p:sp>
      </p:grpSp>
      <p:pic>
        <p:nvPicPr>
          <p:cNvPr id="36" name="Graphic 35" descr="Lightbulb"/>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5399" y="4725107"/>
            <a:ext cx="540000" cy="540000"/>
          </a:xfrm>
          <a:prstGeom prst="rect">
            <a:avLst/>
          </a:prstGeom>
        </p:spPr>
      </p:pic>
      <p:pic>
        <p:nvPicPr>
          <p:cNvPr id="38" name="Graphic 37" descr="Head with Gear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9799" y="1444500"/>
            <a:ext cx="540000" cy="540000"/>
          </a:xfrm>
          <a:prstGeom prst="rect">
            <a:avLst/>
          </a:prstGeom>
        </p:spPr>
      </p:pic>
      <p:pic>
        <p:nvPicPr>
          <p:cNvPr id="40" name="Graphic 39" descr="Puzzl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8379" y="1416721"/>
            <a:ext cx="540000" cy="54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735578" y="779488"/>
            <a:ext cx="5456422" cy="5253456"/>
            <a:chOff x="3837480" y="779488"/>
            <a:chExt cx="5456422" cy="5253456"/>
          </a:xfrm>
          <a:blipFill dpi="0" rotWithShape="1">
            <a:blip r:embed="rId1"/>
            <a:srcRect/>
            <a:stretch>
              <a:fillRect l="-65000"/>
            </a:stretch>
          </a:blipFill>
        </p:grpSpPr>
        <p:sp>
          <p:nvSpPr>
            <p:cNvPr id="19" name="Freeform: Shape 18"/>
            <p:cNvSpPr/>
            <p:nvPr/>
          </p:nvSpPr>
          <p:spPr>
            <a:xfrm>
              <a:off x="4841824" y="779488"/>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p:cNvSpPr/>
            <p:nvPr/>
          </p:nvSpPr>
          <p:spPr>
            <a:xfrm>
              <a:off x="3837480" y="1867852"/>
              <a:ext cx="5456422" cy="900000"/>
            </a:xfrm>
            <a:custGeom>
              <a:avLst/>
              <a:gdLst>
                <a:gd name="connsiteX0" fmla="*/ 450000 w 5456422"/>
                <a:gd name="connsiteY0" fmla="*/ 0 h 900000"/>
                <a:gd name="connsiteX1" fmla="*/ 5456422 w 5456422"/>
                <a:gd name="connsiteY1" fmla="*/ 0 h 900000"/>
                <a:gd name="connsiteX2" fmla="*/ 5456422 w 5456422"/>
                <a:gd name="connsiteY2" fmla="*/ 900000 h 900000"/>
                <a:gd name="connsiteX3" fmla="*/ 450000 w 5456422"/>
                <a:gd name="connsiteY3" fmla="*/ 900000 h 900000"/>
                <a:gd name="connsiteX4" fmla="*/ 0 w 5456422"/>
                <a:gd name="connsiteY4" fmla="*/ 450000 h 900000"/>
                <a:gd name="connsiteX5" fmla="*/ 450000 w 5456422"/>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422" h="900000">
                  <a:moveTo>
                    <a:pt x="450000" y="0"/>
                  </a:moveTo>
                  <a:lnTo>
                    <a:pt x="5456422" y="0"/>
                  </a:lnTo>
                  <a:lnTo>
                    <a:pt x="5456422"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p:cNvSpPr/>
            <p:nvPr/>
          </p:nvSpPr>
          <p:spPr>
            <a:xfrm>
              <a:off x="5951093" y="2956216"/>
              <a:ext cx="3342809" cy="900000"/>
            </a:xfrm>
            <a:custGeom>
              <a:avLst/>
              <a:gdLst>
                <a:gd name="connsiteX0" fmla="*/ 450000 w 3342809"/>
                <a:gd name="connsiteY0" fmla="*/ 0 h 900000"/>
                <a:gd name="connsiteX1" fmla="*/ 3342809 w 3342809"/>
                <a:gd name="connsiteY1" fmla="*/ 0 h 900000"/>
                <a:gd name="connsiteX2" fmla="*/ 3342809 w 3342809"/>
                <a:gd name="connsiteY2" fmla="*/ 900000 h 900000"/>
                <a:gd name="connsiteX3" fmla="*/ 450000 w 3342809"/>
                <a:gd name="connsiteY3" fmla="*/ 900000 h 900000"/>
                <a:gd name="connsiteX4" fmla="*/ 0 w 3342809"/>
                <a:gd name="connsiteY4" fmla="*/ 450000 h 900000"/>
                <a:gd name="connsiteX5" fmla="*/ 450000 w 3342809"/>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2809" h="900000">
                  <a:moveTo>
                    <a:pt x="450000" y="0"/>
                  </a:moveTo>
                  <a:lnTo>
                    <a:pt x="3342809" y="0"/>
                  </a:lnTo>
                  <a:lnTo>
                    <a:pt x="3342809"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p:cNvSpPr/>
            <p:nvPr/>
          </p:nvSpPr>
          <p:spPr>
            <a:xfrm>
              <a:off x="4841824" y="4044580"/>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p:cNvSpPr/>
            <p:nvPr/>
          </p:nvSpPr>
          <p:spPr>
            <a:xfrm>
              <a:off x="4167265" y="5132944"/>
              <a:ext cx="5126637" cy="900000"/>
            </a:xfrm>
            <a:custGeom>
              <a:avLst/>
              <a:gdLst>
                <a:gd name="connsiteX0" fmla="*/ 450000 w 5126637"/>
                <a:gd name="connsiteY0" fmla="*/ 0 h 900000"/>
                <a:gd name="connsiteX1" fmla="*/ 5126637 w 5126637"/>
                <a:gd name="connsiteY1" fmla="*/ 0 h 900000"/>
                <a:gd name="connsiteX2" fmla="*/ 5126637 w 5126637"/>
                <a:gd name="connsiteY2" fmla="*/ 900000 h 900000"/>
                <a:gd name="connsiteX3" fmla="*/ 450000 w 5126637"/>
                <a:gd name="connsiteY3" fmla="*/ 900000 h 900000"/>
                <a:gd name="connsiteX4" fmla="*/ 0 w 5126637"/>
                <a:gd name="connsiteY4" fmla="*/ 450000 h 900000"/>
                <a:gd name="connsiteX5" fmla="*/ 450000 w 5126637"/>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6637" h="900000">
                  <a:moveTo>
                    <a:pt x="450000" y="0"/>
                  </a:moveTo>
                  <a:lnTo>
                    <a:pt x="5126637" y="0"/>
                  </a:lnTo>
                  <a:lnTo>
                    <a:pt x="5126637"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TextBox 20"/>
          <p:cNvSpPr txBox="1"/>
          <p:nvPr/>
        </p:nvSpPr>
        <p:spPr>
          <a:xfrm>
            <a:off x="1043349" y="1156552"/>
            <a:ext cx="4601980" cy="400110"/>
          </a:xfrm>
          <a:prstGeom prst="rect">
            <a:avLst/>
          </a:prstGeom>
          <a:noFill/>
        </p:spPr>
        <p:txBody>
          <a:bodyPr wrap="square" rtlCol="0">
            <a:spAutoFit/>
          </a:bodyPr>
          <a:lstStyle/>
          <a:p>
            <a:pPr algn="ctr"/>
            <a:r>
              <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3" name="TextBox 22"/>
          <p:cNvSpPr txBox="1"/>
          <p:nvPr/>
        </p:nvSpPr>
        <p:spPr>
          <a:xfrm>
            <a:off x="1284738" y="2725676"/>
            <a:ext cx="4119203" cy="1200329"/>
          </a:xfrm>
          <a:prstGeom prst="rect">
            <a:avLst/>
          </a:prstGeom>
          <a:noFill/>
        </p:spPr>
        <p:txBody>
          <a:bodyPr wrap="square" rtlCol="0">
            <a:spAutoFit/>
          </a:bodyPr>
          <a:lstStyle/>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to watch more such creative videos. We regularly publish amazing PowerPoint templates that you can use in your corporate or other presentations.</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Rectangle 23"/>
          <p:cNvSpPr/>
          <p:nvPr/>
        </p:nvSpPr>
        <p:spPr>
          <a:xfrm>
            <a:off x="1538737" y="4504246"/>
            <a:ext cx="3611203" cy="923330"/>
          </a:xfrm>
          <a:prstGeom prst="rect">
            <a:avLst/>
          </a:prstGeom>
        </p:spPr>
        <p:txBody>
          <a:bodyPr wrap="square" anchor="ctr">
            <a:spAutoFit/>
          </a:bodyPr>
          <a:lstStyle/>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If you like this template, then please like, share, comment and subscribe.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Thank You.</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TextBox 24"/>
          <p:cNvSpPr txBox="1"/>
          <p:nvPr/>
        </p:nvSpPr>
        <p:spPr>
          <a:xfrm>
            <a:off x="1043349" y="4196469"/>
            <a:ext cx="4601980" cy="307777"/>
          </a:xfrm>
          <a:prstGeom prst="rect">
            <a:avLst/>
          </a:prstGeom>
          <a:noFill/>
        </p:spPr>
        <p:txBody>
          <a:bodyPr wrap="square" rtlCol="0">
            <a:spAutoFit/>
          </a:bodyPr>
          <a:lstStyle/>
          <a:p>
            <a:pPr algn="ctr"/>
            <a:r>
              <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ADD SUB-HEADING</a:t>
            </a:r>
            <a:endPar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8" name="Graphic 27" descr="Lightbul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37" y="1816367"/>
            <a:ext cx="914400" cy="914400"/>
          </a:xfrm>
          <a:prstGeom prst="rect">
            <a:avLst/>
          </a:prstGeom>
        </p:spPr>
      </p:pic>
      <p:grpSp>
        <p:nvGrpSpPr>
          <p:cNvPr id="31" name="Group 30"/>
          <p:cNvGrpSpPr/>
          <p:nvPr/>
        </p:nvGrpSpPr>
        <p:grpSpPr>
          <a:xfrm>
            <a:off x="2415423" y="1550822"/>
            <a:ext cx="1857829" cy="138689"/>
            <a:chOff x="1785257" y="1652505"/>
            <a:chExt cx="1857829" cy="138689"/>
          </a:xfrm>
          <a:solidFill>
            <a:schemeClr val="bg2">
              <a:lumMod val="90000"/>
            </a:schemeClr>
          </a:solidFill>
        </p:grpSpPr>
        <p:sp>
          <p:nvSpPr>
            <p:cNvPr id="29" name="Rectangle 28"/>
            <p:cNvSpPr/>
            <p:nvPr/>
          </p:nvSpPr>
          <p:spPr>
            <a:xfrm>
              <a:off x="1785257" y="1652505"/>
              <a:ext cx="185782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2120171" y="1745475"/>
              <a:ext cx="1188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hidden="1"/>
          <p:cNvCxnSpPr/>
          <p:nvPr/>
        </p:nvCxnSpPr>
        <p:spPr>
          <a:xfrm rot="3600000">
            <a:off x="6866021"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rot="18000000" flipV="1">
            <a:off x="6866019" y="4794086"/>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a:off x="4555958" y="792939"/>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a:off x="4555956" y="6127802"/>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18000000" flipH="1">
            <a:off x="2245894"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rot="3600000" flipH="1" flipV="1">
            <a:off x="2245894" y="4794086"/>
            <a:ext cx="308008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6735578" y="779488"/>
            <a:ext cx="5456422" cy="5253456"/>
            <a:chOff x="3837480" y="779488"/>
            <a:chExt cx="5456422" cy="5253456"/>
          </a:xfrm>
          <a:blipFill dpi="0" rotWithShape="1">
            <a:blip r:embed="rId1"/>
            <a:srcRect/>
            <a:stretch>
              <a:fillRect l="-65000"/>
            </a:stretch>
          </a:blipFill>
        </p:grpSpPr>
        <p:sp>
          <p:nvSpPr>
            <p:cNvPr id="12" name="Freeform: Shape 11"/>
            <p:cNvSpPr/>
            <p:nvPr/>
          </p:nvSpPr>
          <p:spPr>
            <a:xfrm>
              <a:off x="4841824" y="779488"/>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p:cNvSpPr/>
            <p:nvPr/>
          </p:nvSpPr>
          <p:spPr>
            <a:xfrm>
              <a:off x="3837480" y="1867852"/>
              <a:ext cx="5456422" cy="900000"/>
            </a:xfrm>
            <a:custGeom>
              <a:avLst/>
              <a:gdLst>
                <a:gd name="connsiteX0" fmla="*/ 450000 w 5456422"/>
                <a:gd name="connsiteY0" fmla="*/ 0 h 900000"/>
                <a:gd name="connsiteX1" fmla="*/ 5456422 w 5456422"/>
                <a:gd name="connsiteY1" fmla="*/ 0 h 900000"/>
                <a:gd name="connsiteX2" fmla="*/ 5456422 w 5456422"/>
                <a:gd name="connsiteY2" fmla="*/ 900000 h 900000"/>
                <a:gd name="connsiteX3" fmla="*/ 450000 w 5456422"/>
                <a:gd name="connsiteY3" fmla="*/ 900000 h 900000"/>
                <a:gd name="connsiteX4" fmla="*/ 0 w 5456422"/>
                <a:gd name="connsiteY4" fmla="*/ 450000 h 900000"/>
                <a:gd name="connsiteX5" fmla="*/ 450000 w 5456422"/>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422" h="900000">
                  <a:moveTo>
                    <a:pt x="450000" y="0"/>
                  </a:moveTo>
                  <a:lnTo>
                    <a:pt x="5456422" y="0"/>
                  </a:lnTo>
                  <a:lnTo>
                    <a:pt x="5456422"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p:cNvSpPr/>
            <p:nvPr/>
          </p:nvSpPr>
          <p:spPr>
            <a:xfrm>
              <a:off x="5951093" y="2956216"/>
              <a:ext cx="3342809" cy="900000"/>
            </a:xfrm>
            <a:custGeom>
              <a:avLst/>
              <a:gdLst>
                <a:gd name="connsiteX0" fmla="*/ 450000 w 3342809"/>
                <a:gd name="connsiteY0" fmla="*/ 0 h 900000"/>
                <a:gd name="connsiteX1" fmla="*/ 3342809 w 3342809"/>
                <a:gd name="connsiteY1" fmla="*/ 0 h 900000"/>
                <a:gd name="connsiteX2" fmla="*/ 3342809 w 3342809"/>
                <a:gd name="connsiteY2" fmla="*/ 900000 h 900000"/>
                <a:gd name="connsiteX3" fmla="*/ 450000 w 3342809"/>
                <a:gd name="connsiteY3" fmla="*/ 900000 h 900000"/>
                <a:gd name="connsiteX4" fmla="*/ 0 w 3342809"/>
                <a:gd name="connsiteY4" fmla="*/ 450000 h 900000"/>
                <a:gd name="connsiteX5" fmla="*/ 450000 w 3342809"/>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2809" h="900000">
                  <a:moveTo>
                    <a:pt x="450000" y="0"/>
                  </a:moveTo>
                  <a:lnTo>
                    <a:pt x="3342809" y="0"/>
                  </a:lnTo>
                  <a:lnTo>
                    <a:pt x="3342809"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p:cNvSpPr/>
            <p:nvPr/>
          </p:nvSpPr>
          <p:spPr>
            <a:xfrm>
              <a:off x="4841824" y="4044580"/>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p:cNvSpPr/>
            <p:nvPr/>
          </p:nvSpPr>
          <p:spPr>
            <a:xfrm>
              <a:off x="4167265" y="5132944"/>
              <a:ext cx="5126637" cy="900000"/>
            </a:xfrm>
            <a:custGeom>
              <a:avLst/>
              <a:gdLst>
                <a:gd name="connsiteX0" fmla="*/ 450000 w 5126637"/>
                <a:gd name="connsiteY0" fmla="*/ 0 h 900000"/>
                <a:gd name="connsiteX1" fmla="*/ 5126637 w 5126637"/>
                <a:gd name="connsiteY1" fmla="*/ 0 h 900000"/>
                <a:gd name="connsiteX2" fmla="*/ 5126637 w 5126637"/>
                <a:gd name="connsiteY2" fmla="*/ 900000 h 900000"/>
                <a:gd name="connsiteX3" fmla="*/ 450000 w 5126637"/>
                <a:gd name="connsiteY3" fmla="*/ 900000 h 900000"/>
                <a:gd name="connsiteX4" fmla="*/ 0 w 5126637"/>
                <a:gd name="connsiteY4" fmla="*/ 450000 h 900000"/>
                <a:gd name="connsiteX5" fmla="*/ 450000 w 5126637"/>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6637" h="900000">
                  <a:moveTo>
                    <a:pt x="450000" y="0"/>
                  </a:moveTo>
                  <a:lnTo>
                    <a:pt x="5126637" y="0"/>
                  </a:lnTo>
                  <a:lnTo>
                    <a:pt x="5126637"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TextBox 16"/>
          <p:cNvSpPr txBox="1"/>
          <p:nvPr/>
        </p:nvSpPr>
        <p:spPr>
          <a:xfrm>
            <a:off x="1043349" y="1156552"/>
            <a:ext cx="4601980" cy="400110"/>
          </a:xfrm>
          <a:prstGeom prst="rect">
            <a:avLst/>
          </a:prstGeom>
          <a:noFill/>
        </p:spPr>
        <p:txBody>
          <a:bodyPr wrap="square" rtlCol="0">
            <a:spAutoFit/>
          </a:bodyPr>
          <a:lstStyle/>
          <a:p>
            <a:pPr algn="ctr"/>
            <a:r>
              <a:rPr lang="en-IN" sz="2000" spc="300" dirty="0">
                <a:solidFill>
                  <a:schemeClr val="tx1">
                    <a:lumMod val="85000"/>
                    <a:lumOff val="1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2000" spc="300" dirty="0">
              <a:solidFill>
                <a:schemeClr val="tx1">
                  <a:lumMod val="85000"/>
                  <a:lumOff val="1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8" name="TextBox 17"/>
          <p:cNvSpPr txBox="1"/>
          <p:nvPr/>
        </p:nvSpPr>
        <p:spPr>
          <a:xfrm>
            <a:off x="1284738" y="2725676"/>
            <a:ext cx="4119203" cy="1200329"/>
          </a:xfrm>
          <a:prstGeom prst="rect">
            <a:avLst/>
          </a:prstGeom>
          <a:noFill/>
        </p:spPr>
        <p:txBody>
          <a:bodyPr wrap="square" rtlCol="0">
            <a:spAutoFit/>
          </a:bodyPr>
          <a:lstStyle/>
          <a:p>
            <a:pPr algn="ctr">
              <a:lnSpc>
                <a:spcPct val="150000"/>
              </a:lnSpc>
            </a:pPr>
            <a:r>
              <a:rPr lang="en-IN" sz="12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to watch more such creative videos. We regularly publish amazing PowerPoint templates that you can use in your corporate or other presentations.</a:t>
            </a:r>
            <a:endParaRPr lang="en-IN" sz="12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Rectangle 18"/>
          <p:cNvSpPr/>
          <p:nvPr/>
        </p:nvSpPr>
        <p:spPr>
          <a:xfrm>
            <a:off x="1538737" y="4504246"/>
            <a:ext cx="3611203" cy="923330"/>
          </a:xfrm>
          <a:prstGeom prst="rect">
            <a:avLst/>
          </a:prstGeom>
        </p:spPr>
        <p:txBody>
          <a:bodyPr wrap="square" anchor="ctr">
            <a:spAutoFit/>
          </a:bodyPr>
          <a:lstStyle/>
          <a:p>
            <a:pPr algn="ctr">
              <a:lnSpc>
                <a:spcPct val="150000"/>
              </a:lnSpc>
            </a:pPr>
            <a:r>
              <a:rPr lang="en-IN" sz="12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If you like this template, then please like, share, comment and subscribe.</a:t>
            </a:r>
            <a:endParaRPr lang="en-IN" sz="12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lnSpc>
                <a:spcPct val="150000"/>
              </a:lnSpc>
            </a:pPr>
            <a:r>
              <a:rPr lang="en-IN" sz="12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rPr>
              <a:t>Thank You.</a:t>
            </a:r>
            <a:endParaRPr lang="en-IN" sz="1200" dirty="0">
              <a:solidFill>
                <a:schemeClr val="tx1">
                  <a:lumMod val="85000"/>
                  <a:lumOff val="1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TextBox 19"/>
          <p:cNvSpPr txBox="1"/>
          <p:nvPr/>
        </p:nvSpPr>
        <p:spPr>
          <a:xfrm>
            <a:off x="1043349" y="4196469"/>
            <a:ext cx="4601980" cy="307777"/>
          </a:xfrm>
          <a:prstGeom prst="rect">
            <a:avLst/>
          </a:prstGeom>
          <a:noFill/>
        </p:spPr>
        <p:txBody>
          <a:bodyPr wrap="square" rtlCol="0">
            <a:spAutoFit/>
          </a:bodyPr>
          <a:lstStyle/>
          <a:p>
            <a:pPr algn="ctr"/>
            <a:r>
              <a:rPr lang="en-IN" sz="140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ADD SUB-HEADING</a:t>
            </a:r>
            <a:endParaRPr lang="en-IN" sz="140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1" name="Graphic 20" descr="Lightbul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37" y="1816367"/>
            <a:ext cx="914400" cy="914400"/>
          </a:xfrm>
          <a:prstGeom prst="rect">
            <a:avLst/>
          </a:prstGeom>
        </p:spPr>
      </p:pic>
      <p:grpSp>
        <p:nvGrpSpPr>
          <p:cNvPr id="22" name="Group 21"/>
          <p:cNvGrpSpPr/>
          <p:nvPr/>
        </p:nvGrpSpPr>
        <p:grpSpPr>
          <a:xfrm>
            <a:off x="2415423" y="1550822"/>
            <a:ext cx="1857829" cy="138689"/>
            <a:chOff x="1785257" y="1652505"/>
            <a:chExt cx="1857829" cy="138689"/>
          </a:xfrm>
          <a:solidFill>
            <a:schemeClr val="bg1"/>
          </a:solidFill>
        </p:grpSpPr>
        <p:sp>
          <p:nvSpPr>
            <p:cNvPr id="23" name="Rectangle 22"/>
            <p:cNvSpPr/>
            <p:nvPr/>
          </p:nvSpPr>
          <p:spPr>
            <a:xfrm>
              <a:off x="1785257" y="1652505"/>
              <a:ext cx="185782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2120171" y="1745475"/>
              <a:ext cx="1188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hidden="1"/>
          <p:cNvCxnSpPr/>
          <p:nvPr/>
        </p:nvCxnSpPr>
        <p:spPr>
          <a:xfrm rot="3600000">
            <a:off x="6866021"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rot="18000000" flipV="1">
            <a:off x="6866019" y="4794086"/>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a:off x="4555958" y="792939"/>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a:off x="4555956" y="6127802"/>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18000000" flipH="1">
            <a:off x="2245894"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rot="3600000" flipH="1" flipV="1">
            <a:off x="2245894" y="4794086"/>
            <a:ext cx="308008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6735578" y="779488"/>
            <a:ext cx="5456422" cy="5253456"/>
            <a:chOff x="3837480" y="779488"/>
            <a:chExt cx="5456422" cy="5253456"/>
          </a:xfrm>
          <a:blipFill dpi="0" rotWithShape="1">
            <a:blip r:embed="rId1"/>
            <a:srcRect/>
            <a:stretch>
              <a:fillRect l="-65000"/>
            </a:stretch>
          </a:blipFill>
        </p:grpSpPr>
        <p:sp>
          <p:nvSpPr>
            <p:cNvPr id="12" name="Freeform: Shape 11"/>
            <p:cNvSpPr/>
            <p:nvPr/>
          </p:nvSpPr>
          <p:spPr>
            <a:xfrm>
              <a:off x="4841824" y="779488"/>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p:cNvSpPr/>
            <p:nvPr/>
          </p:nvSpPr>
          <p:spPr>
            <a:xfrm>
              <a:off x="3837480" y="1867852"/>
              <a:ext cx="5456422" cy="900000"/>
            </a:xfrm>
            <a:custGeom>
              <a:avLst/>
              <a:gdLst>
                <a:gd name="connsiteX0" fmla="*/ 450000 w 5456422"/>
                <a:gd name="connsiteY0" fmla="*/ 0 h 900000"/>
                <a:gd name="connsiteX1" fmla="*/ 5456422 w 5456422"/>
                <a:gd name="connsiteY1" fmla="*/ 0 h 900000"/>
                <a:gd name="connsiteX2" fmla="*/ 5456422 w 5456422"/>
                <a:gd name="connsiteY2" fmla="*/ 900000 h 900000"/>
                <a:gd name="connsiteX3" fmla="*/ 450000 w 5456422"/>
                <a:gd name="connsiteY3" fmla="*/ 900000 h 900000"/>
                <a:gd name="connsiteX4" fmla="*/ 0 w 5456422"/>
                <a:gd name="connsiteY4" fmla="*/ 450000 h 900000"/>
                <a:gd name="connsiteX5" fmla="*/ 450000 w 5456422"/>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56422" h="900000">
                  <a:moveTo>
                    <a:pt x="450000" y="0"/>
                  </a:moveTo>
                  <a:lnTo>
                    <a:pt x="5456422" y="0"/>
                  </a:lnTo>
                  <a:lnTo>
                    <a:pt x="5456422"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p:cNvSpPr/>
            <p:nvPr/>
          </p:nvSpPr>
          <p:spPr>
            <a:xfrm>
              <a:off x="5951093" y="2956216"/>
              <a:ext cx="3342809" cy="900000"/>
            </a:xfrm>
            <a:custGeom>
              <a:avLst/>
              <a:gdLst>
                <a:gd name="connsiteX0" fmla="*/ 450000 w 3342809"/>
                <a:gd name="connsiteY0" fmla="*/ 0 h 900000"/>
                <a:gd name="connsiteX1" fmla="*/ 3342809 w 3342809"/>
                <a:gd name="connsiteY1" fmla="*/ 0 h 900000"/>
                <a:gd name="connsiteX2" fmla="*/ 3342809 w 3342809"/>
                <a:gd name="connsiteY2" fmla="*/ 900000 h 900000"/>
                <a:gd name="connsiteX3" fmla="*/ 450000 w 3342809"/>
                <a:gd name="connsiteY3" fmla="*/ 900000 h 900000"/>
                <a:gd name="connsiteX4" fmla="*/ 0 w 3342809"/>
                <a:gd name="connsiteY4" fmla="*/ 450000 h 900000"/>
                <a:gd name="connsiteX5" fmla="*/ 450000 w 3342809"/>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2809" h="900000">
                  <a:moveTo>
                    <a:pt x="450000" y="0"/>
                  </a:moveTo>
                  <a:lnTo>
                    <a:pt x="3342809" y="0"/>
                  </a:lnTo>
                  <a:lnTo>
                    <a:pt x="3342809"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p:cNvSpPr/>
            <p:nvPr/>
          </p:nvSpPr>
          <p:spPr>
            <a:xfrm>
              <a:off x="4841824" y="4044580"/>
              <a:ext cx="4452078" cy="900000"/>
            </a:xfrm>
            <a:custGeom>
              <a:avLst/>
              <a:gdLst>
                <a:gd name="connsiteX0" fmla="*/ 450000 w 4452078"/>
                <a:gd name="connsiteY0" fmla="*/ 0 h 900000"/>
                <a:gd name="connsiteX1" fmla="*/ 4452078 w 4452078"/>
                <a:gd name="connsiteY1" fmla="*/ 0 h 900000"/>
                <a:gd name="connsiteX2" fmla="*/ 4452078 w 4452078"/>
                <a:gd name="connsiteY2" fmla="*/ 900000 h 900000"/>
                <a:gd name="connsiteX3" fmla="*/ 450000 w 4452078"/>
                <a:gd name="connsiteY3" fmla="*/ 900000 h 900000"/>
                <a:gd name="connsiteX4" fmla="*/ 0 w 4452078"/>
                <a:gd name="connsiteY4" fmla="*/ 450000 h 900000"/>
                <a:gd name="connsiteX5" fmla="*/ 450000 w 4452078"/>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2078" h="900000">
                  <a:moveTo>
                    <a:pt x="450000" y="0"/>
                  </a:moveTo>
                  <a:lnTo>
                    <a:pt x="4452078" y="0"/>
                  </a:lnTo>
                  <a:lnTo>
                    <a:pt x="4452078"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p:cNvSpPr/>
            <p:nvPr/>
          </p:nvSpPr>
          <p:spPr>
            <a:xfrm>
              <a:off x="4167265" y="5132944"/>
              <a:ext cx="5126637" cy="900000"/>
            </a:xfrm>
            <a:custGeom>
              <a:avLst/>
              <a:gdLst>
                <a:gd name="connsiteX0" fmla="*/ 450000 w 5126637"/>
                <a:gd name="connsiteY0" fmla="*/ 0 h 900000"/>
                <a:gd name="connsiteX1" fmla="*/ 5126637 w 5126637"/>
                <a:gd name="connsiteY1" fmla="*/ 0 h 900000"/>
                <a:gd name="connsiteX2" fmla="*/ 5126637 w 5126637"/>
                <a:gd name="connsiteY2" fmla="*/ 900000 h 900000"/>
                <a:gd name="connsiteX3" fmla="*/ 450000 w 5126637"/>
                <a:gd name="connsiteY3" fmla="*/ 900000 h 900000"/>
                <a:gd name="connsiteX4" fmla="*/ 0 w 5126637"/>
                <a:gd name="connsiteY4" fmla="*/ 450000 h 900000"/>
                <a:gd name="connsiteX5" fmla="*/ 450000 w 5126637"/>
                <a:gd name="connsiteY5" fmla="*/ 0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26637" h="900000">
                  <a:moveTo>
                    <a:pt x="450000" y="0"/>
                  </a:moveTo>
                  <a:lnTo>
                    <a:pt x="5126637" y="0"/>
                  </a:lnTo>
                  <a:lnTo>
                    <a:pt x="5126637" y="900000"/>
                  </a:lnTo>
                  <a:lnTo>
                    <a:pt x="450000" y="900000"/>
                  </a:lnTo>
                  <a:cubicBezTo>
                    <a:pt x="201472" y="900000"/>
                    <a:pt x="0" y="698528"/>
                    <a:pt x="0" y="450000"/>
                  </a:cubicBezTo>
                  <a:cubicBezTo>
                    <a:pt x="0" y="201472"/>
                    <a:pt x="201472" y="0"/>
                    <a:pt x="4500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TextBox 16"/>
          <p:cNvSpPr txBox="1"/>
          <p:nvPr/>
        </p:nvSpPr>
        <p:spPr>
          <a:xfrm>
            <a:off x="1043349" y="1156552"/>
            <a:ext cx="4601980" cy="400110"/>
          </a:xfrm>
          <a:prstGeom prst="rect">
            <a:avLst/>
          </a:prstGeom>
          <a:noFill/>
        </p:spPr>
        <p:txBody>
          <a:bodyPr wrap="square" rtlCol="0">
            <a:spAutoFit/>
          </a:bodyPr>
          <a:lstStyle/>
          <a:p>
            <a:pPr algn="ctr"/>
            <a:r>
              <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20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8" name="TextBox 17"/>
          <p:cNvSpPr txBox="1"/>
          <p:nvPr/>
        </p:nvSpPr>
        <p:spPr>
          <a:xfrm>
            <a:off x="1284738" y="2725676"/>
            <a:ext cx="4119203" cy="1200329"/>
          </a:xfrm>
          <a:prstGeom prst="rect">
            <a:avLst/>
          </a:prstGeom>
          <a:noFill/>
        </p:spPr>
        <p:txBody>
          <a:bodyPr wrap="square" rtlCol="0">
            <a:spAutoFit/>
          </a:bodyPr>
          <a:lstStyle/>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to watch more such creative videos. We regularly publish amazing PowerPoint templates that you can use in your corporate or other presentations.</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Rectangle 18"/>
          <p:cNvSpPr/>
          <p:nvPr/>
        </p:nvSpPr>
        <p:spPr>
          <a:xfrm>
            <a:off x="1538737" y="4504246"/>
            <a:ext cx="3611203" cy="923330"/>
          </a:xfrm>
          <a:prstGeom prst="rect">
            <a:avLst/>
          </a:prstGeom>
        </p:spPr>
        <p:txBody>
          <a:bodyPr wrap="square" anchor="ctr">
            <a:spAutoFit/>
          </a:bodyPr>
          <a:lstStyle/>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If you like this template, then please like, share, comment and subscribe.</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lnSpc>
                <a:spcPct val="150000"/>
              </a:lnSpc>
            </a:pPr>
            <a:r>
              <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Thank You.</a:t>
            </a:r>
            <a:endParaRPr lang="en-IN"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TextBox 19"/>
          <p:cNvSpPr txBox="1"/>
          <p:nvPr/>
        </p:nvSpPr>
        <p:spPr>
          <a:xfrm>
            <a:off x="1043349" y="4196469"/>
            <a:ext cx="4601980" cy="307777"/>
          </a:xfrm>
          <a:prstGeom prst="rect">
            <a:avLst/>
          </a:prstGeom>
          <a:noFill/>
        </p:spPr>
        <p:txBody>
          <a:bodyPr wrap="square" rtlCol="0">
            <a:spAutoFit/>
          </a:bodyPr>
          <a:lstStyle/>
          <a:p>
            <a:pPr algn="ctr"/>
            <a:r>
              <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ADD SUB-HEADING</a:t>
            </a:r>
            <a:endParaRPr lang="en-IN" sz="1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21" name="Graphic 20" descr="Lightbul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37" y="1816367"/>
            <a:ext cx="914400" cy="914400"/>
          </a:xfrm>
          <a:prstGeom prst="rect">
            <a:avLst/>
          </a:prstGeom>
        </p:spPr>
      </p:pic>
      <p:grpSp>
        <p:nvGrpSpPr>
          <p:cNvPr id="22" name="Group 21"/>
          <p:cNvGrpSpPr/>
          <p:nvPr/>
        </p:nvGrpSpPr>
        <p:grpSpPr>
          <a:xfrm>
            <a:off x="2415423" y="1550822"/>
            <a:ext cx="1857829" cy="138689"/>
            <a:chOff x="1785257" y="1652505"/>
            <a:chExt cx="1857829" cy="138689"/>
          </a:xfrm>
          <a:solidFill>
            <a:schemeClr val="bg1"/>
          </a:solidFill>
        </p:grpSpPr>
        <p:sp>
          <p:nvSpPr>
            <p:cNvPr id="23" name="Rectangle 22"/>
            <p:cNvSpPr/>
            <p:nvPr/>
          </p:nvSpPr>
          <p:spPr>
            <a:xfrm>
              <a:off x="1785257" y="1652505"/>
              <a:ext cx="185782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2120171" y="1745475"/>
              <a:ext cx="118800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28863" y="1315452"/>
            <a:ext cx="2531038" cy="3577389"/>
            <a:chOff x="2085473" y="914400"/>
            <a:chExt cx="2871537" cy="4058653"/>
          </a:xfrm>
        </p:grpSpPr>
        <p:sp>
          <p:nvSpPr>
            <p:cNvPr id="3" name="Rectangle: Single Corner Snipped 2"/>
            <p:cNvSpPr/>
            <p:nvPr/>
          </p:nvSpPr>
          <p:spPr>
            <a:xfrm>
              <a:off x="2085473" y="914400"/>
              <a:ext cx="2871537" cy="2277979"/>
            </a:xfrm>
            <a:prstGeom prst="snip1Rect">
              <a:avLst/>
            </a:prstGeom>
            <a:gradFill flip="none" rotWithShape="1">
              <a:gsLst>
                <a:gs pos="100000">
                  <a:schemeClr val="bg1">
                    <a:lumMod val="85000"/>
                  </a:schemeClr>
                </a:gs>
                <a:gs pos="0">
                  <a:schemeClr val="bg1"/>
                </a:gs>
              </a:gsLst>
              <a:lin ang="2700000" scaled="1"/>
              <a:tileRect/>
            </a:gradFill>
            <a:ln>
              <a:noFill/>
            </a:ln>
            <a:effectLst>
              <a:outerShdw blurRad="254000" dist="38100" dir="13500000" algn="b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Shape 5"/>
            <p:cNvSpPr/>
            <p:nvPr/>
          </p:nvSpPr>
          <p:spPr>
            <a:xfrm>
              <a:off x="2085473" y="3192378"/>
              <a:ext cx="2871537" cy="1780675"/>
            </a:xfrm>
            <a:custGeom>
              <a:avLst/>
              <a:gdLst>
                <a:gd name="connsiteX0" fmla="*/ 0 w 2871537"/>
                <a:gd name="connsiteY0" fmla="*/ 0 h 2277978"/>
                <a:gd name="connsiteX1" fmla="*/ 2871537 w 2871537"/>
                <a:gd name="connsiteY1" fmla="*/ 0 h 2277978"/>
                <a:gd name="connsiteX2" fmla="*/ 2871537 w 2871537"/>
                <a:gd name="connsiteY2" fmla="*/ 834189 h 2277978"/>
                <a:gd name="connsiteX3" fmla="*/ 1443788 w 2871537"/>
                <a:gd name="connsiteY3" fmla="*/ 834189 h 2277978"/>
                <a:gd name="connsiteX4" fmla="*/ 0 w 2871537"/>
                <a:gd name="connsiteY4" fmla="*/ 2277978 h 2277978"/>
                <a:gd name="connsiteX5" fmla="*/ 0 w 2871537"/>
                <a:gd name="connsiteY5" fmla="*/ 834189 h 2277978"/>
                <a:gd name="connsiteX6" fmla="*/ 0 w 2871537"/>
                <a:gd name="connsiteY6" fmla="*/ 834187 h 227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37" h="2277978">
                  <a:moveTo>
                    <a:pt x="0" y="0"/>
                  </a:moveTo>
                  <a:lnTo>
                    <a:pt x="2871537" y="0"/>
                  </a:lnTo>
                  <a:lnTo>
                    <a:pt x="2871537" y="834189"/>
                  </a:lnTo>
                  <a:lnTo>
                    <a:pt x="1443788" y="834189"/>
                  </a:lnTo>
                  <a:lnTo>
                    <a:pt x="0" y="2277978"/>
                  </a:lnTo>
                  <a:lnTo>
                    <a:pt x="0" y="834189"/>
                  </a:lnTo>
                  <a:lnTo>
                    <a:pt x="0" y="834187"/>
                  </a:lnTo>
                  <a:close/>
                </a:path>
              </a:pathLst>
            </a:custGeom>
            <a:solidFill>
              <a:srgbClr val="0A5E7A"/>
            </a:soli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p:cNvGrpSpPr/>
          <p:nvPr/>
        </p:nvGrpSpPr>
        <p:grpSpPr>
          <a:xfrm>
            <a:off x="3320715" y="1315452"/>
            <a:ext cx="2531038" cy="3577389"/>
            <a:chOff x="2085473" y="914400"/>
            <a:chExt cx="2871537" cy="4058653"/>
          </a:xfrm>
        </p:grpSpPr>
        <p:sp>
          <p:nvSpPr>
            <p:cNvPr id="9" name="Rectangle: Single Corner Snipped 8"/>
            <p:cNvSpPr/>
            <p:nvPr/>
          </p:nvSpPr>
          <p:spPr>
            <a:xfrm>
              <a:off x="2085473" y="914400"/>
              <a:ext cx="2871537" cy="2277979"/>
            </a:xfrm>
            <a:prstGeom prst="snip1Rect">
              <a:avLst/>
            </a:prstGeom>
            <a:gradFill flip="none" rotWithShape="1">
              <a:gsLst>
                <a:gs pos="100000">
                  <a:schemeClr val="bg1">
                    <a:lumMod val="85000"/>
                  </a:schemeClr>
                </a:gs>
                <a:gs pos="0">
                  <a:schemeClr val="bg1"/>
                </a:gs>
              </a:gsLst>
              <a:lin ang="2700000" scaled="1"/>
              <a:tileRect/>
            </a:gradFill>
            <a:ln>
              <a:noFill/>
            </a:ln>
            <a:effectLst>
              <a:outerShdw blurRad="254000" dist="38100" dir="13500000" algn="b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p:cNvSpPr/>
            <p:nvPr/>
          </p:nvSpPr>
          <p:spPr>
            <a:xfrm>
              <a:off x="2085473" y="3192378"/>
              <a:ext cx="2871537" cy="1780675"/>
            </a:xfrm>
            <a:custGeom>
              <a:avLst/>
              <a:gdLst>
                <a:gd name="connsiteX0" fmla="*/ 0 w 2871537"/>
                <a:gd name="connsiteY0" fmla="*/ 0 h 2277978"/>
                <a:gd name="connsiteX1" fmla="*/ 2871537 w 2871537"/>
                <a:gd name="connsiteY1" fmla="*/ 0 h 2277978"/>
                <a:gd name="connsiteX2" fmla="*/ 2871537 w 2871537"/>
                <a:gd name="connsiteY2" fmla="*/ 834189 h 2277978"/>
                <a:gd name="connsiteX3" fmla="*/ 1443788 w 2871537"/>
                <a:gd name="connsiteY3" fmla="*/ 834189 h 2277978"/>
                <a:gd name="connsiteX4" fmla="*/ 0 w 2871537"/>
                <a:gd name="connsiteY4" fmla="*/ 2277978 h 2277978"/>
                <a:gd name="connsiteX5" fmla="*/ 0 w 2871537"/>
                <a:gd name="connsiteY5" fmla="*/ 834189 h 2277978"/>
                <a:gd name="connsiteX6" fmla="*/ 0 w 2871537"/>
                <a:gd name="connsiteY6" fmla="*/ 834187 h 227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37" h="2277978">
                  <a:moveTo>
                    <a:pt x="0" y="0"/>
                  </a:moveTo>
                  <a:lnTo>
                    <a:pt x="2871537" y="0"/>
                  </a:lnTo>
                  <a:lnTo>
                    <a:pt x="2871537" y="834189"/>
                  </a:lnTo>
                  <a:lnTo>
                    <a:pt x="1443788" y="834189"/>
                  </a:lnTo>
                  <a:lnTo>
                    <a:pt x="0" y="2277978"/>
                  </a:lnTo>
                  <a:lnTo>
                    <a:pt x="0" y="834189"/>
                  </a:lnTo>
                  <a:lnTo>
                    <a:pt x="0" y="834187"/>
                  </a:lnTo>
                  <a:close/>
                </a:path>
              </a:pathLst>
            </a:custGeom>
            <a:solidFill>
              <a:srgbClr val="45BDCA"/>
            </a:soli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p:cNvGrpSpPr/>
          <p:nvPr/>
        </p:nvGrpSpPr>
        <p:grpSpPr>
          <a:xfrm>
            <a:off x="6312567" y="1315452"/>
            <a:ext cx="2531038" cy="3577389"/>
            <a:chOff x="2085473" y="914400"/>
            <a:chExt cx="2871537" cy="4058653"/>
          </a:xfrm>
        </p:grpSpPr>
        <p:sp>
          <p:nvSpPr>
            <p:cNvPr id="12" name="Rectangle: Single Corner Snipped 11"/>
            <p:cNvSpPr/>
            <p:nvPr/>
          </p:nvSpPr>
          <p:spPr>
            <a:xfrm>
              <a:off x="2085473" y="914400"/>
              <a:ext cx="2871537" cy="2277979"/>
            </a:xfrm>
            <a:prstGeom prst="snip1Rect">
              <a:avLst/>
            </a:prstGeom>
            <a:gradFill flip="none" rotWithShape="1">
              <a:gsLst>
                <a:gs pos="100000">
                  <a:schemeClr val="bg1">
                    <a:lumMod val="85000"/>
                  </a:schemeClr>
                </a:gs>
                <a:gs pos="0">
                  <a:schemeClr val="bg1"/>
                </a:gs>
              </a:gsLst>
              <a:lin ang="2700000" scaled="1"/>
              <a:tileRect/>
            </a:gradFill>
            <a:ln>
              <a:noFill/>
            </a:ln>
            <a:effectLst>
              <a:outerShdw blurRad="254000" dist="38100" dir="13500000" algn="b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p:cNvSpPr/>
            <p:nvPr/>
          </p:nvSpPr>
          <p:spPr>
            <a:xfrm>
              <a:off x="2085473" y="3192378"/>
              <a:ext cx="2871537" cy="1780675"/>
            </a:xfrm>
            <a:custGeom>
              <a:avLst/>
              <a:gdLst>
                <a:gd name="connsiteX0" fmla="*/ 0 w 2871537"/>
                <a:gd name="connsiteY0" fmla="*/ 0 h 2277978"/>
                <a:gd name="connsiteX1" fmla="*/ 2871537 w 2871537"/>
                <a:gd name="connsiteY1" fmla="*/ 0 h 2277978"/>
                <a:gd name="connsiteX2" fmla="*/ 2871537 w 2871537"/>
                <a:gd name="connsiteY2" fmla="*/ 834189 h 2277978"/>
                <a:gd name="connsiteX3" fmla="*/ 1443788 w 2871537"/>
                <a:gd name="connsiteY3" fmla="*/ 834189 h 2277978"/>
                <a:gd name="connsiteX4" fmla="*/ 0 w 2871537"/>
                <a:gd name="connsiteY4" fmla="*/ 2277978 h 2277978"/>
                <a:gd name="connsiteX5" fmla="*/ 0 w 2871537"/>
                <a:gd name="connsiteY5" fmla="*/ 834189 h 2277978"/>
                <a:gd name="connsiteX6" fmla="*/ 0 w 2871537"/>
                <a:gd name="connsiteY6" fmla="*/ 834187 h 227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37" h="2277978">
                  <a:moveTo>
                    <a:pt x="0" y="0"/>
                  </a:moveTo>
                  <a:lnTo>
                    <a:pt x="2871537" y="0"/>
                  </a:lnTo>
                  <a:lnTo>
                    <a:pt x="2871537" y="834189"/>
                  </a:lnTo>
                  <a:lnTo>
                    <a:pt x="1443788" y="834189"/>
                  </a:lnTo>
                  <a:lnTo>
                    <a:pt x="0" y="2277978"/>
                  </a:lnTo>
                  <a:lnTo>
                    <a:pt x="0" y="834189"/>
                  </a:lnTo>
                  <a:lnTo>
                    <a:pt x="0" y="834187"/>
                  </a:lnTo>
                  <a:close/>
                </a:path>
              </a:pathLst>
            </a:custGeom>
            <a:solidFill>
              <a:srgbClr val="B1CF67"/>
            </a:soli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p:cNvGrpSpPr/>
          <p:nvPr/>
        </p:nvGrpSpPr>
        <p:grpSpPr>
          <a:xfrm>
            <a:off x="9304419" y="1315452"/>
            <a:ext cx="2531038" cy="3577389"/>
            <a:chOff x="2085473" y="914400"/>
            <a:chExt cx="2871537" cy="4058653"/>
          </a:xfrm>
        </p:grpSpPr>
        <p:sp>
          <p:nvSpPr>
            <p:cNvPr id="15" name="Rectangle: Single Corner Snipped 14"/>
            <p:cNvSpPr/>
            <p:nvPr/>
          </p:nvSpPr>
          <p:spPr>
            <a:xfrm>
              <a:off x="2085473" y="914400"/>
              <a:ext cx="2871537" cy="2277979"/>
            </a:xfrm>
            <a:prstGeom prst="snip1Rect">
              <a:avLst/>
            </a:prstGeom>
            <a:gradFill flip="none" rotWithShape="1">
              <a:gsLst>
                <a:gs pos="100000">
                  <a:schemeClr val="bg1">
                    <a:lumMod val="85000"/>
                  </a:schemeClr>
                </a:gs>
                <a:gs pos="0">
                  <a:schemeClr val="bg1"/>
                </a:gs>
              </a:gsLst>
              <a:lin ang="2700000" scaled="1"/>
              <a:tileRect/>
            </a:gradFill>
            <a:ln>
              <a:noFill/>
            </a:ln>
            <a:effectLst>
              <a:outerShdw blurRad="254000" dist="38100" dir="13500000" algn="b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p:cNvSpPr/>
            <p:nvPr/>
          </p:nvSpPr>
          <p:spPr>
            <a:xfrm>
              <a:off x="2085473" y="3192378"/>
              <a:ext cx="2871537" cy="1780675"/>
            </a:xfrm>
            <a:custGeom>
              <a:avLst/>
              <a:gdLst>
                <a:gd name="connsiteX0" fmla="*/ 0 w 2871537"/>
                <a:gd name="connsiteY0" fmla="*/ 0 h 2277978"/>
                <a:gd name="connsiteX1" fmla="*/ 2871537 w 2871537"/>
                <a:gd name="connsiteY1" fmla="*/ 0 h 2277978"/>
                <a:gd name="connsiteX2" fmla="*/ 2871537 w 2871537"/>
                <a:gd name="connsiteY2" fmla="*/ 834189 h 2277978"/>
                <a:gd name="connsiteX3" fmla="*/ 1443788 w 2871537"/>
                <a:gd name="connsiteY3" fmla="*/ 834189 h 2277978"/>
                <a:gd name="connsiteX4" fmla="*/ 0 w 2871537"/>
                <a:gd name="connsiteY4" fmla="*/ 2277978 h 2277978"/>
                <a:gd name="connsiteX5" fmla="*/ 0 w 2871537"/>
                <a:gd name="connsiteY5" fmla="*/ 834189 h 2277978"/>
                <a:gd name="connsiteX6" fmla="*/ 0 w 2871537"/>
                <a:gd name="connsiteY6" fmla="*/ 834187 h 227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37" h="2277978">
                  <a:moveTo>
                    <a:pt x="0" y="0"/>
                  </a:moveTo>
                  <a:lnTo>
                    <a:pt x="2871537" y="0"/>
                  </a:lnTo>
                  <a:lnTo>
                    <a:pt x="2871537" y="834189"/>
                  </a:lnTo>
                  <a:lnTo>
                    <a:pt x="1443788" y="834189"/>
                  </a:lnTo>
                  <a:lnTo>
                    <a:pt x="0" y="2277978"/>
                  </a:lnTo>
                  <a:lnTo>
                    <a:pt x="0" y="834189"/>
                  </a:lnTo>
                  <a:lnTo>
                    <a:pt x="0" y="834187"/>
                  </a:lnTo>
                  <a:close/>
                </a:path>
              </a:pathLst>
            </a:custGeom>
            <a:solidFill>
              <a:srgbClr val="FAAF31"/>
            </a:soli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Oval 16"/>
          <p:cNvSpPr/>
          <p:nvPr/>
        </p:nvSpPr>
        <p:spPr>
          <a:xfrm>
            <a:off x="328863" y="4892841"/>
            <a:ext cx="593558" cy="593558"/>
          </a:xfrm>
          <a:prstGeom prst="ellipse">
            <a:avLst/>
          </a:prstGeom>
          <a:solidFill>
            <a:srgbClr val="0A5E7A"/>
          </a:solidFill>
          <a:ln w="15875">
            <a:solidFill>
              <a:schemeClr val="bg1"/>
            </a:solidFill>
          </a:ln>
          <a:effectLst>
            <a:outerShdw blurRad="2540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Eurostile BQ" pitchFamily="50" charset="0"/>
              </a:rPr>
              <a:t>A</a:t>
            </a:r>
            <a:endParaRPr lang="en-IN" dirty="0">
              <a:latin typeface="Eurostile BQ" pitchFamily="50" charset="0"/>
            </a:endParaRPr>
          </a:p>
        </p:txBody>
      </p:sp>
      <p:sp>
        <p:nvSpPr>
          <p:cNvPr id="18" name="Oval 17"/>
          <p:cNvSpPr/>
          <p:nvPr/>
        </p:nvSpPr>
        <p:spPr>
          <a:xfrm>
            <a:off x="3320715" y="4892841"/>
            <a:ext cx="593558" cy="593558"/>
          </a:xfrm>
          <a:prstGeom prst="ellipse">
            <a:avLst/>
          </a:prstGeom>
          <a:solidFill>
            <a:srgbClr val="45BDCA"/>
          </a:solidFill>
          <a:ln w="15875">
            <a:solidFill>
              <a:schemeClr val="bg1"/>
            </a:solidFill>
          </a:ln>
          <a:effectLst>
            <a:outerShdw blurRad="2540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Eurostile BQ" pitchFamily="50" charset="0"/>
              </a:rPr>
              <a:t>B</a:t>
            </a:r>
            <a:endParaRPr lang="en-IN" dirty="0">
              <a:latin typeface="Eurostile BQ" pitchFamily="50" charset="0"/>
            </a:endParaRPr>
          </a:p>
        </p:txBody>
      </p:sp>
      <p:sp>
        <p:nvSpPr>
          <p:cNvPr id="19" name="Oval 18"/>
          <p:cNvSpPr/>
          <p:nvPr/>
        </p:nvSpPr>
        <p:spPr>
          <a:xfrm>
            <a:off x="6312567" y="4898038"/>
            <a:ext cx="593558" cy="593558"/>
          </a:xfrm>
          <a:prstGeom prst="ellipse">
            <a:avLst/>
          </a:prstGeom>
          <a:solidFill>
            <a:srgbClr val="B1CF67"/>
          </a:solidFill>
          <a:ln w="15875">
            <a:solidFill>
              <a:schemeClr val="bg1"/>
            </a:solidFill>
          </a:ln>
          <a:effectLst>
            <a:outerShdw blurRad="2540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Eurostile BQ" pitchFamily="50" charset="0"/>
              </a:rPr>
              <a:t>C</a:t>
            </a:r>
            <a:endParaRPr lang="en-IN" dirty="0">
              <a:latin typeface="Eurostile BQ" pitchFamily="50" charset="0"/>
            </a:endParaRPr>
          </a:p>
        </p:txBody>
      </p:sp>
      <p:sp>
        <p:nvSpPr>
          <p:cNvPr id="20" name="Oval 19"/>
          <p:cNvSpPr/>
          <p:nvPr/>
        </p:nvSpPr>
        <p:spPr>
          <a:xfrm>
            <a:off x="9304419" y="4892841"/>
            <a:ext cx="593558" cy="593558"/>
          </a:xfrm>
          <a:prstGeom prst="ellipse">
            <a:avLst/>
          </a:prstGeom>
          <a:solidFill>
            <a:srgbClr val="FAAF31"/>
          </a:solidFill>
          <a:ln w="15875">
            <a:solidFill>
              <a:schemeClr val="bg1"/>
            </a:solidFill>
          </a:ln>
          <a:effectLst>
            <a:outerShdw blurRad="2540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Eurostile BQ" pitchFamily="50" charset="0"/>
              </a:rPr>
              <a:t>D</a:t>
            </a:r>
            <a:endParaRPr lang="en-IN" dirty="0">
              <a:latin typeface="Eurostile BQ" pitchFamily="50" charset="0"/>
            </a:endParaRPr>
          </a:p>
        </p:txBody>
      </p:sp>
      <p:grpSp>
        <p:nvGrpSpPr>
          <p:cNvPr id="27" name="Group 26"/>
          <p:cNvGrpSpPr/>
          <p:nvPr/>
        </p:nvGrpSpPr>
        <p:grpSpPr>
          <a:xfrm>
            <a:off x="1058781" y="5122624"/>
            <a:ext cx="2125575" cy="208552"/>
            <a:chOff x="1058779" y="5189615"/>
            <a:chExt cx="2125575" cy="208552"/>
          </a:xfrm>
        </p:grpSpPr>
        <p:sp>
          <p:nvSpPr>
            <p:cNvPr id="21" name="Oval 20"/>
            <p:cNvSpPr/>
            <p:nvPr/>
          </p:nvSpPr>
          <p:spPr>
            <a:xfrm>
              <a:off x="1058779" y="5189620"/>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1442185" y="5189619"/>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a:off x="1825591" y="5189618"/>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2208997" y="5189617"/>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2592403" y="5189616"/>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2975807" y="5189615"/>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p:cNvGrpSpPr/>
          <p:nvPr/>
        </p:nvGrpSpPr>
        <p:grpSpPr>
          <a:xfrm>
            <a:off x="4049026" y="5122624"/>
            <a:ext cx="2125575" cy="208552"/>
            <a:chOff x="1058779" y="5189615"/>
            <a:chExt cx="2125575" cy="208552"/>
          </a:xfrm>
        </p:grpSpPr>
        <p:sp>
          <p:nvSpPr>
            <p:cNvPr id="29" name="Oval 28"/>
            <p:cNvSpPr/>
            <p:nvPr/>
          </p:nvSpPr>
          <p:spPr>
            <a:xfrm>
              <a:off x="1058779" y="5189620"/>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p:cNvSpPr/>
            <p:nvPr/>
          </p:nvSpPr>
          <p:spPr>
            <a:xfrm>
              <a:off x="1442185" y="5189619"/>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a:off x="1825591" y="5189618"/>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a:off x="2208997" y="5189617"/>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a:off x="2592403" y="5189616"/>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p:nvPr/>
          </p:nvSpPr>
          <p:spPr>
            <a:xfrm>
              <a:off x="2975807" y="5189615"/>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34"/>
          <p:cNvGrpSpPr/>
          <p:nvPr/>
        </p:nvGrpSpPr>
        <p:grpSpPr>
          <a:xfrm>
            <a:off x="7030857" y="5122619"/>
            <a:ext cx="2125575" cy="208552"/>
            <a:chOff x="1058779" y="5189615"/>
            <a:chExt cx="2125575" cy="208552"/>
          </a:xfrm>
        </p:grpSpPr>
        <p:sp>
          <p:nvSpPr>
            <p:cNvPr id="36" name="Oval 35"/>
            <p:cNvSpPr/>
            <p:nvPr/>
          </p:nvSpPr>
          <p:spPr>
            <a:xfrm>
              <a:off x="1058779" y="5189620"/>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1442185" y="5189619"/>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1825591" y="5189618"/>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2208997" y="5189617"/>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2592403" y="5189616"/>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p:nvPr/>
          </p:nvSpPr>
          <p:spPr>
            <a:xfrm>
              <a:off x="2975807" y="5189615"/>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 name="Group 41"/>
          <p:cNvGrpSpPr/>
          <p:nvPr/>
        </p:nvGrpSpPr>
        <p:grpSpPr>
          <a:xfrm>
            <a:off x="10021104" y="5122614"/>
            <a:ext cx="2125575" cy="208552"/>
            <a:chOff x="1058779" y="5189615"/>
            <a:chExt cx="2125575" cy="208552"/>
          </a:xfrm>
        </p:grpSpPr>
        <p:sp>
          <p:nvSpPr>
            <p:cNvPr id="43" name="Oval 42"/>
            <p:cNvSpPr/>
            <p:nvPr/>
          </p:nvSpPr>
          <p:spPr>
            <a:xfrm>
              <a:off x="1058779" y="5189620"/>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p:cNvSpPr/>
            <p:nvPr/>
          </p:nvSpPr>
          <p:spPr>
            <a:xfrm>
              <a:off x="1442185" y="5189619"/>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p:cNvSpPr/>
            <p:nvPr/>
          </p:nvSpPr>
          <p:spPr>
            <a:xfrm>
              <a:off x="1825591" y="5189618"/>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p:nvPr/>
          </p:nvSpPr>
          <p:spPr>
            <a:xfrm>
              <a:off x="2208997" y="5189617"/>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p:cNvSpPr/>
            <p:nvPr/>
          </p:nvSpPr>
          <p:spPr>
            <a:xfrm>
              <a:off x="2592403" y="5189616"/>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p:cNvSpPr/>
            <p:nvPr/>
          </p:nvSpPr>
          <p:spPr>
            <a:xfrm>
              <a:off x="2975807" y="5189615"/>
              <a:ext cx="208547" cy="208547"/>
            </a:xfrm>
            <a:prstGeom prst="ellipse">
              <a:avLst/>
            </a:prstGeom>
            <a:solidFill>
              <a:schemeClr val="bg1">
                <a:lumMod val="95000"/>
              </a:schemeClr>
            </a:solidFill>
            <a:ln>
              <a:noFill/>
            </a:ln>
            <a:effectLst>
              <a:outerShdw blurRad="127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0" name="Graphic 49"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9260" y="1424949"/>
            <a:ext cx="914400" cy="914400"/>
          </a:xfrm>
          <a:prstGeom prst="rect">
            <a:avLst/>
          </a:prstGeom>
        </p:spPr>
      </p:pic>
      <p:pic>
        <p:nvPicPr>
          <p:cNvPr id="52" name="Graphic 51" descr="Stopwatc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2738" y="1315452"/>
            <a:ext cx="914400" cy="914400"/>
          </a:xfrm>
          <a:prstGeom prst="rect">
            <a:avLst/>
          </a:prstGeom>
        </p:spPr>
      </p:pic>
      <p:pic>
        <p:nvPicPr>
          <p:cNvPr id="54" name="Graphic 53" descr="Magnifying 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0886" y="1424949"/>
            <a:ext cx="914400" cy="914400"/>
          </a:xfrm>
          <a:prstGeom prst="rect">
            <a:avLst/>
          </a:prstGeom>
        </p:spPr>
      </p:pic>
      <p:pic>
        <p:nvPicPr>
          <p:cNvPr id="56" name="Graphic 55" descr="Lab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9505" y="1424949"/>
            <a:ext cx="914400" cy="914400"/>
          </a:xfrm>
          <a:prstGeom prst="rect">
            <a:avLst/>
          </a:prstGeom>
        </p:spPr>
      </p:pic>
      <p:sp>
        <p:nvSpPr>
          <p:cNvPr id="57" name="TextBox 56"/>
          <p:cNvSpPr txBox="1"/>
          <p:nvPr/>
        </p:nvSpPr>
        <p:spPr>
          <a:xfrm>
            <a:off x="510942" y="2369665"/>
            <a:ext cx="2071036" cy="461665"/>
          </a:xfrm>
          <a:prstGeom prst="rect">
            <a:avLst/>
          </a:prstGeom>
          <a:noFill/>
        </p:spPr>
        <p:txBody>
          <a:bodyPr wrap="square" rtlCol="0">
            <a:spAutoFit/>
          </a:bodyPr>
          <a:lstStyle/>
          <a:p>
            <a:pPr algn="ctr"/>
            <a:r>
              <a:rPr lang="en-IN" sz="1200" spc="300" dirty="0">
                <a:solidFill>
                  <a:schemeClr val="bg1">
                    <a:lumMod val="65000"/>
                  </a:schemeClr>
                </a:solidFill>
                <a:latin typeface="Eurostile BQ" pitchFamily="50" charset="0"/>
              </a:rPr>
              <a:t>CREATIVE VENUS</a:t>
            </a:r>
            <a:endParaRPr lang="en-IN" sz="1200" spc="300" dirty="0">
              <a:solidFill>
                <a:schemeClr val="bg1">
                  <a:lumMod val="65000"/>
                </a:schemeClr>
              </a:solidFill>
              <a:latin typeface="Eurostile BQ" pitchFamily="50" charset="0"/>
            </a:endParaRPr>
          </a:p>
        </p:txBody>
      </p:sp>
      <p:sp>
        <p:nvSpPr>
          <p:cNvPr id="58" name="TextBox 57"/>
          <p:cNvSpPr txBox="1"/>
          <p:nvPr/>
        </p:nvSpPr>
        <p:spPr>
          <a:xfrm>
            <a:off x="3550716" y="2369666"/>
            <a:ext cx="2071036" cy="461665"/>
          </a:xfrm>
          <a:prstGeom prst="rect">
            <a:avLst/>
          </a:prstGeom>
          <a:noFill/>
        </p:spPr>
        <p:txBody>
          <a:bodyPr wrap="square" rtlCol="0">
            <a:spAutoFit/>
          </a:bodyPr>
          <a:lstStyle/>
          <a:p>
            <a:pPr algn="ctr"/>
            <a:r>
              <a:rPr lang="en-IN" sz="1200" spc="300" dirty="0">
                <a:solidFill>
                  <a:schemeClr val="bg1">
                    <a:lumMod val="65000"/>
                  </a:schemeClr>
                </a:solidFill>
                <a:latin typeface="Eurostile BQ" pitchFamily="50" charset="0"/>
              </a:rPr>
              <a:t>CREATIVE VENUS</a:t>
            </a:r>
            <a:endParaRPr lang="en-IN" sz="1200" spc="300" dirty="0">
              <a:solidFill>
                <a:schemeClr val="bg1">
                  <a:lumMod val="65000"/>
                </a:schemeClr>
              </a:solidFill>
              <a:latin typeface="Eurostile BQ" pitchFamily="50" charset="0"/>
            </a:endParaRPr>
          </a:p>
        </p:txBody>
      </p:sp>
      <p:sp>
        <p:nvSpPr>
          <p:cNvPr id="59" name="TextBox 58"/>
          <p:cNvSpPr txBox="1"/>
          <p:nvPr/>
        </p:nvSpPr>
        <p:spPr>
          <a:xfrm>
            <a:off x="6542568" y="2353885"/>
            <a:ext cx="2071036" cy="461665"/>
          </a:xfrm>
          <a:prstGeom prst="rect">
            <a:avLst/>
          </a:prstGeom>
          <a:noFill/>
        </p:spPr>
        <p:txBody>
          <a:bodyPr wrap="square" rtlCol="0">
            <a:spAutoFit/>
          </a:bodyPr>
          <a:lstStyle/>
          <a:p>
            <a:pPr algn="ctr"/>
            <a:r>
              <a:rPr lang="en-IN" sz="1200" spc="300" dirty="0">
                <a:solidFill>
                  <a:schemeClr val="bg1">
                    <a:lumMod val="65000"/>
                  </a:schemeClr>
                </a:solidFill>
                <a:latin typeface="Eurostile BQ" pitchFamily="50" charset="0"/>
              </a:rPr>
              <a:t>CREATIVE VENUS</a:t>
            </a:r>
            <a:endParaRPr lang="en-IN" sz="1200" spc="300" dirty="0">
              <a:solidFill>
                <a:schemeClr val="bg1">
                  <a:lumMod val="65000"/>
                </a:schemeClr>
              </a:solidFill>
              <a:latin typeface="Eurostile BQ" pitchFamily="50" charset="0"/>
            </a:endParaRPr>
          </a:p>
        </p:txBody>
      </p:sp>
      <p:sp>
        <p:nvSpPr>
          <p:cNvPr id="60" name="TextBox 59"/>
          <p:cNvSpPr txBox="1"/>
          <p:nvPr/>
        </p:nvSpPr>
        <p:spPr>
          <a:xfrm>
            <a:off x="9534420" y="2369665"/>
            <a:ext cx="2071036" cy="461665"/>
          </a:xfrm>
          <a:prstGeom prst="rect">
            <a:avLst/>
          </a:prstGeom>
          <a:noFill/>
        </p:spPr>
        <p:txBody>
          <a:bodyPr wrap="square" rtlCol="0">
            <a:spAutoFit/>
          </a:bodyPr>
          <a:lstStyle/>
          <a:p>
            <a:pPr algn="ctr"/>
            <a:r>
              <a:rPr lang="en-IN" sz="1200" spc="300" dirty="0">
                <a:solidFill>
                  <a:schemeClr val="bg1">
                    <a:lumMod val="65000"/>
                  </a:schemeClr>
                </a:solidFill>
                <a:latin typeface="Eurostile BQ" pitchFamily="50" charset="0"/>
              </a:rPr>
              <a:t>CREATIVE VENUS</a:t>
            </a:r>
            <a:endParaRPr lang="en-IN" sz="1200" spc="300" dirty="0">
              <a:solidFill>
                <a:schemeClr val="bg1">
                  <a:lumMod val="65000"/>
                </a:schemeClr>
              </a:solidFill>
              <a:latin typeface="Eurostile BQ" pitchFamily="50" charset="0"/>
            </a:endParaRPr>
          </a:p>
        </p:txBody>
      </p:sp>
      <p:sp>
        <p:nvSpPr>
          <p:cNvPr id="61" name="TextBox 60"/>
          <p:cNvSpPr txBox="1"/>
          <p:nvPr/>
        </p:nvSpPr>
        <p:spPr>
          <a:xfrm>
            <a:off x="1034512" y="2831330"/>
            <a:ext cx="1119739" cy="377091"/>
          </a:xfrm>
          <a:prstGeom prst="rect">
            <a:avLst/>
          </a:prstGeom>
          <a:noFill/>
        </p:spPr>
        <p:txBody>
          <a:bodyPr wrap="square" rtlCol="0">
            <a:spAutoFit/>
          </a:bodyPr>
          <a:lstStyle/>
          <a:p>
            <a:pPr algn="ctr"/>
            <a:r>
              <a:rPr lang="en-IN" dirty="0">
                <a:solidFill>
                  <a:srgbClr val="0A5E7A"/>
                </a:solidFill>
                <a:latin typeface="Eurostile BQ" pitchFamily="50" charset="0"/>
              </a:rPr>
              <a:t>40%</a:t>
            </a:r>
            <a:endParaRPr lang="en-IN" dirty="0">
              <a:solidFill>
                <a:srgbClr val="0A5E7A"/>
              </a:solidFill>
              <a:latin typeface="Eurostile BQ" pitchFamily="50" charset="0"/>
            </a:endParaRPr>
          </a:p>
        </p:txBody>
      </p:sp>
      <p:sp>
        <p:nvSpPr>
          <p:cNvPr id="62" name="TextBox 61"/>
          <p:cNvSpPr txBox="1"/>
          <p:nvPr/>
        </p:nvSpPr>
        <p:spPr>
          <a:xfrm>
            <a:off x="4026364" y="2825806"/>
            <a:ext cx="1119739" cy="377091"/>
          </a:xfrm>
          <a:prstGeom prst="rect">
            <a:avLst/>
          </a:prstGeom>
          <a:noFill/>
        </p:spPr>
        <p:txBody>
          <a:bodyPr wrap="square" rtlCol="0">
            <a:spAutoFit/>
          </a:bodyPr>
          <a:lstStyle/>
          <a:p>
            <a:pPr algn="ctr"/>
            <a:r>
              <a:rPr lang="en-IN" dirty="0">
                <a:solidFill>
                  <a:srgbClr val="45BDCA"/>
                </a:solidFill>
                <a:latin typeface="Eurostile BQ" pitchFamily="50" charset="0"/>
              </a:rPr>
              <a:t>50%</a:t>
            </a:r>
            <a:endParaRPr lang="en-IN" dirty="0">
              <a:solidFill>
                <a:srgbClr val="45BDCA"/>
              </a:solidFill>
              <a:latin typeface="Eurostile BQ" pitchFamily="50" charset="0"/>
            </a:endParaRPr>
          </a:p>
        </p:txBody>
      </p:sp>
      <p:sp>
        <p:nvSpPr>
          <p:cNvPr id="63" name="TextBox 62"/>
          <p:cNvSpPr txBox="1"/>
          <p:nvPr/>
        </p:nvSpPr>
        <p:spPr>
          <a:xfrm>
            <a:off x="7018216" y="2829665"/>
            <a:ext cx="1119739" cy="377091"/>
          </a:xfrm>
          <a:prstGeom prst="rect">
            <a:avLst/>
          </a:prstGeom>
          <a:noFill/>
        </p:spPr>
        <p:txBody>
          <a:bodyPr wrap="square" rtlCol="0">
            <a:spAutoFit/>
          </a:bodyPr>
          <a:lstStyle/>
          <a:p>
            <a:pPr algn="ctr"/>
            <a:r>
              <a:rPr lang="en-IN" dirty="0">
                <a:solidFill>
                  <a:srgbClr val="B1CF67"/>
                </a:solidFill>
                <a:latin typeface="Eurostile BQ" pitchFamily="50" charset="0"/>
              </a:rPr>
              <a:t>60%</a:t>
            </a:r>
            <a:endParaRPr lang="en-IN" dirty="0">
              <a:solidFill>
                <a:srgbClr val="B1CF67"/>
              </a:solidFill>
              <a:latin typeface="Eurostile BQ" pitchFamily="50" charset="0"/>
            </a:endParaRPr>
          </a:p>
        </p:txBody>
      </p:sp>
      <p:sp>
        <p:nvSpPr>
          <p:cNvPr id="64" name="TextBox 63"/>
          <p:cNvSpPr txBox="1"/>
          <p:nvPr/>
        </p:nvSpPr>
        <p:spPr>
          <a:xfrm>
            <a:off x="10010068" y="2840283"/>
            <a:ext cx="1119739" cy="377091"/>
          </a:xfrm>
          <a:prstGeom prst="rect">
            <a:avLst/>
          </a:prstGeom>
          <a:noFill/>
        </p:spPr>
        <p:txBody>
          <a:bodyPr wrap="square" rtlCol="0">
            <a:spAutoFit/>
          </a:bodyPr>
          <a:lstStyle/>
          <a:p>
            <a:pPr algn="ctr"/>
            <a:r>
              <a:rPr lang="en-IN" dirty="0">
                <a:solidFill>
                  <a:srgbClr val="FAAF31"/>
                </a:solidFill>
                <a:latin typeface="Eurostile BQ" pitchFamily="50" charset="0"/>
              </a:rPr>
              <a:t>70%</a:t>
            </a:r>
            <a:endParaRPr lang="en-IN" dirty="0">
              <a:solidFill>
                <a:srgbClr val="FAAF31"/>
              </a:solidFill>
              <a:latin typeface="Eurostile BQ" pitchFamily="50" charset="0"/>
            </a:endParaRPr>
          </a:p>
        </p:txBody>
      </p:sp>
      <p:sp>
        <p:nvSpPr>
          <p:cNvPr id="65" name="TextBox 64"/>
          <p:cNvSpPr txBox="1"/>
          <p:nvPr/>
        </p:nvSpPr>
        <p:spPr>
          <a:xfrm>
            <a:off x="1442187" y="3456217"/>
            <a:ext cx="1417714" cy="307777"/>
          </a:xfrm>
          <a:prstGeom prst="rect">
            <a:avLst/>
          </a:prstGeom>
          <a:noFill/>
        </p:spPr>
        <p:txBody>
          <a:bodyPr wrap="square" rtlCol="0" anchor="ctr">
            <a:spAutoFit/>
          </a:bodyPr>
          <a:lstStyle/>
          <a:p>
            <a:pPr algn="r"/>
            <a:r>
              <a:rPr lang="en-IN" sz="1400" dirty="0">
                <a:solidFill>
                  <a:schemeClr val="bg1">
                    <a:lumMod val="95000"/>
                  </a:schemeClr>
                </a:solidFill>
                <a:latin typeface="Eurostile BQ" pitchFamily="50" charset="0"/>
              </a:rPr>
              <a:t>2014</a:t>
            </a:r>
            <a:endParaRPr lang="en-IN" sz="1400" dirty="0">
              <a:solidFill>
                <a:schemeClr val="bg1">
                  <a:lumMod val="95000"/>
                </a:schemeClr>
              </a:solidFill>
              <a:latin typeface="Eurostile BQ" pitchFamily="50" charset="0"/>
            </a:endParaRPr>
          </a:p>
        </p:txBody>
      </p:sp>
      <p:sp>
        <p:nvSpPr>
          <p:cNvPr id="66" name="TextBox 65"/>
          <p:cNvSpPr txBox="1"/>
          <p:nvPr/>
        </p:nvSpPr>
        <p:spPr>
          <a:xfrm>
            <a:off x="4437246" y="3456217"/>
            <a:ext cx="1417714" cy="307777"/>
          </a:xfrm>
          <a:prstGeom prst="rect">
            <a:avLst/>
          </a:prstGeom>
          <a:noFill/>
        </p:spPr>
        <p:txBody>
          <a:bodyPr wrap="square" rtlCol="0" anchor="ctr">
            <a:spAutoFit/>
          </a:bodyPr>
          <a:lstStyle/>
          <a:p>
            <a:pPr algn="r"/>
            <a:r>
              <a:rPr lang="en-IN" sz="1400" dirty="0">
                <a:solidFill>
                  <a:schemeClr val="bg1">
                    <a:lumMod val="95000"/>
                  </a:schemeClr>
                </a:solidFill>
                <a:latin typeface="Eurostile BQ" pitchFamily="50" charset="0"/>
              </a:rPr>
              <a:t>2015</a:t>
            </a:r>
            <a:endParaRPr lang="en-IN" sz="1400" dirty="0">
              <a:solidFill>
                <a:schemeClr val="bg1">
                  <a:lumMod val="95000"/>
                </a:schemeClr>
              </a:solidFill>
              <a:latin typeface="Eurostile BQ" pitchFamily="50" charset="0"/>
            </a:endParaRPr>
          </a:p>
        </p:txBody>
      </p:sp>
      <p:sp>
        <p:nvSpPr>
          <p:cNvPr id="67" name="TextBox 66"/>
          <p:cNvSpPr txBox="1"/>
          <p:nvPr/>
        </p:nvSpPr>
        <p:spPr>
          <a:xfrm>
            <a:off x="7414263" y="3456217"/>
            <a:ext cx="1417714" cy="307777"/>
          </a:xfrm>
          <a:prstGeom prst="rect">
            <a:avLst/>
          </a:prstGeom>
          <a:noFill/>
        </p:spPr>
        <p:txBody>
          <a:bodyPr wrap="square" rtlCol="0" anchor="ctr">
            <a:spAutoFit/>
          </a:bodyPr>
          <a:lstStyle/>
          <a:p>
            <a:pPr algn="r"/>
            <a:r>
              <a:rPr lang="en-IN" sz="1400" dirty="0">
                <a:solidFill>
                  <a:schemeClr val="bg1">
                    <a:lumMod val="95000"/>
                  </a:schemeClr>
                </a:solidFill>
                <a:latin typeface="Eurostile BQ" pitchFamily="50" charset="0"/>
              </a:rPr>
              <a:t>2016</a:t>
            </a:r>
            <a:endParaRPr lang="en-IN" sz="1400" dirty="0">
              <a:solidFill>
                <a:schemeClr val="bg1">
                  <a:lumMod val="95000"/>
                </a:schemeClr>
              </a:solidFill>
              <a:latin typeface="Eurostile BQ" pitchFamily="50" charset="0"/>
            </a:endParaRPr>
          </a:p>
        </p:txBody>
      </p:sp>
      <p:sp>
        <p:nvSpPr>
          <p:cNvPr id="68" name="TextBox 67"/>
          <p:cNvSpPr txBox="1"/>
          <p:nvPr/>
        </p:nvSpPr>
        <p:spPr>
          <a:xfrm>
            <a:off x="10420950" y="3456217"/>
            <a:ext cx="1417714" cy="307777"/>
          </a:xfrm>
          <a:prstGeom prst="rect">
            <a:avLst/>
          </a:prstGeom>
          <a:noFill/>
        </p:spPr>
        <p:txBody>
          <a:bodyPr wrap="square" rtlCol="0" anchor="ctr">
            <a:spAutoFit/>
          </a:bodyPr>
          <a:lstStyle/>
          <a:p>
            <a:pPr algn="r"/>
            <a:r>
              <a:rPr lang="en-IN" sz="1400" dirty="0">
                <a:solidFill>
                  <a:schemeClr val="bg1">
                    <a:lumMod val="95000"/>
                  </a:schemeClr>
                </a:solidFill>
                <a:latin typeface="Eurostile BQ" pitchFamily="50" charset="0"/>
              </a:rPr>
              <a:t>2017</a:t>
            </a:r>
            <a:endParaRPr lang="en-IN" sz="1400" dirty="0">
              <a:solidFill>
                <a:schemeClr val="bg1">
                  <a:lumMod val="95000"/>
                </a:schemeClr>
              </a:solidFill>
              <a:latin typeface="Eurostile BQ" pitchFamily="50" charset="0"/>
            </a:endParaRPr>
          </a:p>
        </p:txBody>
      </p:sp>
      <p:sp>
        <p:nvSpPr>
          <p:cNvPr id="69" name="TextBox 68"/>
          <p:cNvSpPr txBox="1"/>
          <p:nvPr/>
        </p:nvSpPr>
        <p:spPr>
          <a:xfrm>
            <a:off x="401455" y="5700136"/>
            <a:ext cx="2290010" cy="738664"/>
          </a:xfrm>
          <a:prstGeom prst="rect">
            <a:avLst/>
          </a:prstGeom>
          <a:noFill/>
        </p:spPr>
        <p:txBody>
          <a:bodyPr wrap="square" rtlCol="0">
            <a:spAutoFit/>
          </a:bodyPr>
          <a:lstStyle/>
          <a:p>
            <a:pPr algn="ctr"/>
            <a:r>
              <a:rPr lang="en-IN" sz="14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4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0" name="TextBox 69"/>
          <p:cNvSpPr txBox="1"/>
          <p:nvPr/>
        </p:nvSpPr>
        <p:spPr>
          <a:xfrm>
            <a:off x="3409281" y="5700136"/>
            <a:ext cx="2290010" cy="738664"/>
          </a:xfrm>
          <a:prstGeom prst="rect">
            <a:avLst/>
          </a:prstGeom>
          <a:noFill/>
        </p:spPr>
        <p:txBody>
          <a:bodyPr wrap="square" rtlCol="0">
            <a:spAutoFit/>
          </a:bodyPr>
          <a:lstStyle/>
          <a:p>
            <a:pPr algn="ctr"/>
            <a:r>
              <a:rPr lang="en-IN" sz="14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4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1" name="TextBox 70"/>
          <p:cNvSpPr txBox="1"/>
          <p:nvPr/>
        </p:nvSpPr>
        <p:spPr>
          <a:xfrm>
            <a:off x="6417107" y="5700136"/>
            <a:ext cx="2290010" cy="738664"/>
          </a:xfrm>
          <a:prstGeom prst="rect">
            <a:avLst/>
          </a:prstGeom>
          <a:noFill/>
        </p:spPr>
        <p:txBody>
          <a:bodyPr wrap="square" rtlCol="0">
            <a:spAutoFit/>
          </a:bodyPr>
          <a:lstStyle/>
          <a:p>
            <a:pPr algn="ctr"/>
            <a:r>
              <a:rPr lang="en-IN" sz="14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4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2" name="TextBox 71"/>
          <p:cNvSpPr txBox="1"/>
          <p:nvPr/>
        </p:nvSpPr>
        <p:spPr>
          <a:xfrm>
            <a:off x="9424932" y="5700136"/>
            <a:ext cx="2290010" cy="738664"/>
          </a:xfrm>
          <a:prstGeom prst="rect">
            <a:avLst/>
          </a:prstGeom>
          <a:noFill/>
        </p:spPr>
        <p:txBody>
          <a:bodyPr wrap="square" rtlCol="0">
            <a:spAutoFit/>
          </a:bodyPr>
          <a:lstStyle/>
          <a:p>
            <a:pPr algn="ctr"/>
            <a:r>
              <a:rPr lang="en-IN" sz="14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Add your text here. Subscribe to our channel for more such videos.</a:t>
            </a:r>
            <a:endParaRPr lang="en-IN" sz="14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5" name="TextBox 74"/>
          <p:cNvSpPr txBox="1"/>
          <p:nvPr/>
        </p:nvSpPr>
        <p:spPr>
          <a:xfrm>
            <a:off x="1780676" y="112295"/>
            <a:ext cx="8630649" cy="584775"/>
          </a:xfrm>
          <a:prstGeom prst="rect">
            <a:avLst/>
          </a:prstGeom>
          <a:noFill/>
        </p:spPr>
        <p:txBody>
          <a:bodyPr wrap="square" rtlCol="0">
            <a:spAutoFit/>
          </a:bodyPr>
          <a:lstStyle/>
          <a:p>
            <a:pPr algn="ctr"/>
            <a:r>
              <a:rPr lang="en-IN" sz="3200" dirty="0">
                <a:solidFill>
                  <a:schemeClr val="tx2">
                    <a:lumMod val="60000"/>
                    <a:lumOff val="40000"/>
                  </a:schemeClr>
                </a:solidFill>
                <a:latin typeface="Eurostile BQ" pitchFamily="50" charset="0"/>
              </a:rPr>
              <a:t>TimeLine Slide Template</a:t>
            </a:r>
            <a:endParaRPr lang="en-IN" sz="3200" dirty="0">
              <a:solidFill>
                <a:schemeClr val="tx2">
                  <a:lumMod val="60000"/>
                  <a:lumOff val="40000"/>
                </a:schemeClr>
              </a:solidFill>
              <a:latin typeface="Eurostile BQ" pitchFamily="50"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0" y="3426015"/>
            <a:ext cx="12192000" cy="4348882"/>
            <a:chOff x="0" y="3426015"/>
            <a:chExt cx="12192000" cy="4348882"/>
          </a:xfrm>
          <a:effectLst>
            <a:outerShdw blurRad="50800" dist="38100" dir="16200000" rotWithShape="0">
              <a:prstClr val="black">
                <a:alpha val="40000"/>
              </a:prstClr>
            </a:outerShdw>
          </a:effectLst>
        </p:grpSpPr>
        <p:sp>
          <p:nvSpPr>
            <p:cNvPr id="65" name="Rectangle 64"/>
            <p:cNvSpPr/>
            <p:nvPr/>
          </p:nvSpPr>
          <p:spPr>
            <a:xfrm>
              <a:off x="0" y="6321136"/>
              <a:ext cx="12192000" cy="536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p:cNvGrpSpPr/>
            <p:nvPr/>
          </p:nvGrpSpPr>
          <p:grpSpPr>
            <a:xfrm rot="819844">
              <a:off x="415792" y="4183063"/>
              <a:ext cx="4772535" cy="3567376"/>
              <a:chOff x="220379" y="3271155"/>
              <a:chExt cx="4772535" cy="3567376"/>
            </a:xfrm>
          </p:grpSpPr>
          <p:sp>
            <p:nvSpPr>
              <p:cNvPr id="4" name="Oval 3"/>
              <p:cNvSpPr/>
              <p:nvPr/>
            </p:nvSpPr>
            <p:spPr>
              <a:xfrm>
                <a:off x="3773714" y="3817257"/>
                <a:ext cx="464457" cy="4644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4005942" y="3661228"/>
                <a:ext cx="312057" cy="31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4158342" y="3514270"/>
                <a:ext cx="573315" cy="459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4444999" y="3271155"/>
                <a:ext cx="547915" cy="3900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2968170" y="4628244"/>
                <a:ext cx="464457" cy="4644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3200398" y="4472215"/>
                <a:ext cx="312057" cy="31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3352798" y="4325257"/>
                <a:ext cx="573315" cy="459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3639455" y="4082142"/>
                <a:ext cx="547915" cy="3900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813097">
                <a:off x="1848005" y="5243288"/>
                <a:ext cx="654559" cy="6545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rot="813097">
                <a:off x="2080233" y="5087259"/>
                <a:ext cx="439782" cy="43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rot="813097">
                <a:off x="2232633" y="4940301"/>
                <a:ext cx="807973" cy="646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rot="813097">
                <a:off x="2519290" y="4697186"/>
                <a:ext cx="772177" cy="5497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p:cNvGrpSpPr/>
              <p:nvPr/>
            </p:nvGrpSpPr>
            <p:grpSpPr>
              <a:xfrm rot="1023895">
                <a:off x="220379" y="4302604"/>
                <a:ext cx="3134125" cy="2535927"/>
                <a:chOff x="147216" y="4275630"/>
                <a:chExt cx="3134125" cy="2535927"/>
              </a:xfrm>
            </p:grpSpPr>
            <p:sp>
              <p:nvSpPr>
                <p:cNvPr id="16" name="Oval 15"/>
                <p:cNvSpPr/>
                <p:nvPr/>
              </p:nvSpPr>
              <p:spPr>
                <a:xfrm>
                  <a:off x="2062141" y="4821732"/>
                  <a:ext cx="464457" cy="3991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2294369" y="4665704"/>
                  <a:ext cx="312057" cy="26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2446769" y="4518746"/>
                  <a:ext cx="573315" cy="3944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2733426" y="4275630"/>
                  <a:ext cx="547915" cy="3352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1256597" y="5632719"/>
                  <a:ext cx="464457" cy="3991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1488825" y="5476691"/>
                  <a:ext cx="312057" cy="26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1641225" y="5329733"/>
                  <a:ext cx="573315" cy="3944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a:off x="1927882" y="5086617"/>
                  <a:ext cx="547915" cy="3352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rot="813097">
                  <a:off x="147216" y="6249045"/>
                  <a:ext cx="654559" cy="5625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rot="813097">
                  <a:off x="375905" y="6092595"/>
                  <a:ext cx="439782" cy="377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rot="813097">
                  <a:off x="531718" y="5946042"/>
                  <a:ext cx="807973" cy="5559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p:cNvSpPr/>
                <p:nvPr/>
              </p:nvSpPr>
              <p:spPr>
                <a:xfrm rot="813097">
                  <a:off x="816774" y="5702737"/>
                  <a:ext cx="772177" cy="47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1" name="Group 30"/>
            <p:cNvGrpSpPr/>
            <p:nvPr/>
          </p:nvGrpSpPr>
          <p:grpSpPr>
            <a:xfrm rot="20691074" flipH="1">
              <a:off x="7006282" y="4207521"/>
              <a:ext cx="4772535" cy="3567376"/>
              <a:chOff x="220379" y="3271155"/>
              <a:chExt cx="4772535" cy="3567376"/>
            </a:xfrm>
          </p:grpSpPr>
          <p:sp>
            <p:nvSpPr>
              <p:cNvPr id="32" name="Oval 31"/>
              <p:cNvSpPr/>
              <p:nvPr/>
            </p:nvSpPr>
            <p:spPr>
              <a:xfrm>
                <a:off x="3773714" y="3817257"/>
                <a:ext cx="464457" cy="4644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a:off x="4005942" y="3661228"/>
                <a:ext cx="312057" cy="31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p:nvPr/>
            </p:nvSpPr>
            <p:spPr>
              <a:xfrm>
                <a:off x="4158342" y="3514270"/>
                <a:ext cx="573315" cy="459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4444999" y="3271155"/>
                <a:ext cx="547915" cy="3900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2968170" y="4628244"/>
                <a:ext cx="464457" cy="4644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3200398" y="4472215"/>
                <a:ext cx="312057" cy="3120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3352798" y="4325257"/>
                <a:ext cx="573315" cy="4590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3639455" y="4082142"/>
                <a:ext cx="547915" cy="39007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rot="813097">
                <a:off x="1848005" y="5243288"/>
                <a:ext cx="654559" cy="6545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p:nvPr/>
            </p:nvSpPr>
            <p:spPr>
              <a:xfrm rot="813097">
                <a:off x="2080233" y="5087259"/>
                <a:ext cx="439782" cy="43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p:cNvSpPr/>
              <p:nvPr/>
            </p:nvSpPr>
            <p:spPr>
              <a:xfrm rot="813097">
                <a:off x="2232633" y="4940301"/>
                <a:ext cx="807973" cy="64689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p:cNvSpPr/>
              <p:nvPr/>
            </p:nvSpPr>
            <p:spPr>
              <a:xfrm rot="813097">
                <a:off x="2519290" y="4697186"/>
                <a:ext cx="772177" cy="5497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p:cNvGrpSpPr/>
              <p:nvPr/>
            </p:nvGrpSpPr>
            <p:grpSpPr>
              <a:xfrm rot="1023895">
                <a:off x="220379" y="4302604"/>
                <a:ext cx="3134125" cy="2535927"/>
                <a:chOff x="147216" y="4275630"/>
                <a:chExt cx="3134125" cy="2535927"/>
              </a:xfrm>
            </p:grpSpPr>
            <p:sp>
              <p:nvSpPr>
                <p:cNvPr id="45" name="Oval 44"/>
                <p:cNvSpPr/>
                <p:nvPr/>
              </p:nvSpPr>
              <p:spPr>
                <a:xfrm>
                  <a:off x="2062141" y="4821732"/>
                  <a:ext cx="464457" cy="3991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p:nvPr/>
              </p:nvSpPr>
              <p:spPr>
                <a:xfrm>
                  <a:off x="2294369" y="4665704"/>
                  <a:ext cx="312057" cy="26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p:cNvSpPr/>
                <p:nvPr/>
              </p:nvSpPr>
              <p:spPr>
                <a:xfrm>
                  <a:off x="2446769" y="4518746"/>
                  <a:ext cx="573315" cy="3944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p:cNvSpPr/>
                <p:nvPr/>
              </p:nvSpPr>
              <p:spPr>
                <a:xfrm>
                  <a:off x="2733426" y="4275630"/>
                  <a:ext cx="547915" cy="3352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p:cNvSpPr/>
                <p:nvPr/>
              </p:nvSpPr>
              <p:spPr>
                <a:xfrm>
                  <a:off x="1256597" y="5632719"/>
                  <a:ext cx="464457" cy="3991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p:cNvSpPr/>
                <p:nvPr/>
              </p:nvSpPr>
              <p:spPr>
                <a:xfrm>
                  <a:off x="1488825" y="5476691"/>
                  <a:ext cx="312057" cy="2681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p:cNvSpPr/>
                <p:nvPr/>
              </p:nvSpPr>
              <p:spPr>
                <a:xfrm>
                  <a:off x="1641225" y="5329733"/>
                  <a:ext cx="573315" cy="39446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p:cNvSpPr/>
                <p:nvPr/>
              </p:nvSpPr>
              <p:spPr>
                <a:xfrm>
                  <a:off x="1927882" y="5086617"/>
                  <a:ext cx="547915" cy="3352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p:cNvSpPr/>
                <p:nvPr/>
              </p:nvSpPr>
              <p:spPr>
                <a:xfrm rot="813097">
                  <a:off x="147216" y="6249045"/>
                  <a:ext cx="654559" cy="5625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p:cNvSpPr/>
                <p:nvPr/>
              </p:nvSpPr>
              <p:spPr>
                <a:xfrm rot="813097">
                  <a:off x="375905" y="6092595"/>
                  <a:ext cx="439782" cy="37793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p:cNvSpPr/>
                <p:nvPr/>
              </p:nvSpPr>
              <p:spPr>
                <a:xfrm rot="813097">
                  <a:off x="531718" y="5946042"/>
                  <a:ext cx="807973" cy="5559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p:cNvSpPr/>
                <p:nvPr/>
              </p:nvSpPr>
              <p:spPr>
                <a:xfrm rot="813097">
                  <a:off x="816774" y="5702737"/>
                  <a:ext cx="772177" cy="4724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58" name="Oval 57"/>
            <p:cNvSpPr/>
            <p:nvPr/>
          </p:nvSpPr>
          <p:spPr>
            <a:xfrm>
              <a:off x="5274058" y="4227226"/>
              <a:ext cx="796958" cy="694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p:cNvSpPr/>
            <p:nvPr/>
          </p:nvSpPr>
          <p:spPr>
            <a:xfrm>
              <a:off x="6224173" y="4227226"/>
              <a:ext cx="796958" cy="694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a:off x="5715740" y="3844191"/>
              <a:ext cx="796958" cy="694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a:off x="5399603" y="3426015"/>
              <a:ext cx="1223049" cy="8363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p:cNvSpPr/>
            <p:nvPr/>
          </p:nvSpPr>
          <p:spPr>
            <a:xfrm>
              <a:off x="3515189" y="5426873"/>
              <a:ext cx="5204294" cy="1189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p:cNvSpPr/>
            <p:nvPr/>
          </p:nvSpPr>
          <p:spPr>
            <a:xfrm>
              <a:off x="4439067" y="4979606"/>
              <a:ext cx="3261622" cy="830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p:cNvSpPr/>
            <p:nvPr/>
          </p:nvSpPr>
          <p:spPr>
            <a:xfrm>
              <a:off x="4942275" y="4410779"/>
              <a:ext cx="1996088" cy="830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p:cNvSpPr/>
            <p:nvPr/>
          </p:nvSpPr>
          <p:spPr>
            <a:xfrm>
              <a:off x="3033970" y="5862790"/>
              <a:ext cx="6187193" cy="7000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8" name="Group 67"/>
          <p:cNvGrpSpPr/>
          <p:nvPr/>
        </p:nvGrpSpPr>
        <p:grpSpPr>
          <a:xfrm>
            <a:off x="5492480" y="820886"/>
            <a:ext cx="1037294" cy="2462754"/>
            <a:chOff x="4281487" y="776364"/>
            <a:chExt cx="2119313" cy="5031693"/>
          </a:xfrm>
          <a:effectLst>
            <a:outerShdw blurRad="50800" dist="38100" dir="5400000" algn="t" rotWithShape="0">
              <a:prstClr val="black">
                <a:alpha val="40000"/>
              </a:prstClr>
            </a:outerShdw>
          </a:effectLst>
        </p:grpSpPr>
        <p:grpSp>
          <p:nvGrpSpPr>
            <p:cNvPr id="69" name="Group 68"/>
            <p:cNvGrpSpPr/>
            <p:nvPr/>
          </p:nvGrpSpPr>
          <p:grpSpPr>
            <a:xfrm flipV="1">
              <a:off x="4906452" y="4682110"/>
              <a:ext cx="865499" cy="1125947"/>
              <a:chOff x="3646540" y="1093316"/>
              <a:chExt cx="4221231" cy="5491491"/>
            </a:xfrm>
          </p:grpSpPr>
          <p:sp>
            <p:nvSpPr>
              <p:cNvPr id="84" name="Isosceles Triangle 2"/>
              <p:cNvSpPr/>
              <p:nvPr/>
            </p:nvSpPr>
            <p:spPr>
              <a:xfrm>
                <a:off x="3646540" y="1093316"/>
                <a:ext cx="4221231" cy="5491491"/>
              </a:xfrm>
              <a:custGeom>
                <a:avLst/>
                <a:gdLst>
                  <a:gd name="connsiteX0" fmla="*/ 0 w 4092315"/>
                  <a:gd name="connsiteY0" fmla="*/ 3527858 h 3527858"/>
                  <a:gd name="connsiteX1" fmla="*/ 2046158 w 4092315"/>
                  <a:gd name="connsiteY1" fmla="*/ 0 h 3527858"/>
                  <a:gd name="connsiteX2" fmla="*/ 4092315 w 4092315"/>
                  <a:gd name="connsiteY2" fmla="*/ 3527858 h 3527858"/>
                  <a:gd name="connsiteX3" fmla="*/ 0 w 4092315"/>
                  <a:gd name="connsiteY3" fmla="*/ 3527858 h 3527858"/>
                  <a:gd name="connsiteX0-1" fmla="*/ 0 w 4092315"/>
                  <a:gd name="connsiteY0-2" fmla="*/ 3527858 h 3527858"/>
                  <a:gd name="connsiteX1-3" fmla="*/ 2046158 w 4092315"/>
                  <a:gd name="connsiteY1-4" fmla="*/ 0 h 3527858"/>
                  <a:gd name="connsiteX2-5" fmla="*/ 4092315 w 4092315"/>
                  <a:gd name="connsiteY2-6" fmla="*/ 3527858 h 3527858"/>
                  <a:gd name="connsiteX3-7" fmla="*/ 0 w 4092315"/>
                  <a:gd name="connsiteY3-8" fmla="*/ 3527858 h 3527858"/>
                  <a:gd name="connsiteX0-9" fmla="*/ 0 w 4092315"/>
                  <a:gd name="connsiteY0-10" fmla="*/ 3527858 h 3527858"/>
                  <a:gd name="connsiteX1-11" fmla="*/ 2046158 w 4092315"/>
                  <a:gd name="connsiteY1-12" fmla="*/ 0 h 3527858"/>
                  <a:gd name="connsiteX2-13" fmla="*/ 4092315 w 4092315"/>
                  <a:gd name="connsiteY2-14" fmla="*/ 3527858 h 3527858"/>
                  <a:gd name="connsiteX3-15" fmla="*/ 0 w 4092315"/>
                  <a:gd name="connsiteY3-16" fmla="*/ 3527858 h 3527858"/>
                  <a:gd name="connsiteX0-17" fmla="*/ 0 w 4092315"/>
                  <a:gd name="connsiteY0-18" fmla="*/ 3527858 h 3527858"/>
                  <a:gd name="connsiteX1-19" fmla="*/ 2046158 w 4092315"/>
                  <a:gd name="connsiteY1-20" fmla="*/ 0 h 3527858"/>
                  <a:gd name="connsiteX2-21" fmla="*/ 4092315 w 4092315"/>
                  <a:gd name="connsiteY2-22" fmla="*/ 3527858 h 3527858"/>
                  <a:gd name="connsiteX3-23" fmla="*/ 0 w 4092315"/>
                  <a:gd name="connsiteY3-24" fmla="*/ 3527858 h 3527858"/>
                  <a:gd name="connsiteX0-25" fmla="*/ 153743 w 4246058"/>
                  <a:gd name="connsiteY0-26" fmla="*/ 3527858 h 3527858"/>
                  <a:gd name="connsiteX1-27" fmla="*/ 2199901 w 4246058"/>
                  <a:gd name="connsiteY1-28" fmla="*/ 0 h 3527858"/>
                  <a:gd name="connsiteX2-29" fmla="*/ 4246058 w 4246058"/>
                  <a:gd name="connsiteY2-30" fmla="*/ 3527858 h 3527858"/>
                  <a:gd name="connsiteX3-31" fmla="*/ 153743 w 4246058"/>
                  <a:gd name="connsiteY3-32" fmla="*/ 3527858 h 3527858"/>
                  <a:gd name="connsiteX0-33" fmla="*/ 153743 w 4336066"/>
                  <a:gd name="connsiteY0-34" fmla="*/ 3527858 h 3527858"/>
                  <a:gd name="connsiteX1-35" fmla="*/ 2199901 w 4336066"/>
                  <a:gd name="connsiteY1-36" fmla="*/ 0 h 3527858"/>
                  <a:gd name="connsiteX2-37" fmla="*/ 4246058 w 4336066"/>
                  <a:gd name="connsiteY2-38" fmla="*/ 3527858 h 3527858"/>
                  <a:gd name="connsiteX3-39" fmla="*/ 153743 w 4336066"/>
                  <a:gd name="connsiteY3-40" fmla="*/ 3527858 h 3527858"/>
                  <a:gd name="connsiteX0-41" fmla="*/ 153743 w 4406088"/>
                  <a:gd name="connsiteY0-42" fmla="*/ 3527858 h 3527858"/>
                  <a:gd name="connsiteX1-43" fmla="*/ 2199901 w 4406088"/>
                  <a:gd name="connsiteY1-44" fmla="*/ 0 h 3527858"/>
                  <a:gd name="connsiteX2-45" fmla="*/ 4246058 w 4406088"/>
                  <a:gd name="connsiteY2-46" fmla="*/ 3527858 h 3527858"/>
                  <a:gd name="connsiteX3-47" fmla="*/ 153743 w 4406088"/>
                  <a:gd name="connsiteY3-48" fmla="*/ 3527858 h 3527858"/>
                  <a:gd name="connsiteX0-49" fmla="*/ 153743 w 4420311"/>
                  <a:gd name="connsiteY0-50" fmla="*/ 3527858 h 3527858"/>
                  <a:gd name="connsiteX1-51" fmla="*/ 2199901 w 4420311"/>
                  <a:gd name="connsiteY1-52" fmla="*/ 0 h 3527858"/>
                  <a:gd name="connsiteX2-53" fmla="*/ 4246058 w 4420311"/>
                  <a:gd name="connsiteY2-54" fmla="*/ 3527858 h 3527858"/>
                  <a:gd name="connsiteX3-55" fmla="*/ 153743 w 4420311"/>
                  <a:gd name="connsiteY3-56" fmla="*/ 3527858 h 3527858"/>
                  <a:gd name="connsiteX0-57" fmla="*/ 153743 w 4420311"/>
                  <a:gd name="connsiteY0-58" fmla="*/ 3527858 h 3754375"/>
                  <a:gd name="connsiteX1-59" fmla="*/ 2199901 w 4420311"/>
                  <a:gd name="connsiteY1-60" fmla="*/ 0 h 3754375"/>
                  <a:gd name="connsiteX2-61" fmla="*/ 4246058 w 4420311"/>
                  <a:gd name="connsiteY2-62" fmla="*/ 3527858 h 3754375"/>
                  <a:gd name="connsiteX3-63" fmla="*/ 153743 w 4420311"/>
                  <a:gd name="connsiteY3-64" fmla="*/ 3527858 h 3754375"/>
                  <a:gd name="connsiteX0-65" fmla="*/ 153743 w 4420311"/>
                  <a:gd name="connsiteY0-66" fmla="*/ 3527858 h 3956254"/>
                  <a:gd name="connsiteX1-67" fmla="*/ 2199901 w 4420311"/>
                  <a:gd name="connsiteY1-68" fmla="*/ 0 h 3956254"/>
                  <a:gd name="connsiteX2-69" fmla="*/ 4246058 w 4420311"/>
                  <a:gd name="connsiteY2-70" fmla="*/ 3527858 h 3956254"/>
                  <a:gd name="connsiteX3-71" fmla="*/ 153743 w 4420311"/>
                  <a:gd name="connsiteY3-72" fmla="*/ 3527858 h 3956254"/>
                  <a:gd name="connsiteX0-73" fmla="*/ 153743 w 4420311"/>
                  <a:gd name="connsiteY0-74" fmla="*/ 3527858 h 3974073"/>
                  <a:gd name="connsiteX1-75" fmla="*/ 2199901 w 4420311"/>
                  <a:gd name="connsiteY1-76" fmla="*/ 0 h 3974073"/>
                  <a:gd name="connsiteX2-77" fmla="*/ 4246058 w 4420311"/>
                  <a:gd name="connsiteY2-78" fmla="*/ 3527858 h 3974073"/>
                  <a:gd name="connsiteX3-79" fmla="*/ 153743 w 4420311"/>
                  <a:gd name="connsiteY3-80" fmla="*/ 3527858 h 3974073"/>
                  <a:gd name="connsiteX0-81" fmla="*/ 41041 w 4307609"/>
                  <a:gd name="connsiteY0-82" fmla="*/ 3527858 h 3974073"/>
                  <a:gd name="connsiteX1-83" fmla="*/ 2087199 w 4307609"/>
                  <a:gd name="connsiteY1-84" fmla="*/ 0 h 3974073"/>
                  <a:gd name="connsiteX2-85" fmla="*/ 4133356 w 4307609"/>
                  <a:gd name="connsiteY2-86" fmla="*/ 3527858 h 3974073"/>
                  <a:gd name="connsiteX3-87" fmla="*/ 41041 w 4307609"/>
                  <a:gd name="connsiteY3-88" fmla="*/ 3527858 h 3974073"/>
                  <a:gd name="connsiteX0-89" fmla="*/ 41041 w 4307609"/>
                  <a:gd name="connsiteY0-90" fmla="*/ 3527858 h 4097405"/>
                  <a:gd name="connsiteX1-91" fmla="*/ 2087199 w 4307609"/>
                  <a:gd name="connsiteY1-92" fmla="*/ 0 h 4097405"/>
                  <a:gd name="connsiteX2-93" fmla="*/ 4133356 w 4307609"/>
                  <a:gd name="connsiteY2-94" fmla="*/ 3527858 h 4097405"/>
                  <a:gd name="connsiteX3-95" fmla="*/ 41041 w 4307609"/>
                  <a:gd name="connsiteY3-96" fmla="*/ 3527858 h 4097405"/>
                  <a:gd name="connsiteX0-97" fmla="*/ 41041 w 4265882"/>
                  <a:gd name="connsiteY0-98" fmla="*/ 3527858 h 4097405"/>
                  <a:gd name="connsiteX1-99" fmla="*/ 2087199 w 4265882"/>
                  <a:gd name="connsiteY1-100" fmla="*/ 0 h 4097405"/>
                  <a:gd name="connsiteX2-101" fmla="*/ 4133356 w 4265882"/>
                  <a:gd name="connsiteY2-102" fmla="*/ 3527858 h 4097405"/>
                  <a:gd name="connsiteX3-103" fmla="*/ 41041 w 4265882"/>
                  <a:gd name="connsiteY3-104" fmla="*/ 3527858 h 4097405"/>
                  <a:gd name="connsiteX0-105" fmla="*/ 41041 w 4265882"/>
                  <a:gd name="connsiteY0-106" fmla="*/ 3527858 h 4236321"/>
                  <a:gd name="connsiteX1-107" fmla="*/ 2087199 w 4265882"/>
                  <a:gd name="connsiteY1-108" fmla="*/ 0 h 4236321"/>
                  <a:gd name="connsiteX2-109" fmla="*/ 4133356 w 4265882"/>
                  <a:gd name="connsiteY2-110" fmla="*/ 3527858 h 4236321"/>
                  <a:gd name="connsiteX3-111" fmla="*/ 41041 w 4265882"/>
                  <a:gd name="connsiteY3-112" fmla="*/ 3527858 h 4236321"/>
                  <a:gd name="connsiteX0-113" fmla="*/ 41041 w 4265882"/>
                  <a:gd name="connsiteY0-114" fmla="*/ 3527858 h 4298479"/>
                  <a:gd name="connsiteX1-115" fmla="*/ 2087199 w 4265882"/>
                  <a:gd name="connsiteY1-116" fmla="*/ 0 h 4298479"/>
                  <a:gd name="connsiteX2-117" fmla="*/ 4133356 w 4265882"/>
                  <a:gd name="connsiteY2-118" fmla="*/ 3527858 h 4298479"/>
                  <a:gd name="connsiteX3-119" fmla="*/ 41041 w 4265882"/>
                  <a:gd name="connsiteY3-120" fmla="*/ 3527858 h 4298479"/>
                  <a:gd name="connsiteX0-121" fmla="*/ 41041 w 4251610"/>
                  <a:gd name="connsiteY0-122" fmla="*/ 3527858 h 4306301"/>
                  <a:gd name="connsiteX1-123" fmla="*/ 2087199 w 4251610"/>
                  <a:gd name="connsiteY1-124" fmla="*/ 0 h 4306301"/>
                  <a:gd name="connsiteX2-125" fmla="*/ 4118366 w 4251610"/>
                  <a:gd name="connsiteY2-126" fmla="*/ 3542848 h 4306301"/>
                  <a:gd name="connsiteX3-127" fmla="*/ 41041 w 4251610"/>
                  <a:gd name="connsiteY3-128" fmla="*/ 3527858 h 4306301"/>
                  <a:gd name="connsiteX0-129" fmla="*/ 41041 w 4208912"/>
                  <a:gd name="connsiteY0-130" fmla="*/ 3527858 h 4306301"/>
                  <a:gd name="connsiteX1-131" fmla="*/ 2087199 w 4208912"/>
                  <a:gd name="connsiteY1-132" fmla="*/ 0 h 4306301"/>
                  <a:gd name="connsiteX2-133" fmla="*/ 4118366 w 4208912"/>
                  <a:gd name="connsiteY2-134" fmla="*/ 3542848 h 4306301"/>
                  <a:gd name="connsiteX3-135" fmla="*/ 41041 w 4208912"/>
                  <a:gd name="connsiteY3-136" fmla="*/ 3527858 h 4306301"/>
                  <a:gd name="connsiteX0-137" fmla="*/ 41041 w 4221231"/>
                  <a:gd name="connsiteY0-138" fmla="*/ 3527858 h 4306301"/>
                  <a:gd name="connsiteX1-139" fmla="*/ 2087199 w 4221231"/>
                  <a:gd name="connsiteY1-140" fmla="*/ 0 h 4306301"/>
                  <a:gd name="connsiteX2-141" fmla="*/ 4118366 w 4221231"/>
                  <a:gd name="connsiteY2-142" fmla="*/ 3542848 h 4306301"/>
                  <a:gd name="connsiteX3-143" fmla="*/ 41041 w 4221231"/>
                  <a:gd name="connsiteY3-144" fmla="*/ 3527858 h 4306301"/>
                </a:gdLst>
                <a:ahLst/>
                <a:cxnLst>
                  <a:cxn ang="0">
                    <a:pos x="connsiteX0-1" y="connsiteY0-2"/>
                  </a:cxn>
                  <a:cxn ang="0">
                    <a:pos x="connsiteX1-3" y="connsiteY1-4"/>
                  </a:cxn>
                  <a:cxn ang="0">
                    <a:pos x="connsiteX2-5" y="connsiteY2-6"/>
                  </a:cxn>
                  <a:cxn ang="0">
                    <a:pos x="connsiteX3-7" y="connsiteY3-8"/>
                  </a:cxn>
                </a:cxnLst>
                <a:rect l="l" t="t" r="r" b="b"/>
                <a:pathLst>
                  <a:path w="4221231" h="4306301">
                    <a:moveTo>
                      <a:pt x="41041" y="3527858"/>
                    </a:moveTo>
                    <a:cubicBezTo>
                      <a:pt x="-296237" y="1857230"/>
                      <a:pt x="1540057" y="486405"/>
                      <a:pt x="2087199" y="0"/>
                    </a:cubicBezTo>
                    <a:cubicBezTo>
                      <a:pt x="2574380" y="471415"/>
                      <a:pt x="4710478" y="2336915"/>
                      <a:pt x="4118366" y="3542848"/>
                    </a:cubicBezTo>
                    <a:cubicBezTo>
                      <a:pt x="3338878" y="4622139"/>
                      <a:pt x="760568" y="4502219"/>
                      <a:pt x="41041" y="3527858"/>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Isosceles Triangle 2"/>
              <p:cNvSpPr/>
              <p:nvPr/>
            </p:nvSpPr>
            <p:spPr>
              <a:xfrm>
                <a:off x="3991530" y="1714349"/>
                <a:ext cx="3531250" cy="4469908"/>
              </a:xfrm>
              <a:custGeom>
                <a:avLst/>
                <a:gdLst>
                  <a:gd name="connsiteX0" fmla="*/ 0 w 4092315"/>
                  <a:gd name="connsiteY0" fmla="*/ 3527858 h 3527858"/>
                  <a:gd name="connsiteX1" fmla="*/ 2046158 w 4092315"/>
                  <a:gd name="connsiteY1" fmla="*/ 0 h 3527858"/>
                  <a:gd name="connsiteX2" fmla="*/ 4092315 w 4092315"/>
                  <a:gd name="connsiteY2" fmla="*/ 3527858 h 3527858"/>
                  <a:gd name="connsiteX3" fmla="*/ 0 w 4092315"/>
                  <a:gd name="connsiteY3" fmla="*/ 3527858 h 3527858"/>
                  <a:gd name="connsiteX0-1" fmla="*/ 0 w 4092315"/>
                  <a:gd name="connsiteY0-2" fmla="*/ 3527858 h 3527858"/>
                  <a:gd name="connsiteX1-3" fmla="*/ 2046158 w 4092315"/>
                  <a:gd name="connsiteY1-4" fmla="*/ 0 h 3527858"/>
                  <a:gd name="connsiteX2-5" fmla="*/ 4092315 w 4092315"/>
                  <a:gd name="connsiteY2-6" fmla="*/ 3527858 h 3527858"/>
                  <a:gd name="connsiteX3-7" fmla="*/ 0 w 4092315"/>
                  <a:gd name="connsiteY3-8" fmla="*/ 3527858 h 3527858"/>
                  <a:gd name="connsiteX0-9" fmla="*/ 0 w 4092315"/>
                  <a:gd name="connsiteY0-10" fmla="*/ 3527858 h 3527858"/>
                  <a:gd name="connsiteX1-11" fmla="*/ 2046158 w 4092315"/>
                  <a:gd name="connsiteY1-12" fmla="*/ 0 h 3527858"/>
                  <a:gd name="connsiteX2-13" fmla="*/ 4092315 w 4092315"/>
                  <a:gd name="connsiteY2-14" fmla="*/ 3527858 h 3527858"/>
                  <a:gd name="connsiteX3-15" fmla="*/ 0 w 4092315"/>
                  <a:gd name="connsiteY3-16" fmla="*/ 3527858 h 3527858"/>
                  <a:gd name="connsiteX0-17" fmla="*/ 0 w 4092315"/>
                  <a:gd name="connsiteY0-18" fmla="*/ 3527858 h 3527858"/>
                  <a:gd name="connsiteX1-19" fmla="*/ 2046158 w 4092315"/>
                  <a:gd name="connsiteY1-20" fmla="*/ 0 h 3527858"/>
                  <a:gd name="connsiteX2-21" fmla="*/ 4092315 w 4092315"/>
                  <a:gd name="connsiteY2-22" fmla="*/ 3527858 h 3527858"/>
                  <a:gd name="connsiteX3-23" fmla="*/ 0 w 4092315"/>
                  <a:gd name="connsiteY3-24" fmla="*/ 3527858 h 3527858"/>
                  <a:gd name="connsiteX0-25" fmla="*/ 153743 w 4246058"/>
                  <a:gd name="connsiteY0-26" fmla="*/ 3527858 h 3527858"/>
                  <a:gd name="connsiteX1-27" fmla="*/ 2199901 w 4246058"/>
                  <a:gd name="connsiteY1-28" fmla="*/ 0 h 3527858"/>
                  <a:gd name="connsiteX2-29" fmla="*/ 4246058 w 4246058"/>
                  <a:gd name="connsiteY2-30" fmla="*/ 3527858 h 3527858"/>
                  <a:gd name="connsiteX3-31" fmla="*/ 153743 w 4246058"/>
                  <a:gd name="connsiteY3-32" fmla="*/ 3527858 h 3527858"/>
                  <a:gd name="connsiteX0-33" fmla="*/ 153743 w 4336066"/>
                  <a:gd name="connsiteY0-34" fmla="*/ 3527858 h 3527858"/>
                  <a:gd name="connsiteX1-35" fmla="*/ 2199901 w 4336066"/>
                  <a:gd name="connsiteY1-36" fmla="*/ 0 h 3527858"/>
                  <a:gd name="connsiteX2-37" fmla="*/ 4246058 w 4336066"/>
                  <a:gd name="connsiteY2-38" fmla="*/ 3527858 h 3527858"/>
                  <a:gd name="connsiteX3-39" fmla="*/ 153743 w 4336066"/>
                  <a:gd name="connsiteY3-40" fmla="*/ 3527858 h 3527858"/>
                  <a:gd name="connsiteX0-41" fmla="*/ 153743 w 4406088"/>
                  <a:gd name="connsiteY0-42" fmla="*/ 3527858 h 3527858"/>
                  <a:gd name="connsiteX1-43" fmla="*/ 2199901 w 4406088"/>
                  <a:gd name="connsiteY1-44" fmla="*/ 0 h 3527858"/>
                  <a:gd name="connsiteX2-45" fmla="*/ 4246058 w 4406088"/>
                  <a:gd name="connsiteY2-46" fmla="*/ 3527858 h 3527858"/>
                  <a:gd name="connsiteX3-47" fmla="*/ 153743 w 4406088"/>
                  <a:gd name="connsiteY3-48" fmla="*/ 3527858 h 3527858"/>
                  <a:gd name="connsiteX0-49" fmla="*/ 153743 w 4420311"/>
                  <a:gd name="connsiteY0-50" fmla="*/ 3527858 h 3527858"/>
                  <a:gd name="connsiteX1-51" fmla="*/ 2199901 w 4420311"/>
                  <a:gd name="connsiteY1-52" fmla="*/ 0 h 3527858"/>
                  <a:gd name="connsiteX2-53" fmla="*/ 4246058 w 4420311"/>
                  <a:gd name="connsiteY2-54" fmla="*/ 3527858 h 3527858"/>
                  <a:gd name="connsiteX3-55" fmla="*/ 153743 w 4420311"/>
                  <a:gd name="connsiteY3-56" fmla="*/ 3527858 h 3527858"/>
                  <a:gd name="connsiteX0-57" fmla="*/ 153743 w 4420311"/>
                  <a:gd name="connsiteY0-58" fmla="*/ 3527858 h 3754375"/>
                  <a:gd name="connsiteX1-59" fmla="*/ 2199901 w 4420311"/>
                  <a:gd name="connsiteY1-60" fmla="*/ 0 h 3754375"/>
                  <a:gd name="connsiteX2-61" fmla="*/ 4246058 w 4420311"/>
                  <a:gd name="connsiteY2-62" fmla="*/ 3527858 h 3754375"/>
                  <a:gd name="connsiteX3-63" fmla="*/ 153743 w 4420311"/>
                  <a:gd name="connsiteY3-64" fmla="*/ 3527858 h 3754375"/>
                  <a:gd name="connsiteX0-65" fmla="*/ 153743 w 4420311"/>
                  <a:gd name="connsiteY0-66" fmla="*/ 3527858 h 3956254"/>
                  <a:gd name="connsiteX1-67" fmla="*/ 2199901 w 4420311"/>
                  <a:gd name="connsiteY1-68" fmla="*/ 0 h 3956254"/>
                  <a:gd name="connsiteX2-69" fmla="*/ 4246058 w 4420311"/>
                  <a:gd name="connsiteY2-70" fmla="*/ 3527858 h 3956254"/>
                  <a:gd name="connsiteX3-71" fmla="*/ 153743 w 4420311"/>
                  <a:gd name="connsiteY3-72" fmla="*/ 3527858 h 3956254"/>
                  <a:gd name="connsiteX0-73" fmla="*/ 153743 w 4420311"/>
                  <a:gd name="connsiteY0-74" fmla="*/ 3527858 h 3974073"/>
                  <a:gd name="connsiteX1-75" fmla="*/ 2199901 w 4420311"/>
                  <a:gd name="connsiteY1-76" fmla="*/ 0 h 3974073"/>
                  <a:gd name="connsiteX2-77" fmla="*/ 4246058 w 4420311"/>
                  <a:gd name="connsiteY2-78" fmla="*/ 3527858 h 3974073"/>
                  <a:gd name="connsiteX3-79" fmla="*/ 153743 w 4420311"/>
                  <a:gd name="connsiteY3-80" fmla="*/ 3527858 h 3974073"/>
                  <a:gd name="connsiteX0-81" fmla="*/ 41041 w 4307609"/>
                  <a:gd name="connsiteY0-82" fmla="*/ 3527858 h 3974073"/>
                  <a:gd name="connsiteX1-83" fmla="*/ 2087199 w 4307609"/>
                  <a:gd name="connsiteY1-84" fmla="*/ 0 h 3974073"/>
                  <a:gd name="connsiteX2-85" fmla="*/ 4133356 w 4307609"/>
                  <a:gd name="connsiteY2-86" fmla="*/ 3527858 h 3974073"/>
                  <a:gd name="connsiteX3-87" fmla="*/ 41041 w 4307609"/>
                  <a:gd name="connsiteY3-88" fmla="*/ 3527858 h 3974073"/>
                  <a:gd name="connsiteX0-89" fmla="*/ 41041 w 4307609"/>
                  <a:gd name="connsiteY0-90" fmla="*/ 3527858 h 4097405"/>
                  <a:gd name="connsiteX1-91" fmla="*/ 2087199 w 4307609"/>
                  <a:gd name="connsiteY1-92" fmla="*/ 0 h 4097405"/>
                  <a:gd name="connsiteX2-93" fmla="*/ 4133356 w 4307609"/>
                  <a:gd name="connsiteY2-94" fmla="*/ 3527858 h 4097405"/>
                  <a:gd name="connsiteX3-95" fmla="*/ 41041 w 4307609"/>
                  <a:gd name="connsiteY3-96" fmla="*/ 3527858 h 4097405"/>
                  <a:gd name="connsiteX0-97" fmla="*/ 41041 w 4265882"/>
                  <a:gd name="connsiteY0-98" fmla="*/ 3527858 h 4097405"/>
                  <a:gd name="connsiteX1-99" fmla="*/ 2087199 w 4265882"/>
                  <a:gd name="connsiteY1-100" fmla="*/ 0 h 4097405"/>
                  <a:gd name="connsiteX2-101" fmla="*/ 4133356 w 4265882"/>
                  <a:gd name="connsiteY2-102" fmla="*/ 3527858 h 4097405"/>
                  <a:gd name="connsiteX3-103" fmla="*/ 41041 w 4265882"/>
                  <a:gd name="connsiteY3-104" fmla="*/ 3527858 h 4097405"/>
                  <a:gd name="connsiteX0-105" fmla="*/ 41041 w 4265882"/>
                  <a:gd name="connsiteY0-106" fmla="*/ 3527858 h 4236321"/>
                  <a:gd name="connsiteX1-107" fmla="*/ 2087199 w 4265882"/>
                  <a:gd name="connsiteY1-108" fmla="*/ 0 h 4236321"/>
                  <a:gd name="connsiteX2-109" fmla="*/ 4133356 w 4265882"/>
                  <a:gd name="connsiteY2-110" fmla="*/ 3527858 h 4236321"/>
                  <a:gd name="connsiteX3-111" fmla="*/ 41041 w 4265882"/>
                  <a:gd name="connsiteY3-112" fmla="*/ 3527858 h 4236321"/>
                  <a:gd name="connsiteX0-113" fmla="*/ 41041 w 4265882"/>
                  <a:gd name="connsiteY0-114" fmla="*/ 3527858 h 4298479"/>
                  <a:gd name="connsiteX1-115" fmla="*/ 2087199 w 4265882"/>
                  <a:gd name="connsiteY1-116" fmla="*/ 0 h 4298479"/>
                  <a:gd name="connsiteX2-117" fmla="*/ 4133356 w 4265882"/>
                  <a:gd name="connsiteY2-118" fmla="*/ 3527858 h 4298479"/>
                  <a:gd name="connsiteX3-119" fmla="*/ 41041 w 4265882"/>
                  <a:gd name="connsiteY3-120" fmla="*/ 3527858 h 4298479"/>
                  <a:gd name="connsiteX0-121" fmla="*/ 41041 w 4251610"/>
                  <a:gd name="connsiteY0-122" fmla="*/ 3527858 h 4306301"/>
                  <a:gd name="connsiteX1-123" fmla="*/ 2087199 w 4251610"/>
                  <a:gd name="connsiteY1-124" fmla="*/ 0 h 4306301"/>
                  <a:gd name="connsiteX2-125" fmla="*/ 4118366 w 4251610"/>
                  <a:gd name="connsiteY2-126" fmla="*/ 3542848 h 4306301"/>
                  <a:gd name="connsiteX3-127" fmla="*/ 41041 w 4251610"/>
                  <a:gd name="connsiteY3-128" fmla="*/ 3527858 h 4306301"/>
                  <a:gd name="connsiteX0-129" fmla="*/ 41041 w 4208912"/>
                  <a:gd name="connsiteY0-130" fmla="*/ 3527858 h 4306301"/>
                  <a:gd name="connsiteX1-131" fmla="*/ 2087199 w 4208912"/>
                  <a:gd name="connsiteY1-132" fmla="*/ 0 h 4306301"/>
                  <a:gd name="connsiteX2-133" fmla="*/ 4118366 w 4208912"/>
                  <a:gd name="connsiteY2-134" fmla="*/ 3542848 h 4306301"/>
                  <a:gd name="connsiteX3-135" fmla="*/ 41041 w 4208912"/>
                  <a:gd name="connsiteY3-136" fmla="*/ 3527858 h 4306301"/>
                  <a:gd name="connsiteX0-137" fmla="*/ 41041 w 4221231"/>
                  <a:gd name="connsiteY0-138" fmla="*/ 3527858 h 4306301"/>
                  <a:gd name="connsiteX1-139" fmla="*/ 2087199 w 4221231"/>
                  <a:gd name="connsiteY1-140" fmla="*/ 0 h 4306301"/>
                  <a:gd name="connsiteX2-141" fmla="*/ 4118366 w 4221231"/>
                  <a:gd name="connsiteY2-142" fmla="*/ 3542848 h 4306301"/>
                  <a:gd name="connsiteX3-143" fmla="*/ 41041 w 4221231"/>
                  <a:gd name="connsiteY3-144" fmla="*/ 3527858 h 4306301"/>
                </a:gdLst>
                <a:ahLst/>
                <a:cxnLst>
                  <a:cxn ang="0">
                    <a:pos x="connsiteX0-1" y="connsiteY0-2"/>
                  </a:cxn>
                  <a:cxn ang="0">
                    <a:pos x="connsiteX1-3" y="connsiteY1-4"/>
                  </a:cxn>
                  <a:cxn ang="0">
                    <a:pos x="connsiteX2-5" y="connsiteY2-6"/>
                  </a:cxn>
                  <a:cxn ang="0">
                    <a:pos x="connsiteX3-7" y="connsiteY3-8"/>
                  </a:cxn>
                </a:cxnLst>
                <a:rect l="l" t="t" r="r" b="b"/>
                <a:pathLst>
                  <a:path w="4221231" h="4306301">
                    <a:moveTo>
                      <a:pt x="41041" y="3527858"/>
                    </a:moveTo>
                    <a:cubicBezTo>
                      <a:pt x="-296237" y="1857230"/>
                      <a:pt x="1540057" y="486405"/>
                      <a:pt x="2087199" y="0"/>
                    </a:cubicBezTo>
                    <a:cubicBezTo>
                      <a:pt x="2574380" y="471415"/>
                      <a:pt x="4710478" y="2336915"/>
                      <a:pt x="4118366" y="3542848"/>
                    </a:cubicBezTo>
                    <a:cubicBezTo>
                      <a:pt x="3338878" y="4622139"/>
                      <a:pt x="760568" y="4502219"/>
                      <a:pt x="41041" y="3527858"/>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Isosceles Triangle 2"/>
              <p:cNvSpPr/>
              <p:nvPr/>
            </p:nvSpPr>
            <p:spPr>
              <a:xfrm>
                <a:off x="4231481" y="2083633"/>
                <a:ext cx="3051349" cy="3862442"/>
              </a:xfrm>
              <a:custGeom>
                <a:avLst/>
                <a:gdLst>
                  <a:gd name="connsiteX0" fmla="*/ 0 w 4092315"/>
                  <a:gd name="connsiteY0" fmla="*/ 3527858 h 3527858"/>
                  <a:gd name="connsiteX1" fmla="*/ 2046158 w 4092315"/>
                  <a:gd name="connsiteY1" fmla="*/ 0 h 3527858"/>
                  <a:gd name="connsiteX2" fmla="*/ 4092315 w 4092315"/>
                  <a:gd name="connsiteY2" fmla="*/ 3527858 h 3527858"/>
                  <a:gd name="connsiteX3" fmla="*/ 0 w 4092315"/>
                  <a:gd name="connsiteY3" fmla="*/ 3527858 h 3527858"/>
                  <a:gd name="connsiteX0-1" fmla="*/ 0 w 4092315"/>
                  <a:gd name="connsiteY0-2" fmla="*/ 3527858 h 3527858"/>
                  <a:gd name="connsiteX1-3" fmla="*/ 2046158 w 4092315"/>
                  <a:gd name="connsiteY1-4" fmla="*/ 0 h 3527858"/>
                  <a:gd name="connsiteX2-5" fmla="*/ 4092315 w 4092315"/>
                  <a:gd name="connsiteY2-6" fmla="*/ 3527858 h 3527858"/>
                  <a:gd name="connsiteX3-7" fmla="*/ 0 w 4092315"/>
                  <a:gd name="connsiteY3-8" fmla="*/ 3527858 h 3527858"/>
                  <a:gd name="connsiteX0-9" fmla="*/ 0 w 4092315"/>
                  <a:gd name="connsiteY0-10" fmla="*/ 3527858 h 3527858"/>
                  <a:gd name="connsiteX1-11" fmla="*/ 2046158 w 4092315"/>
                  <a:gd name="connsiteY1-12" fmla="*/ 0 h 3527858"/>
                  <a:gd name="connsiteX2-13" fmla="*/ 4092315 w 4092315"/>
                  <a:gd name="connsiteY2-14" fmla="*/ 3527858 h 3527858"/>
                  <a:gd name="connsiteX3-15" fmla="*/ 0 w 4092315"/>
                  <a:gd name="connsiteY3-16" fmla="*/ 3527858 h 3527858"/>
                  <a:gd name="connsiteX0-17" fmla="*/ 0 w 4092315"/>
                  <a:gd name="connsiteY0-18" fmla="*/ 3527858 h 3527858"/>
                  <a:gd name="connsiteX1-19" fmla="*/ 2046158 w 4092315"/>
                  <a:gd name="connsiteY1-20" fmla="*/ 0 h 3527858"/>
                  <a:gd name="connsiteX2-21" fmla="*/ 4092315 w 4092315"/>
                  <a:gd name="connsiteY2-22" fmla="*/ 3527858 h 3527858"/>
                  <a:gd name="connsiteX3-23" fmla="*/ 0 w 4092315"/>
                  <a:gd name="connsiteY3-24" fmla="*/ 3527858 h 3527858"/>
                  <a:gd name="connsiteX0-25" fmla="*/ 153743 w 4246058"/>
                  <a:gd name="connsiteY0-26" fmla="*/ 3527858 h 3527858"/>
                  <a:gd name="connsiteX1-27" fmla="*/ 2199901 w 4246058"/>
                  <a:gd name="connsiteY1-28" fmla="*/ 0 h 3527858"/>
                  <a:gd name="connsiteX2-29" fmla="*/ 4246058 w 4246058"/>
                  <a:gd name="connsiteY2-30" fmla="*/ 3527858 h 3527858"/>
                  <a:gd name="connsiteX3-31" fmla="*/ 153743 w 4246058"/>
                  <a:gd name="connsiteY3-32" fmla="*/ 3527858 h 3527858"/>
                  <a:gd name="connsiteX0-33" fmla="*/ 153743 w 4336066"/>
                  <a:gd name="connsiteY0-34" fmla="*/ 3527858 h 3527858"/>
                  <a:gd name="connsiteX1-35" fmla="*/ 2199901 w 4336066"/>
                  <a:gd name="connsiteY1-36" fmla="*/ 0 h 3527858"/>
                  <a:gd name="connsiteX2-37" fmla="*/ 4246058 w 4336066"/>
                  <a:gd name="connsiteY2-38" fmla="*/ 3527858 h 3527858"/>
                  <a:gd name="connsiteX3-39" fmla="*/ 153743 w 4336066"/>
                  <a:gd name="connsiteY3-40" fmla="*/ 3527858 h 3527858"/>
                  <a:gd name="connsiteX0-41" fmla="*/ 153743 w 4406088"/>
                  <a:gd name="connsiteY0-42" fmla="*/ 3527858 h 3527858"/>
                  <a:gd name="connsiteX1-43" fmla="*/ 2199901 w 4406088"/>
                  <a:gd name="connsiteY1-44" fmla="*/ 0 h 3527858"/>
                  <a:gd name="connsiteX2-45" fmla="*/ 4246058 w 4406088"/>
                  <a:gd name="connsiteY2-46" fmla="*/ 3527858 h 3527858"/>
                  <a:gd name="connsiteX3-47" fmla="*/ 153743 w 4406088"/>
                  <a:gd name="connsiteY3-48" fmla="*/ 3527858 h 3527858"/>
                  <a:gd name="connsiteX0-49" fmla="*/ 153743 w 4420311"/>
                  <a:gd name="connsiteY0-50" fmla="*/ 3527858 h 3527858"/>
                  <a:gd name="connsiteX1-51" fmla="*/ 2199901 w 4420311"/>
                  <a:gd name="connsiteY1-52" fmla="*/ 0 h 3527858"/>
                  <a:gd name="connsiteX2-53" fmla="*/ 4246058 w 4420311"/>
                  <a:gd name="connsiteY2-54" fmla="*/ 3527858 h 3527858"/>
                  <a:gd name="connsiteX3-55" fmla="*/ 153743 w 4420311"/>
                  <a:gd name="connsiteY3-56" fmla="*/ 3527858 h 3527858"/>
                  <a:gd name="connsiteX0-57" fmla="*/ 153743 w 4420311"/>
                  <a:gd name="connsiteY0-58" fmla="*/ 3527858 h 3754375"/>
                  <a:gd name="connsiteX1-59" fmla="*/ 2199901 w 4420311"/>
                  <a:gd name="connsiteY1-60" fmla="*/ 0 h 3754375"/>
                  <a:gd name="connsiteX2-61" fmla="*/ 4246058 w 4420311"/>
                  <a:gd name="connsiteY2-62" fmla="*/ 3527858 h 3754375"/>
                  <a:gd name="connsiteX3-63" fmla="*/ 153743 w 4420311"/>
                  <a:gd name="connsiteY3-64" fmla="*/ 3527858 h 3754375"/>
                  <a:gd name="connsiteX0-65" fmla="*/ 153743 w 4420311"/>
                  <a:gd name="connsiteY0-66" fmla="*/ 3527858 h 3956254"/>
                  <a:gd name="connsiteX1-67" fmla="*/ 2199901 w 4420311"/>
                  <a:gd name="connsiteY1-68" fmla="*/ 0 h 3956254"/>
                  <a:gd name="connsiteX2-69" fmla="*/ 4246058 w 4420311"/>
                  <a:gd name="connsiteY2-70" fmla="*/ 3527858 h 3956254"/>
                  <a:gd name="connsiteX3-71" fmla="*/ 153743 w 4420311"/>
                  <a:gd name="connsiteY3-72" fmla="*/ 3527858 h 3956254"/>
                  <a:gd name="connsiteX0-73" fmla="*/ 153743 w 4420311"/>
                  <a:gd name="connsiteY0-74" fmla="*/ 3527858 h 3974073"/>
                  <a:gd name="connsiteX1-75" fmla="*/ 2199901 w 4420311"/>
                  <a:gd name="connsiteY1-76" fmla="*/ 0 h 3974073"/>
                  <a:gd name="connsiteX2-77" fmla="*/ 4246058 w 4420311"/>
                  <a:gd name="connsiteY2-78" fmla="*/ 3527858 h 3974073"/>
                  <a:gd name="connsiteX3-79" fmla="*/ 153743 w 4420311"/>
                  <a:gd name="connsiteY3-80" fmla="*/ 3527858 h 3974073"/>
                  <a:gd name="connsiteX0-81" fmla="*/ 41041 w 4307609"/>
                  <a:gd name="connsiteY0-82" fmla="*/ 3527858 h 3974073"/>
                  <a:gd name="connsiteX1-83" fmla="*/ 2087199 w 4307609"/>
                  <a:gd name="connsiteY1-84" fmla="*/ 0 h 3974073"/>
                  <a:gd name="connsiteX2-85" fmla="*/ 4133356 w 4307609"/>
                  <a:gd name="connsiteY2-86" fmla="*/ 3527858 h 3974073"/>
                  <a:gd name="connsiteX3-87" fmla="*/ 41041 w 4307609"/>
                  <a:gd name="connsiteY3-88" fmla="*/ 3527858 h 3974073"/>
                  <a:gd name="connsiteX0-89" fmla="*/ 41041 w 4307609"/>
                  <a:gd name="connsiteY0-90" fmla="*/ 3527858 h 4097405"/>
                  <a:gd name="connsiteX1-91" fmla="*/ 2087199 w 4307609"/>
                  <a:gd name="connsiteY1-92" fmla="*/ 0 h 4097405"/>
                  <a:gd name="connsiteX2-93" fmla="*/ 4133356 w 4307609"/>
                  <a:gd name="connsiteY2-94" fmla="*/ 3527858 h 4097405"/>
                  <a:gd name="connsiteX3-95" fmla="*/ 41041 w 4307609"/>
                  <a:gd name="connsiteY3-96" fmla="*/ 3527858 h 4097405"/>
                  <a:gd name="connsiteX0-97" fmla="*/ 41041 w 4265882"/>
                  <a:gd name="connsiteY0-98" fmla="*/ 3527858 h 4097405"/>
                  <a:gd name="connsiteX1-99" fmla="*/ 2087199 w 4265882"/>
                  <a:gd name="connsiteY1-100" fmla="*/ 0 h 4097405"/>
                  <a:gd name="connsiteX2-101" fmla="*/ 4133356 w 4265882"/>
                  <a:gd name="connsiteY2-102" fmla="*/ 3527858 h 4097405"/>
                  <a:gd name="connsiteX3-103" fmla="*/ 41041 w 4265882"/>
                  <a:gd name="connsiteY3-104" fmla="*/ 3527858 h 4097405"/>
                  <a:gd name="connsiteX0-105" fmla="*/ 41041 w 4265882"/>
                  <a:gd name="connsiteY0-106" fmla="*/ 3527858 h 4236321"/>
                  <a:gd name="connsiteX1-107" fmla="*/ 2087199 w 4265882"/>
                  <a:gd name="connsiteY1-108" fmla="*/ 0 h 4236321"/>
                  <a:gd name="connsiteX2-109" fmla="*/ 4133356 w 4265882"/>
                  <a:gd name="connsiteY2-110" fmla="*/ 3527858 h 4236321"/>
                  <a:gd name="connsiteX3-111" fmla="*/ 41041 w 4265882"/>
                  <a:gd name="connsiteY3-112" fmla="*/ 3527858 h 4236321"/>
                  <a:gd name="connsiteX0-113" fmla="*/ 41041 w 4265882"/>
                  <a:gd name="connsiteY0-114" fmla="*/ 3527858 h 4298479"/>
                  <a:gd name="connsiteX1-115" fmla="*/ 2087199 w 4265882"/>
                  <a:gd name="connsiteY1-116" fmla="*/ 0 h 4298479"/>
                  <a:gd name="connsiteX2-117" fmla="*/ 4133356 w 4265882"/>
                  <a:gd name="connsiteY2-118" fmla="*/ 3527858 h 4298479"/>
                  <a:gd name="connsiteX3-119" fmla="*/ 41041 w 4265882"/>
                  <a:gd name="connsiteY3-120" fmla="*/ 3527858 h 4298479"/>
                  <a:gd name="connsiteX0-121" fmla="*/ 41041 w 4251610"/>
                  <a:gd name="connsiteY0-122" fmla="*/ 3527858 h 4306301"/>
                  <a:gd name="connsiteX1-123" fmla="*/ 2087199 w 4251610"/>
                  <a:gd name="connsiteY1-124" fmla="*/ 0 h 4306301"/>
                  <a:gd name="connsiteX2-125" fmla="*/ 4118366 w 4251610"/>
                  <a:gd name="connsiteY2-126" fmla="*/ 3542848 h 4306301"/>
                  <a:gd name="connsiteX3-127" fmla="*/ 41041 w 4251610"/>
                  <a:gd name="connsiteY3-128" fmla="*/ 3527858 h 4306301"/>
                  <a:gd name="connsiteX0-129" fmla="*/ 41041 w 4208912"/>
                  <a:gd name="connsiteY0-130" fmla="*/ 3527858 h 4306301"/>
                  <a:gd name="connsiteX1-131" fmla="*/ 2087199 w 4208912"/>
                  <a:gd name="connsiteY1-132" fmla="*/ 0 h 4306301"/>
                  <a:gd name="connsiteX2-133" fmla="*/ 4118366 w 4208912"/>
                  <a:gd name="connsiteY2-134" fmla="*/ 3542848 h 4306301"/>
                  <a:gd name="connsiteX3-135" fmla="*/ 41041 w 4208912"/>
                  <a:gd name="connsiteY3-136" fmla="*/ 3527858 h 4306301"/>
                  <a:gd name="connsiteX0-137" fmla="*/ 41041 w 4221231"/>
                  <a:gd name="connsiteY0-138" fmla="*/ 3527858 h 4306301"/>
                  <a:gd name="connsiteX1-139" fmla="*/ 2087199 w 4221231"/>
                  <a:gd name="connsiteY1-140" fmla="*/ 0 h 4306301"/>
                  <a:gd name="connsiteX2-141" fmla="*/ 4118366 w 4221231"/>
                  <a:gd name="connsiteY2-142" fmla="*/ 3542848 h 4306301"/>
                  <a:gd name="connsiteX3-143" fmla="*/ 41041 w 4221231"/>
                  <a:gd name="connsiteY3-144" fmla="*/ 3527858 h 4306301"/>
                </a:gdLst>
                <a:ahLst/>
                <a:cxnLst>
                  <a:cxn ang="0">
                    <a:pos x="connsiteX0-1" y="connsiteY0-2"/>
                  </a:cxn>
                  <a:cxn ang="0">
                    <a:pos x="connsiteX1-3" y="connsiteY1-4"/>
                  </a:cxn>
                  <a:cxn ang="0">
                    <a:pos x="connsiteX2-5" y="connsiteY2-6"/>
                  </a:cxn>
                  <a:cxn ang="0">
                    <a:pos x="connsiteX3-7" y="connsiteY3-8"/>
                  </a:cxn>
                </a:cxnLst>
                <a:rect l="l" t="t" r="r" b="b"/>
                <a:pathLst>
                  <a:path w="4221231" h="4306301">
                    <a:moveTo>
                      <a:pt x="41041" y="3527858"/>
                    </a:moveTo>
                    <a:cubicBezTo>
                      <a:pt x="-296237" y="1857230"/>
                      <a:pt x="1540057" y="486405"/>
                      <a:pt x="2087199" y="0"/>
                    </a:cubicBezTo>
                    <a:cubicBezTo>
                      <a:pt x="2574380" y="471415"/>
                      <a:pt x="4710478" y="2336915"/>
                      <a:pt x="4118366" y="3542848"/>
                    </a:cubicBezTo>
                    <a:cubicBezTo>
                      <a:pt x="3338878" y="4622139"/>
                      <a:pt x="760568" y="4502219"/>
                      <a:pt x="41041" y="3527858"/>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0" name="Group 69"/>
            <p:cNvGrpSpPr/>
            <p:nvPr/>
          </p:nvGrpSpPr>
          <p:grpSpPr>
            <a:xfrm>
              <a:off x="4281487" y="776364"/>
              <a:ext cx="2119313" cy="3813990"/>
              <a:chOff x="4281487" y="776363"/>
              <a:chExt cx="2815391" cy="5066677"/>
            </a:xfrm>
          </p:grpSpPr>
          <p:grpSp>
            <p:nvGrpSpPr>
              <p:cNvPr id="73" name="Group 72"/>
              <p:cNvGrpSpPr/>
              <p:nvPr/>
            </p:nvGrpSpPr>
            <p:grpSpPr>
              <a:xfrm>
                <a:off x="4281487" y="3554711"/>
                <a:ext cx="2815391" cy="1527745"/>
                <a:chOff x="8491771" y="2449811"/>
                <a:chExt cx="2815391" cy="1527745"/>
              </a:xfrm>
            </p:grpSpPr>
            <p:sp>
              <p:nvSpPr>
                <p:cNvPr id="82" name="Diagonal Stripe 81"/>
                <p:cNvSpPr/>
                <p:nvPr/>
              </p:nvSpPr>
              <p:spPr>
                <a:xfrm flipH="1">
                  <a:off x="9327162" y="2449811"/>
                  <a:ext cx="1980000" cy="1527745"/>
                </a:xfrm>
                <a:prstGeom prst="diagStripe">
                  <a:avLst>
                    <a:gd name="adj" fmla="val 33789"/>
                  </a:avLst>
                </a:prstGeom>
                <a:solidFill>
                  <a:srgbClr val="C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3" name="Diagonal Stripe 82"/>
                <p:cNvSpPr/>
                <p:nvPr/>
              </p:nvSpPr>
              <p:spPr>
                <a:xfrm>
                  <a:off x="8491771" y="2449811"/>
                  <a:ext cx="1980000" cy="1527745"/>
                </a:xfrm>
                <a:prstGeom prst="diagStripe">
                  <a:avLst>
                    <a:gd name="adj" fmla="val 33789"/>
                  </a:avLst>
                </a:prstGeom>
                <a:solidFill>
                  <a:srgbClr val="BE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4" name="Group 73"/>
              <p:cNvGrpSpPr/>
              <p:nvPr/>
            </p:nvGrpSpPr>
            <p:grpSpPr>
              <a:xfrm>
                <a:off x="4594901" y="776363"/>
                <a:ext cx="2188563" cy="5066677"/>
                <a:chOff x="4871803" y="509663"/>
                <a:chExt cx="2188563" cy="5066677"/>
              </a:xfrm>
            </p:grpSpPr>
            <p:sp>
              <p:nvSpPr>
                <p:cNvPr id="76" name="Freeform: Shape 75"/>
                <p:cNvSpPr/>
                <p:nvPr/>
              </p:nvSpPr>
              <p:spPr>
                <a:xfrm flipV="1">
                  <a:off x="5108512" y="509663"/>
                  <a:ext cx="1715145" cy="4107308"/>
                </a:xfrm>
                <a:custGeom>
                  <a:avLst/>
                  <a:gdLst>
                    <a:gd name="connsiteX0" fmla="*/ 1161746 w 2323850"/>
                    <a:gd name="connsiteY0" fmla="*/ 5848545 h 5848545"/>
                    <a:gd name="connsiteX1" fmla="*/ 2323484 w 2323850"/>
                    <a:gd name="connsiteY1" fmla="*/ 2400423 h 5848545"/>
                    <a:gd name="connsiteX2" fmla="*/ 2323484 w 2323850"/>
                    <a:gd name="connsiteY2" fmla="*/ 1681279 h 5848545"/>
                    <a:gd name="connsiteX3" fmla="*/ 2323477 w 2323850"/>
                    <a:gd name="connsiteY3" fmla="*/ 1681279 h 5848545"/>
                    <a:gd name="connsiteX4" fmla="*/ 2228569 w 2323850"/>
                    <a:gd name="connsiteY4" fmla="*/ 0 h 5848545"/>
                    <a:gd name="connsiteX5" fmla="*/ 94910 w 2323850"/>
                    <a:gd name="connsiteY5" fmla="*/ 0 h 5848545"/>
                    <a:gd name="connsiteX6" fmla="*/ 2 w 2323850"/>
                    <a:gd name="connsiteY6" fmla="*/ 1681279 h 5848545"/>
                    <a:gd name="connsiteX7" fmla="*/ 8 w 2323850"/>
                    <a:gd name="connsiteY7" fmla="*/ 1681279 h 5848545"/>
                    <a:gd name="connsiteX8" fmla="*/ 8 w 2323850"/>
                    <a:gd name="connsiteY8" fmla="*/ 2400423 h 5848545"/>
                    <a:gd name="connsiteX9" fmla="*/ 1161746 w 2323850"/>
                    <a:gd name="connsiteY9" fmla="*/ 5848545 h 584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3850" h="5848545">
                      <a:moveTo>
                        <a:pt x="1161746" y="5848545"/>
                      </a:moveTo>
                      <a:cubicBezTo>
                        <a:pt x="1728874" y="4968995"/>
                        <a:pt x="2340973" y="3549798"/>
                        <a:pt x="2323484" y="2400423"/>
                      </a:cubicBezTo>
                      <a:lnTo>
                        <a:pt x="2323484" y="1681279"/>
                      </a:lnTo>
                      <a:lnTo>
                        <a:pt x="2323477" y="1681279"/>
                      </a:lnTo>
                      <a:lnTo>
                        <a:pt x="2228569" y="0"/>
                      </a:lnTo>
                      <a:lnTo>
                        <a:pt x="94910" y="0"/>
                      </a:lnTo>
                      <a:lnTo>
                        <a:pt x="2" y="1681279"/>
                      </a:lnTo>
                      <a:lnTo>
                        <a:pt x="8" y="1681279"/>
                      </a:lnTo>
                      <a:lnTo>
                        <a:pt x="8" y="2400423"/>
                      </a:lnTo>
                      <a:cubicBezTo>
                        <a:pt x="-2485" y="3660435"/>
                        <a:pt x="534657" y="4954003"/>
                        <a:pt x="1161746" y="5848545"/>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rapezoid 76"/>
                <p:cNvSpPr/>
                <p:nvPr/>
              </p:nvSpPr>
              <p:spPr>
                <a:xfrm>
                  <a:off x="4871803" y="4542021"/>
                  <a:ext cx="2188563" cy="719527"/>
                </a:xfrm>
                <a:prstGeom prst="trapezoid">
                  <a:avLst>
                    <a:gd name="adj" fmla="val 3541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rapezoid 77"/>
                <p:cNvSpPr/>
                <p:nvPr/>
              </p:nvSpPr>
              <p:spPr>
                <a:xfrm flipV="1">
                  <a:off x="5277834" y="5261547"/>
                  <a:ext cx="1376501" cy="314793"/>
                </a:xfrm>
                <a:prstGeom prst="trapezoid">
                  <a:avLst>
                    <a:gd name="adj" fmla="val 35417"/>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Freeform: Shape 78"/>
                <p:cNvSpPr/>
                <p:nvPr/>
              </p:nvSpPr>
              <p:spPr>
                <a:xfrm flipV="1">
                  <a:off x="6175367" y="850795"/>
                  <a:ext cx="884999" cy="4725545"/>
                </a:xfrm>
                <a:custGeom>
                  <a:avLst/>
                  <a:gdLst>
                    <a:gd name="connsiteX0" fmla="*/ 0 w 884999"/>
                    <a:gd name="connsiteY0" fmla="*/ 4725545 h 4725545"/>
                    <a:gd name="connsiteX1" fmla="*/ 102962 w 884999"/>
                    <a:gd name="connsiteY1" fmla="*/ 4541233 h 4725545"/>
                    <a:gd name="connsiteX2" fmla="*/ 648020 w 884999"/>
                    <a:gd name="connsiteY2" fmla="*/ 2645135 h 4725545"/>
                    <a:gd name="connsiteX3" fmla="*/ 648020 w 884999"/>
                    <a:gd name="connsiteY3" fmla="*/ 2140095 h 4725545"/>
                    <a:gd name="connsiteX4" fmla="*/ 648015 w 884999"/>
                    <a:gd name="connsiteY4" fmla="*/ 2140095 h 4725545"/>
                    <a:gd name="connsiteX5" fmla="*/ 582413 w 884999"/>
                    <a:gd name="connsiteY5" fmla="*/ 1034319 h 4725545"/>
                    <a:gd name="connsiteX6" fmla="*/ 630164 w 884999"/>
                    <a:gd name="connsiteY6" fmla="*/ 1034319 h 4725545"/>
                    <a:gd name="connsiteX7" fmla="*/ 884999 w 884999"/>
                    <a:gd name="connsiteY7" fmla="*/ 314792 h 4725545"/>
                    <a:gd name="connsiteX8" fmla="*/ 478968 w 884999"/>
                    <a:gd name="connsiteY8" fmla="*/ 314792 h 4725545"/>
                    <a:gd name="connsiteX9" fmla="*/ 367478 w 884999"/>
                    <a:gd name="connsiteY9" fmla="*/ 0 h 4725545"/>
                    <a:gd name="connsiteX10" fmla="*/ 0 w 884999"/>
                    <a:gd name="connsiteY10" fmla="*/ 0 h 4725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999" h="4725545">
                      <a:moveTo>
                        <a:pt x="0" y="4725545"/>
                      </a:moveTo>
                      <a:lnTo>
                        <a:pt x="102962" y="4541233"/>
                      </a:lnTo>
                      <a:cubicBezTo>
                        <a:pt x="406002" y="3962495"/>
                        <a:pt x="657701" y="3250521"/>
                        <a:pt x="648020" y="2645135"/>
                      </a:cubicBezTo>
                      <a:lnTo>
                        <a:pt x="648020" y="2140095"/>
                      </a:lnTo>
                      <a:lnTo>
                        <a:pt x="648015" y="2140095"/>
                      </a:lnTo>
                      <a:lnTo>
                        <a:pt x="582413" y="1034319"/>
                      </a:lnTo>
                      <a:lnTo>
                        <a:pt x="630164" y="1034319"/>
                      </a:lnTo>
                      <a:lnTo>
                        <a:pt x="884999" y="314792"/>
                      </a:lnTo>
                      <a:lnTo>
                        <a:pt x="478968" y="314792"/>
                      </a:lnTo>
                      <a:lnTo>
                        <a:pt x="367478" y="0"/>
                      </a:lnTo>
                      <a:lnTo>
                        <a:pt x="0" y="0"/>
                      </a:lnTo>
                      <a:close/>
                    </a:path>
                  </a:pathLst>
                </a:cu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Isosceles Triangle 79"/>
                <p:cNvSpPr/>
                <p:nvPr/>
              </p:nvSpPr>
              <p:spPr>
                <a:xfrm flipV="1">
                  <a:off x="6175367" y="5261545"/>
                  <a:ext cx="478968" cy="172603"/>
                </a:xfrm>
                <a:prstGeom prst="triangle">
                  <a:avLst>
                    <a:gd name="adj" fmla="val 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Isosceles Triangle 80"/>
                <p:cNvSpPr/>
                <p:nvPr/>
              </p:nvSpPr>
              <p:spPr>
                <a:xfrm>
                  <a:off x="6175367" y="4542021"/>
                  <a:ext cx="884999" cy="719524"/>
                </a:xfrm>
                <a:prstGeom prst="triangle">
                  <a:avLst>
                    <a:gd name="adj" fmla="val 70381"/>
                  </a:avLst>
                </a:prstGeom>
                <a:solidFill>
                  <a:srgbClr val="D5D5D5">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5" name="Oval 74"/>
              <p:cNvSpPr/>
              <p:nvPr/>
            </p:nvSpPr>
            <p:spPr>
              <a:xfrm>
                <a:off x="5434230" y="1879787"/>
                <a:ext cx="571500" cy="571500"/>
              </a:xfrm>
              <a:prstGeom prst="ellipse">
                <a:avLst/>
              </a:prstGeom>
              <a:blipFill>
                <a:blip r:embed="rId1"/>
                <a:tile tx="0" ty="0" sx="100000" sy="100000" flip="none" algn="tl"/>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1" name="Arrow: Pentagon 70"/>
            <p:cNvSpPr/>
            <p:nvPr/>
          </p:nvSpPr>
          <p:spPr>
            <a:xfrm rot="16200000">
              <a:off x="4822720" y="3430472"/>
              <a:ext cx="1044000" cy="36000"/>
            </a:xfrm>
            <a:prstGeom prst="homePlate">
              <a:avLst/>
            </a:prstGeom>
            <a:solidFill>
              <a:srgbClr val="C9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rapezoid 71"/>
            <p:cNvSpPr/>
            <p:nvPr/>
          </p:nvSpPr>
          <p:spPr>
            <a:xfrm>
              <a:off x="5290720" y="3822387"/>
              <a:ext cx="108000" cy="206057"/>
            </a:xfrm>
            <a:prstGeom prst="trapezoid">
              <a:avLst/>
            </a:prstGeom>
            <a:solidFill>
              <a:srgbClr val="BE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7" name="TextBox 86"/>
          <p:cNvSpPr txBox="1"/>
          <p:nvPr/>
        </p:nvSpPr>
        <p:spPr>
          <a:xfrm>
            <a:off x="617528" y="961777"/>
            <a:ext cx="2405648" cy="1477328"/>
          </a:xfrm>
          <a:prstGeom prst="rect">
            <a:avLst/>
          </a:prstGeom>
          <a:noFill/>
        </p:spPr>
        <p:txBody>
          <a:bodyPr wrap="square" rtlCol="0">
            <a:spAutoFit/>
          </a:bodyPr>
          <a:lstStyle/>
          <a:p>
            <a:r>
              <a:rPr lang="en-IN" sz="6600" dirty="0">
                <a:solidFill>
                  <a:schemeClr val="bg2"/>
                </a:solidFill>
                <a:latin typeface="Open Sans" panose="020B0606030504020204" pitchFamily="34" charset="0"/>
                <a:ea typeface="Open Sans" panose="020B0606030504020204" pitchFamily="34" charset="0"/>
                <a:cs typeface="Open Sans" panose="020B0606030504020204" pitchFamily="34" charset="0"/>
              </a:rPr>
              <a:t>200</a:t>
            </a:r>
            <a:r>
              <a:rPr lang="en-IN" sz="3200" dirty="0">
                <a:solidFill>
                  <a:schemeClr val="bg2"/>
                </a:solidFill>
                <a:latin typeface="Open Sans" panose="020B0606030504020204" pitchFamily="34" charset="0"/>
                <a:ea typeface="Open Sans" panose="020B0606030504020204" pitchFamily="34" charset="0"/>
                <a:cs typeface="Open Sans" panose="020B0606030504020204" pitchFamily="34" charset="0"/>
              </a:rPr>
              <a:t>%</a:t>
            </a:r>
            <a:endParaRPr lang="en-IN" sz="3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a:p>
            <a:r>
              <a:rPr lang="en-IN" sz="2400" spc="600" dirty="0">
                <a:solidFill>
                  <a:schemeClr val="bg2"/>
                </a:solidFill>
                <a:latin typeface="Open Sans" panose="020B0606030504020204" pitchFamily="34" charset="0"/>
                <a:ea typeface="Open Sans" panose="020B0606030504020204" pitchFamily="34" charset="0"/>
                <a:cs typeface="Open Sans" panose="020B0606030504020204" pitchFamily="34" charset="0"/>
              </a:rPr>
              <a:t>GROWTH</a:t>
            </a:r>
            <a:endParaRPr lang="en-IN" sz="2400" spc="6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6B3096">
                  <a:alpha val="75000"/>
                </a:srgbClr>
              </a:gs>
              <a:gs pos="74000">
                <a:srgbClr val="903EDF">
                  <a:alpha val="75000"/>
                </a:srgbClr>
              </a:gs>
              <a:gs pos="83000">
                <a:srgbClr val="9C43F6">
                  <a:alpha val="75000"/>
                </a:srgbClr>
              </a:gs>
              <a:gs pos="100000">
                <a:srgbClr val="9F43F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536492" y="2596168"/>
            <a:ext cx="9119016" cy="1077218"/>
          </a:xfrm>
          <a:prstGeom prst="rect">
            <a:avLst/>
          </a:prstGeom>
        </p:spPr>
        <p:txBody>
          <a:bodyPr wrap="square">
            <a:spAutoFit/>
          </a:bodyPr>
          <a:lstStyle/>
          <a:p>
            <a:pPr algn="just"/>
            <a:r>
              <a:rPr lang="en-IN" sz="3200" dirty="0">
                <a:solidFill>
                  <a:schemeClr val="bg1"/>
                </a:solidFill>
                <a:latin typeface="Nexa Bold" panose="02000000000000000000" pitchFamily="50" charset="0"/>
              </a:rPr>
              <a:t>Great things in business are never done by one person. They're done by a team of people. </a:t>
            </a:r>
            <a:endParaRPr lang="en-IN" sz="3200" dirty="0">
              <a:solidFill>
                <a:schemeClr val="bg1"/>
              </a:solidFill>
              <a:latin typeface="Nexa Bold" panose="02000000000000000000" pitchFamily="50" charset="0"/>
            </a:endParaRPr>
          </a:p>
        </p:txBody>
      </p:sp>
      <p:sp>
        <p:nvSpPr>
          <p:cNvPr id="7" name="TextBox 6"/>
          <p:cNvSpPr txBox="1"/>
          <p:nvPr/>
        </p:nvSpPr>
        <p:spPr>
          <a:xfrm>
            <a:off x="764498" y="1859340"/>
            <a:ext cx="1543987" cy="1569660"/>
          </a:xfrm>
          <a:prstGeom prst="rect">
            <a:avLst/>
          </a:prstGeom>
          <a:noFill/>
        </p:spPr>
        <p:txBody>
          <a:bodyPr wrap="square" rtlCol="0">
            <a:spAutoFit/>
          </a:bodyPr>
          <a:lstStyle/>
          <a:p>
            <a:r>
              <a:rPr lang="en-IN" sz="9600" dirty="0">
                <a:solidFill>
                  <a:schemeClr val="bg1"/>
                </a:solidFill>
                <a:latin typeface="Arial Black" panose="020B0A04020102020204" pitchFamily="34" charset="0"/>
                <a:cs typeface="Adobe Arabic" panose="02040503050201020203" pitchFamily="18" charset="-78"/>
              </a:rPr>
              <a:t>“</a:t>
            </a:r>
            <a:endParaRPr lang="en-IN" sz="9600" dirty="0">
              <a:solidFill>
                <a:schemeClr val="bg1"/>
              </a:solidFill>
              <a:latin typeface="Arial Black" panose="020B0A04020102020204" pitchFamily="34" charset="0"/>
              <a:cs typeface="Adobe Arabic" panose="02040503050201020203" pitchFamily="18" charset="-78"/>
            </a:endParaRPr>
          </a:p>
        </p:txBody>
      </p:sp>
      <p:sp>
        <p:nvSpPr>
          <p:cNvPr id="8" name="Rectangle 7"/>
          <p:cNvSpPr/>
          <p:nvPr/>
        </p:nvSpPr>
        <p:spPr>
          <a:xfrm>
            <a:off x="1536491" y="3981162"/>
            <a:ext cx="1839093" cy="461665"/>
          </a:xfrm>
          <a:prstGeom prst="rect">
            <a:avLst/>
          </a:prstGeom>
        </p:spPr>
        <p:txBody>
          <a:bodyPr wrap="none">
            <a:spAutoFit/>
          </a:bodyPr>
          <a:lstStyle/>
          <a:p>
            <a:r>
              <a:rPr lang="en-IN" sz="2400" dirty="0">
                <a:solidFill>
                  <a:schemeClr val="bg1"/>
                </a:solidFill>
                <a:latin typeface="Nexa Light" panose="02000000000000000000" pitchFamily="50" charset="0"/>
              </a:rPr>
              <a:t>Steve Jobs</a:t>
            </a:r>
            <a:endParaRPr lang="en-IN" sz="2400" dirty="0">
              <a:solidFill>
                <a:schemeClr val="bg1"/>
              </a:solidFill>
              <a:latin typeface="Nexa Light" panose="02000000000000000000" pitchFamily="50" charset="0"/>
            </a:endParaRPr>
          </a:p>
        </p:txBody>
      </p:sp>
      <p:sp>
        <p:nvSpPr>
          <p:cNvPr id="9" name="Isosceles Triangle 8"/>
          <p:cNvSpPr/>
          <p:nvPr/>
        </p:nvSpPr>
        <p:spPr>
          <a:xfrm flipV="1">
            <a:off x="10655508" y="0"/>
            <a:ext cx="1154243" cy="914400"/>
          </a:xfrm>
          <a:prstGeom prst="triangl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p:cNvSpPr/>
          <p:nvPr/>
        </p:nvSpPr>
        <p:spPr>
          <a:xfrm flipV="1">
            <a:off x="10378190" y="17813"/>
            <a:ext cx="554636" cy="439387"/>
          </a:xfrm>
          <a:prstGeom prst="triangl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6B3096">
                  <a:alpha val="75000"/>
                </a:srgbClr>
              </a:gs>
              <a:gs pos="74000">
                <a:srgbClr val="903EDF">
                  <a:alpha val="75000"/>
                </a:srgbClr>
              </a:gs>
              <a:gs pos="83000">
                <a:srgbClr val="9C43F6">
                  <a:alpha val="75000"/>
                </a:srgbClr>
              </a:gs>
              <a:gs pos="100000">
                <a:srgbClr val="9F43F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536492" y="2596168"/>
            <a:ext cx="9119016" cy="1569660"/>
          </a:xfrm>
          <a:prstGeom prst="rect">
            <a:avLst/>
          </a:prstGeom>
        </p:spPr>
        <p:txBody>
          <a:bodyPr wrap="square">
            <a:spAutoFit/>
          </a:bodyPr>
          <a:lstStyle/>
          <a:p>
            <a:pPr algn="just"/>
            <a:r>
              <a:rPr lang="en-IN" sz="3200" dirty="0">
                <a:solidFill>
                  <a:schemeClr val="bg1"/>
                </a:solidFill>
                <a:latin typeface="Nexa Bold" panose="02000000000000000000" pitchFamily="50" charset="0"/>
              </a:rPr>
              <a:t>There are no secrets to success. It is the result of preparation, hard work, and learning from failure.</a:t>
            </a:r>
            <a:endParaRPr lang="en-IN" sz="3200" dirty="0">
              <a:solidFill>
                <a:schemeClr val="bg1"/>
              </a:solidFill>
              <a:latin typeface="Nexa Bold" panose="02000000000000000000" pitchFamily="50" charset="0"/>
            </a:endParaRPr>
          </a:p>
        </p:txBody>
      </p:sp>
      <p:sp>
        <p:nvSpPr>
          <p:cNvPr id="7" name="TextBox 6"/>
          <p:cNvSpPr txBox="1"/>
          <p:nvPr/>
        </p:nvSpPr>
        <p:spPr>
          <a:xfrm>
            <a:off x="764498" y="1859340"/>
            <a:ext cx="1543987" cy="1569660"/>
          </a:xfrm>
          <a:prstGeom prst="rect">
            <a:avLst/>
          </a:prstGeom>
          <a:noFill/>
        </p:spPr>
        <p:txBody>
          <a:bodyPr wrap="square" rtlCol="0">
            <a:spAutoFit/>
          </a:bodyPr>
          <a:lstStyle/>
          <a:p>
            <a:r>
              <a:rPr lang="en-IN" sz="9600" dirty="0">
                <a:solidFill>
                  <a:schemeClr val="bg1"/>
                </a:solidFill>
                <a:latin typeface="Arial Black" panose="020B0A04020102020204" pitchFamily="34" charset="0"/>
                <a:cs typeface="Adobe Arabic" panose="02040503050201020203" pitchFamily="18" charset="-78"/>
              </a:rPr>
              <a:t>“</a:t>
            </a:r>
            <a:endParaRPr lang="en-IN" sz="9600" dirty="0">
              <a:solidFill>
                <a:schemeClr val="bg1"/>
              </a:solidFill>
              <a:latin typeface="Arial Black" panose="020B0A04020102020204" pitchFamily="34" charset="0"/>
              <a:cs typeface="Adobe Arabic" panose="02040503050201020203" pitchFamily="18" charset="-78"/>
            </a:endParaRPr>
          </a:p>
        </p:txBody>
      </p:sp>
      <p:sp>
        <p:nvSpPr>
          <p:cNvPr id="8" name="Rectangle 7"/>
          <p:cNvSpPr/>
          <p:nvPr/>
        </p:nvSpPr>
        <p:spPr>
          <a:xfrm>
            <a:off x="1536491" y="4355912"/>
            <a:ext cx="1862946" cy="461665"/>
          </a:xfrm>
          <a:prstGeom prst="rect">
            <a:avLst/>
          </a:prstGeom>
        </p:spPr>
        <p:txBody>
          <a:bodyPr wrap="none">
            <a:spAutoFit/>
          </a:bodyPr>
          <a:lstStyle/>
          <a:p>
            <a:r>
              <a:rPr lang="en-IN" sz="2400" dirty="0">
                <a:solidFill>
                  <a:schemeClr val="bg1"/>
                </a:solidFill>
                <a:latin typeface="Nexa Light" panose="02000000000000000000" pitchFamily="50" charset="0"/>
              </a:rPr>
              <a:t>Colin Powell</a:t>
            </a:r>
            <a:endParaRPr lang="en-IN" sz="2400" dirty="0">
              <a:solidFill>
                <a:schemeClr val="bg1"/>
              </a:solidFill>
              <a:latin typeface="Nexa Light" panose="02000000000000000000" pitchFamily="50" charset="0"/>
            </a:endParaRPr>
          </a:p>
        </p:txBody>
      </p:sp>
      <p:sp>
        <p:nvSpPr>
          <p:cNvPr id="9" name="Isosceles Triangle 8"/>
          <p:cNvSpPr/>
          <p:nvPr/>
        </p:nvSpPr>
        <p:spPr>
          <a:xfrm flipV="1">
            <a:off x="10655508" y="0"/>
            <a:ext cx="1154243" cy="914400"/>
          </a:xfrm>
          <a:prstGeom prst="triangl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p:cNvSpPr/>
          <p:nvPr/>
        </p:nvSpPr>
        <p:spPr>
          <a:xfrm flipV="1">
            <a:off x="10378190" y="17813"/>
            <a:ext cx="554636" cy="439387"/>
          </a:xfrm>
          <a:prstGeom prst="triangl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6B3096">
                  <a:alpha val="75000"/>
                </a:srgbClr>
              </a:gs>
              <a:gs pos="74000">
                <a:srgbClr val="903EDF">
                  <a:alpha val="75000"/>
                </a:srgbClr>
              </a:gs>
              <a:gs pos="83000">
                <a:srgbClr val="9C43F6">
                  <a:alpha val="75000"/>
                </a:srgbClr>
              </a:gs>
              <a:gs pos="100000">
                <a:srgbClr val="9F43F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536492" y="2596168"/>
            <a:ext cx="9119016" cy="1077218"/>
          </a:xfrm>
          <a:prstGeom prst="rect">
            <a:avLst/>
          </a:prstGeom>
        </p:spPr>
        <p:txBody>
          <a:bodyPr wrap="square">
            <a:spAutoFit/>
          </a:bodyPr>
          <a:lstStyle/>
          <a:p>
            <a:pPr algn="just"/>
            <a:r>
              <a:rPr lang="en-IN" sz="3200" dirty="0">
                <a:solidFill>
                  <a:schemeClr val="bg1"/>
                </a:solidFill>
                <a:latin typeface="Nexa Bold" panose="02000000000000000000" pitchFamily="50" charset="0"/>
              </a:rPr>
              <a:t>Making money is art and working is art and good business is the best art.</a:t>
            </a:r>
            <a:endParaRPr lang="en-IN" sz="3200" dirty="0">
              <a:solidFill>
                <a:schemeClr val="bg1"/>
              </a:solidFill>
              <a:latin typeface="Nexa Bold" panose="02000000000000000000" pitchFamily="50" charset="0"/>
            </a:endParaRPr>
          </a:p>
        </p:txBody>
      </p:sp>
      <p:sp>
        <p:nvSpPr>
          <p:cNvPr id="7" name="TextBox 6"/>
          <p:cNvSpPr txBox="1"/>
          <p:nvPr/>
        </p:nvSpPr>
        <p:spPr>
          <a:xfrm>
            <a:off x="764498" y="1859340"/>
            <a:ext cx="1543987" cy="1569660"/>
          </a:xfrm>
          <a:prstGeom prst="rect">
            <a:avLst/>
          </a:prstGeom>
          <a:noFill/>
        </p:spPr>
        <p:txBody>
          <a:bodyPr wrap="square" rtlCol="0">
            <a:spAutoFit/>
          </a:bodyPr>
          <a:lstStyle/>
          <a:p>
            <a:r>
              <a:rPr lang="en-IN" sz="9600" dirty="0">
                <a:solidFill>
                  <a:schemeClr val="bg1"/>
                </a:solidFill>
                <a:latin typeface="Arial Black" panose="020B0A04020102020204" pitchFamily="34" charset="0"/>
                <a:cs typeface="Adobe Arabic" panose="02040503050201020203" pitchFamily="18" charset="-78"/>
              </a:rPr>
              <a:t>“</a:t>
            </a:r>
            <a:endParaRPr lang="en-IN" sz="9600" dirty="0">
              <a:solidFill>
                <a:schemeClr val="bg1"/>
              </a:solidFill>
              <a:latin typeface="Arial Black" panose="020B0A04020102020204" pitchFamily="34" charset="0"/>
              <a:cs typeface="Adobe Arabic" panose="02040503050201020203" pitchFamily="18" charset="-78"/>
            </a:endParaRPr>
          </a:p>
        </p:txBody>
      </p:sp>
      <p:sp>
        <p:nvSpPr>
          <p:cNvPr id="8" name="Rectangle 7"/>
          <p:cNvSpPr/>
          <p:nvPr/>
        </p:nvSpPr>
        <p:spPr>
          <a:xfrm>
            <a:off x="1536491" y="3891218"/>
            <a:ext cx="2025042" cy="461665"/>
          </a:xfrm>
          <a:prstGeom prst="rect">
            <a:avLst/>
          </a:prstGeom>
        </p:spPr>
        <p:txBody>
          <a:bodyPr wrap="none">
            <a:spAutoFit/>
          </a:bodyPr>
          <a:lstStyle/>
          <a:p>
            <a:r>
              <a:rPr lang="en-IN" sz="2400" dirty="0">
                <a:solidFill>
                  <a:schemeClr val="bg1"/>
                </a:solidFill>
                <a:latin typeface="Nexa Light" panose="02000000000000000000" pitchFamily="50" charset="0"/>
              </a:rPr>
              <a:t>Andy Warhol</a:t>
            </a:r>
            <a:endParaRPr lang="en-IN" sz="2400" dirty="0">
              <a:solidFill>
                <a:schemeClr val="bg1"/>
              </a:solidFill>
              <a:latin typeface="Nexa Light" panose="02000000000000000000" pitchFamily="50" charset="0"/>
            </a:endParaRPr>
          </a:p>
        </p:txBody>
      </p:sp>
      <p:sp>
        <p:nvSpPr>
          <p:cNvPr id="9" name="Isosceles Triangle 8"/>
          <p:cNvSpPr/>
          <p:nvPr/>
        </p:nvSpPr>
        <p:spPr>
          <a:xfrm flipV="1">
            <a:off x="10655508" y="0"/>
            <a:ext cx="1154243" cy="914400"/>
          </a:xfrm>
          <a:prstGeom prst="triangl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p:cNvSpPr/>
          <p:nvPr/>
        </p:nvSpPr>
        <p:spPr>
          <a:xfrm flipV="1">
            <a:off x="10378190" y="17813"/>
            <a:ext cx="554636" cy="439387"/>
          </a:xfrm>
          <a:prstGeom prst="triangl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rgbClr val="6B3096">
                  <a:alpha val="75000"/>
                </a:srgbClr>
              </a:gs>
              <a:gs pos="74000">
                <a:srgbClr val="903EDF">
                  <a:alpha val="75000"/>
                </a:srgbClr>
              </a:gs>
              <a:gs pos="83000">
                <a:srgbClr val="9C43F6">
                  <a:alpha val="75000"/>
                </a:srgbClr>
              </a:gs>
              <a:gs pos="100000">
                <a:srgbClr val="9F43FD">
                  <a:alpha val="7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536492" y="2596168"/>
            <a:ext cx="9119016" cy="1077218"/>
          </a:xfrm>
          <a:prstGeom prst="rect">
            <a:avLst/>
          </a:prstGeom>
        </p:spPr>
        <p:txBody>
          <a:bodyPr wrap="square">
            <a:spAutoFit/>
          </a:bodyPr>
          <a:lstStyle/>
          <a:p>
            <a:pPr algn="just"/>
            <a:r>
              <a:rPr lang="en-IN" sz="3200" dirty="0">
                <a:solidFill>
                  <a:schemeClr val="bg1"/>
                </a:solidFill>
                <a:latin typeface="Nexa Bold" panose="02000000000000000000" pitchFamily="50" charset="0"/>
              </a:rPr>
              <a:t>If people like you, they'll listen to you, but if they trust you, they'll do business with you.</a:t>
            </a:r>
            <a:endParaRPr lang="en-IN" sz="3200" dirty="0">
              <a:solidFill>
                <a:schemeClr val="bg1"/>
              </a:solidFill>
              <a:latin typeface="Nexa Bold" panose="02000000000000000000" pitchFamily="50" charset="0"/>
            </a:endParaRPr>
          </a:p>
        </p:txBody>
      </p:sp>
      <p:sp>
        <p:nvSpPr>
          <p:cNvPr id="7" name="TextBox 6"/>
          <p:cNvSpPr txBox="1"/>
          <p:nvPr/>
        </p:nvSpPr>
        <p:spPr>
          <a:xfrm>
            <a:off x="764498" y="1859340"/>
            <a:ext cx="1543987" cy="1569660"/>
          </a:xfrm>
          <a:prstGeom prst="rect">
            <a:avLst/>
          </a:prstGeom>
          <a:noFill/>
        </p:spPr>
        <p:txBody>
          <a:bodyPr wrap="square" rtlCol="0">
            <a:spAutoFit/>
          </a:bodyPr>
          <a:lstStyle/>
          <a:p>
            <a:r>
              <a:rPr lang="en-IN" sz="9600" dirty="0">
                <a:solidFill>
                  <a:schemeClr val="bg1"/>
                </a:solidFill>
                <a:latin typeface="Arial Black" panose="020B0A04020102020204" pitchFamily="34" charset="0"/>
                <a:cs typeface="Adobe Arabic" panose="02040503050201020203" pitchFamily="18" charset="-78"/>
              </a:rPr>
              <a:t>“</a:t>
            </a:r>
            <a:endParaRPr lang="en-IN" sz="9600" dirty="0">
              <a:solidFill>
                <a:schemeClr val="bg1"/>
              </a:solidFill>
              <a:latin typeface="Arial Black" panose="020B0A04020102020204" pitchFamily="34" charset="0"/>
              <a:cs typeface="Adobe Arabic" panose="02040503050201020203" pitchFamily="18" charset="-78"/>
            </a:endParaRPr>
          </a:p>
        </p:txBody>
      </p:sp>
      <p:sp>
        <p:nvSpPr>
          <p:cNvPr id="8" name="Rectangle 7"/>
          <p:cNvSpPr/>
          <p:nvPr/>
        </p:nvSpPr>
        <p:spPr>
          <a:xfrm>
            <a:off x="1536491" y="3891218"/>
            <a:ext cx="1439818" cy="461665"/>
          </a:xfrm>
          <a:prstGeom prst="rect">
            <a:avLst/>
          </a:prstGeom>
        </p:spPr>
        <p:txBody>
          <a:bodyPr wrap="none">
            <a:spAutoFit/>
          </a:bodyPr>
          <a:lstStyle/>
          <a:p>
            <a:r>
              <a:rPr lang="en-IN" sz="2400" dirty="0">
                <a:solidFill>
                  <a:schemeClr val="bg1"/>
                </a:solidFill>
                <a:latin typeface="Nexa Light" panose="02000000000000000000" pitchFamily="50" charset="0"/>
              </a:rPr>
              <a:t>Zig Ziglar</a:t>
            </a:r>
            <a:endParaRPr lang="en-IN" sz="2400" dirty="0">
              <a:solidFill>
                <a:schemeClr val="bg1"/>
              </a:solidFill>
              <a:latin typeface="Nexa Light" panose="02000000000000000000" pitchFamily="50" charset="0"/>
            </a:endParaRPr>
          </a:p>
        </p:txBody>
      </p:sp>
      <p:sp>
        <p:nvSpPr>
          <p:cNvPr id="9" name="Isosceles Triangle 8"/>
          <p:cNvSpPr/>
          <p:nvPr/>
        </p:nvSpPr>
        <p:spPr>
          <a:xfrm flipV="1">
            <a:off x="10655508" y="0"/>
            <a:ext cx="1154243" cy="914400"/>
          </a:xfrm>
          <a:prstGeom prst="triangl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p:cNvSpPr/>
          <p:nvPr/>
        </p:nvSpPr>
        <p:spPr>
          <a:xfrm flipV="1">
            <a:off x="10378190" y="17813"/>
            <a:ext cx="554636" cy="439387"/>
          </a:xfrm>
          <a:prstGeom prst="triangl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1940980" y="4558541"/>
            <a:ext cx="2025859" cy="1190026"/>
            <a:chOff x="4319734" y="3294490"/>
            <a:chExt cx="3631552" cy="2133238"/>
          </a:xfrm>
          <a:effectLst>
            <a:outerShdw blurRad="254000" dist="38100" dir="10800000" algn="r" rotWithShape="0">
              <a:prstClr val="black">
                <a:alpha val="40000"/>
              </a:prstClr>
            </a:outerShdw>
            <a:reflection blurRad="6350" stA="52000" endA="300" endPos="27000" dir="5400000" sy="-100000" algn="bl" rotWithShape="0"/>
          </a:effectLst>
        </p:grpSpPr>
        <p:sp>
          <p:nvSpPr>
            <p:cNvPr id="33" name="Isosceles Triangle 32"/>
            <p:cNvSpPr/>
            <p:nvPr/>
          </p:nvSpPr>
          <p:spPr>
            <a:xfrm>
              <a:off x="5127510" y="4527728"/>
              <a:ext cx="2016000" cy="900000"/>
            </a:xfrm>
            <a:prstGeom prst="triangle">
              <a:avLst/>
            </a:prstGeom>
            <a:solidFill>
              <a:srgbClr val="138F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4" name="Group 33"/>
            <p:cNvGrpSpPr/>
            <p:nvPr/>
          </p:nvGrpSpPr>
          <p:grpSpPr>
            <a:xfrm>
              <a:off x="4319734" y="3294490"/>
              <a:ext cx="3631552" cy="1445468"/>
              <a:chOff x="4319734" y="3294490"/>
              <a:chExt cx="3631552" cy="1445468"/>
            </a:xfrm>
          </p:grpSpPr>
          <p:sp>
            <p:nvSpPr>
              <p:cNvPr id="35" name="Freeform: Shape 34"/>
              <p:cNvSpPr/>
              <p:nvPr/>
            </p:nvSpPr>
            <p:spPr>
              <a:xfrm rot="2490194">
                <a:off x="532782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rgbClr val="0F6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Shape 35"/>
              <p:cNvSpPr/>
              <p:nvPr/>
            </p:nvSpPr>
            <p:spPr>
              <a:xfrm rot="19109806" flipH="1">
                <a:off x="431973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rgbClr val="16A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7" name="Group 26"/>
          <p:cNvGrpSpPr/>
          <p:nvPr/>
        </p:nvGrpSpPr>
        <p:grpSpPr>
          <a:xfrm>
            <a:off x="2684765" y="4192247"/>
            <a:ext cx="2649429" cy="1556322"/>
            <a:chOff x="4319734" y="3294490"/>
            <a:chExt cx="3631552" cy="2133238"/>
          </a:xfrm>
          <a:effectLst>
            <a:outerShdw blurRad="254000" dist="38100" dir="10800000" algn="r" rotWithShape="0">
              <a:prstClr val="black">
                <a:alpha val="40000"/>
              </a:prstClr>
            </a:outerShdw>
            <a:reflection blurRad="6350" stA="52000" endA="300" endPos="27000" dir="5400000" sy="-100000" algn="bl" rotWithShape="0"/>
          </a:effectLst>
        </p:grpSpPr>
        <p:sp>
          <p:nvSpPr>
            <p:cNvPr id="28" name="Isosceles Triangle 27"/>
            <p:cNvSpPr/>
            <p:nvPr/>
          </p:nvSpPr>
          <p:spPr>
            <a:xfrm>
              <a:off x="5127510" y="4527728"/>
              <a:ext cx="2016000" cy="900000"/>
            </a:xfrm>
            <a:prstGeom prst="triangle">
              <a:avLst/>
            </a:prstGeom>
            <a:solidFill>
              <a:srgbClr val="A51B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p:cNvGrpSpPr/>
            <p:nvPr/>
          </p:nvGrpSpPr>
          <p:grpSpPr>
            <a:xfrm>
              <a:off x="4319734" y="3294490"/>
              <a:ext cx="3631552" cy="1445468"/>
              <a:chOff x="4319734" y="3294490"/>
              <a:chExt cx="3631552" cy="1445468"/>
            </a:xfrm>
          </p:grpSpPr>
          <p:sp>
            <p:nvSpPr>
              <p:cNvPr id="30" name="Freeform: Shape 29"/>
              <p:cNvSpPr/>
              <p:nvPr/>
            </p:nvSpPr>
            <p:spPr>
              <a:xfrm rot="2490194">
                <a:off x="532782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rgbClr val="881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p:cNvSpPr/>
              <p:nvPr/>
            </p:nvSpPr>
            <p:spPr>
              <a:xfrm rot="19109806" flipH="1">
                <a:off x="431973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rgbClr val="C22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6" name="Group 15"/>
          <p:cNvGrpSpPr/>
          <p:nvPr/>
        </p:nvGrpSpPr>
        <p:grpSpPr>
          <a:xfrm>
            <a:off x="3590530" y="3898231"/>
            <a:ext cx="3149951" cy="1850337"/>
            <a:chOff x="4319734" y="3294490"/>
            <a:chExt cx="3631552" cy="2133238"/>
          </a:xfrm>
          <a:effectLst>
            <a:outerShdw blurRad="254000" dist="38100" dir="10800000" algn="r" rotWithShape="0">
              <a:prstClr val="black">
                <a:alpha val="40000"/>
              </a:prstClr>
            </a:outerShdw>
            <a:reflection blurRad="6350" stA="52000" endA="300" endPos="27000" dir="5400000" sy="-100000" algn="bl" rotWithShape="0"/>
          </a:effectLst>
        </p:grpSpPr>
        <p:sp>
          <p:nvSpPr>
            <p:cNvPr id="8" name="Isosceles Triangle 7"/>
            <p:cNvSpPr/>
            <p:nvPr/>
          </p:nvSpPr>
          <p:spPr>
            <a:xfrm>
              <a:off x="5127510" y="4527728"/>
              <a:ext cx="2016000" cy="900000"/>
            </a:xfrm>
            <a:prstGeom prst="triangle">
              <a:avLst/>
            </a:prstGeom>
            <a:solidFill>
              <a:srgbClr val="323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4319734" y="3294490"/>
              <a:ext cx="3631552" cy="1445468"/>
              <a:chOff x="4319734" y="3294490"/>
              <a:chExt cx="3631552" cy="1445468"/>
            </a:xfrm>
          </p:grpSpPr>
          <p:sp>
            <p:nvSpPr>
              <p:cNvPr id="13" name="Freeform: Shape 12"/>
              <p:cNvSpPr/>
              <p:nvPr/>
            </p:nvSpPr>
            <p:spPr>
              <a:xfrm rot="2490194">
                <a:off x="532782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rgbClr val="2832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p:cNvSpPr/>
              <p:nvPr/>
            </p:nvSpPr>
            <p:spPr>
              <a:xfrm rot="19109806" flipH="1">
                <a:off x="431973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rgbClr val="778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7" name="Group 16"/>
          <p:cNvGrpSpPr/>
          <p:nvPr/>
        </p:nvGrpSpPr>
        <p:grpSpPr>
          <a:xfrm>
            <a:off x="4753317" y="3577388"/>
            <a:ext cx="3696141" cy="2171179"/>
            <a:chOff x="4319734" y="3294490"/>
            <a:chExt cx="3631552" cy="2133238"/>
          </a:xfrm>
          <a:effectLst>
            <a:outerShdw blurRad="254000" dist="38100" dir="10800000" algn="r" rotWithShape="0">
              <a:prstClr val="black">
                <a:alpha val="40000"/>
              </a:prstClr>
            </a:outerShdw>
            <a:reflection blurRad="6350" stA="52000" endA="300" endPos="27000" dir="5400000" sy="-100000" algn="bl" rotWithShape="0"/>
          </a:effectLst>
        </p:grpSpPr>
        <p:sp>
          <p:nvSpPr>
            <p:cNvPr id="18" name="Isosceles Triangle 17"/>
            <p:cNvSpPr/>
            <p:nvPr/>
          </p:nvSpPr>
          <p:spPr>
            <a:xfrm>
              <a:off x="5127510" y="4527728"/>
              <a:ext cx="2016000" cy="900000"/>
            </a:xfrm>
            <a:prstGeom prst="triangle">
              <a:avLst/>
            </a:prstGeom>
            <a:solidFill>
              <a:srgbClr val="0D93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p:cNvGrpSpPr/>
            <p:nvPr/>
          </p:nvGrpSpPr>
          <p:grpSpPr>
            <a:xfrm>
              <a:off x="4319734" y="3294490"/>
              <a:ext cx="3631552" cy="1445468"/>
              <a:chOff x="4319734" y="3294490"/>
              <a:chExt cx="3631552" cy="1445468"/>
            </a:xfrm>
          </p:grpSpPr>
          <p:sp>
            <p:nvSpPr>
              <p:cNvPr id="20" name="Freeform: Shape 19"/>
              <p:cNvSpPr/>
              <p:nvPr/>
            </p:nvSpPr>
            <p:spPr>
              <a:xfrm rot="2490194">
                <a:off x="532782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rgbClr val="0C81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p:cNvSpPr/>
              <p:nvPr/>
            </p:nvSpPr>
            <p:spPr>
              <a:xfrm rot="19109806" flipH="1">
                <a:off x="431973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rgbClr val="0FA6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2" name="Group 21"/>
          <p:cNvGrpSpPr/>
          <p:nvPr/>
        </p:nvGrpSpPr>
        <p:grpSpPr>
          <a:xfrm>
            <a:off x="6127961" y="3160294"/>
            <a:ext cx="4406187" cy="2588273"/>
            <a:chOff x="4319734" y="3294490"/>
            <a:chExt cx="3631552" cy="2133238"/>
          </a:xfrm>
          <a:effectLst>
            <a:outerShdw blurRad="254000" dist="38100" dir="10800000" algn="r" rotWithShape="0">
              <a:prstClr val="black">
                <a:alpha val="40000"/>
              </a:prstClr>
            </a:outerShdw>
            <a:reflection blurRad="6350" stA="52000" endA="300" endPos="27000" dir="5400000" sy="-100000" algn="bl" rotWithShape="0"/>
          </a:effectLst>
        </p:grpSpPr>
        <p:sp>
          <p:nvSpPr>
            <p:cNvPr id="23" name="Isosceles Triangle 22"/>
            <p:cNvSpPr/>
            <p:nvPr/>
          </p:nvSpPr>
          <p:spPr>
            <a:xfrm>
              <a:off x="5127510" y="4527728"/>
              <a:ext cx="2016000" cy="900000"/>
            </a:xfrm>
            <a:prstGeom prst="triangle">
              <a:avLst/>
            </a:prstGeom>
            <a:solidFill>
              <a:srgbClr val="722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p:cNvGrpSpPr/>
            <p:nvPr/>
          </p:nvGrpSpPr>
          <p:grpSpPr>
            <a:xfrm>
              <a:off x="4319734" y="3294490"/>
              <a:ext cx="3631552" cy="1445468"/>
              <a:chOff x="4319734" y="3294490"/>
              <a:chExt cx="3631552" cy="1445468"/>
            </a:xfrm>
          </p:grpSpPr>
          <p:sp>
            <p:nvSpPr>
              <p:cNvPr id="25" name="Freeform: Shape 24"/>
              <p:cNvSpPr/>
              <p:nvPr/>
            </p:nvSpPr>
            <p:spPr>
              <a:xfrm rot="2490194">
                <a:off x="532782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rgbClr val="631D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p:cNvSpPr/>
              <p:nvPr/>
            </p:nvSpPr>
            <p:spPr>
              <a:xfrm rot="19109806" flipH="1">
                <a:off x="431973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rgbClr val="942D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37" name="Group 36"/>
          <p:cNvGrpSpPr/>
          <p:nvPr/>
        </p:nvGrpSpPr>
        <p:grpSpPr>
          <a:xfrm>
            <a:off x="7946695" y="2711116"/>
            <a:ext cx="5170852" cy="3037451"/>
            <a:chOff x="4319734" y="3294490"/>
            <a:chExt cx="3631552" cy="2133238"/>
          </a:xfrm>
          <a:effectLst>
            <a:outerShdw blurRad="254000" dist="38100" dir="10800000" algn="r" rotWithShape="0">
              <a:prstClr val="black">
                <a:alpha val="40000"/>
              </a:prstClr>
            </a:outerShdw>
            <a:reflection blurRad="6350" stA="52000" endA="300" endPos="27000" dir="5400000" sy="-100000" algn="bl" rotWithShape="0"/>
          </a:effectLst>
        </p:grpSpPr>
        <p:sp>
          <p:nvSpPr>
            <p:cNvPr id="38" name="Isosceles Triangle 37"/>
            <p:cNvSpPr/>
            <p:nvPr/>
          </p:nvSpPr>
          <p:spPr>
            <a:xfrm>
              <a:off x="5127510" y="4527728"/>
              <a:ext cx="2016000" cy="900000"/>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p:cNvGrpSpPr/>
            <p:nvPr/>
          </p:nvGrpSpPr>
          <p:grpSpPr>
            <a:xfrm>
              <a:off x="4319734" y="3294490"/>
              <a:ext cx="3631552" cy="1445468"/>
              <a:chOff x="4319734" y="3294490"/>
              <a:chExt cx="3631552" cy="1445468"/>
            </a:xfrm>
          </p:grpSpPr>
          <p:sp>
            <p:nvSpPr>
              <p:cNvPr id="40" name="Freeform: Shape 39"/>
              <p:cNvSpPr/>
              <p:nvPr/>
            </p:nvSpPr>
            <p:spPr>
              <a:xfrm rot="2490194">
                <a:off x="532782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Freeform: Shape 40"/>
              <p:cNvSpPr/>
              <p:nvPr/>
            </p:nvSpPr>
            <p:spPr>
              <a:xfrm rot="19109806" flipH="1">
                <a:off x="4319734" y="3294490"/>
                <a:ext cx="2623462" cy="1445468"/>
              </a:xfrm>
              <a:custGeom>
                <a:avLst/>
                <a:gdLst>
                  <a:gd name="connsiteX0" fmla="*/ 0 w 2623462"/>
                  <a:gd name="connsiteY0" fmla="*/ 0 h 1445468"/>
                  <a:gd name="connsiteX1" fmla="*/ 1308107 w 2623462"/>
                  <a:gd name="connsiteY1" fmla="*/ 743278 h 1445468"/>
                  <a:gd name="connsiteX2" fmla="*/ 2623462 w 2623462"/>
                  <a:gd name="connsiteY2" fmla="*/ 1442287 h 1445468"/>
                  <a:gd name="connsiteX3" fmla="*/ 1282583 w 2623462"/>
                  <a:gd name="connsiteY3" fmla="*/ 1442287 h 1445468"/>
                  <a:gd name="connsiteX4" fmla="*/ 1278988 w 2623462"/>
                  <a:gd name="connsiteY4" fmla="*/ 1445468 h 144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462" h="1445468">
                    <a:moveTo>
                      <a:pt x="0" y="0"/>
                    </a:moveTo>
                    <a:lnTo>
                      <a:pt x="1308107" y="743278"/>
                    </a:lnTo>
                    <a:lnTo>
                      <a:pt x="2623462" y="1442287"/>
                    </a:lnTo>
                    <a:lnTo>
                      <a:pt x="1282583" y="1442287"/>
                    </a:lnTo>
                    <a:lnTo>
                      <a:pt x="1278988" y="144546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42" name="Rectangle: Rounded Corners 41"/>
          <p:cNvSpPr/>
          <p:nvPr/>
        </p:nvSpPr>
        <p:spPr>
          <a:xfrm>
            <a:off x="2423673" y="3746051"/>
            <a:ext cx="1069192" cy="291141"/>
          </a:xfrm>
          <a:prstGeom prst="roundRect">
            <a:avLst/>
          </a:prstGeom>
          <a:solidFill>
            <a:srgbClr val="16A646"/>
          </a:soli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TEXT HERE</a:t>
            </a: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Rounded Corners 42"/>
          <p:cNvSpPr/>
          <p:nvPr/>
        </p:nvSpPr>
        <p:spPr>
          <a:xfrm>
            <a:off x="3487919" y="3261661"/>
            <a:ext cx="1069192" cy="291141"/>
          </a:xfrm>
          <a:prstGeom prst="roundRect">
            <a:avLst/>
          </a:prstGeom>
          <a:solidFill>
            <a:srgbClr val="C2203F"/>
          </a:soli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TEXT HERE</a:t>
            </a: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Rounded Corners 43"/>
          <p:cNvSpPr/>
          <p:nvPr/>
        </p:nvSpPr>
        <p:spPr>
          <a:xfrm>
            <a:off x="4632883" y="2836706"/>
            <a:ext cx="1069192" cy="291141"/>
          </a:xfrm>
          <a:prstGeom prst="roundRect">
            <a:avLst/>
          </a:prstGeom>
          <a:solidFill>
            <a:srgbClr val="7780D7"/>
          </a:soli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Open Sans" panose="020B0606030504020204" pitchFamily="34" charset="0"/>
                <a:ea typeface="Open Sans" panose="020B0606030504020204" pitchFamily="34" charset="0"/>
                <a:cs typeface="Open Sans" panose="020B0606030504020204" pitchFamily="34" charset="0"/>
              </a:rPr>
              <a:t>TEXT HERE</a:t>
            </a:r>
            <a:endParaRPr lang="en-IN" sz="1000" dirty="0">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Rounded Corners 44"/>
          <p:cNvSpPr/>
          <p:nvPr/>
        </p:nvSpPr>
        <p:spPr>
          <a:xfrm>
            <a:off x="6049149" y="2394048"/>
            <a:ext cx="1069192" cy="291141"/>
          </a:xfrm>
          <a:prstGeom prst="roundRect">
            <a:avLst/>
          </a:prstGeom>
          <a:solidFill>
            <a:srgbClr val="0FA6CF"/>
          </a:soli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000" dirty="0">
                <a:solidFill>
                  <a:prstClr val="white"/>
                </a:solidFill>
                <a:latin typeface="Open Sans" panose="020B0606030504020204" pitchFamily="34" charset="0"/>
                <a:ea typeface="Open Sans" panose="020B0606030504020204" pitchFamily="34" charset="0"/>
                <a:cs typeface="Open Sans" panose="020B0606030504020204" pitchFamily="34" charset="0"/>
              </a:rPr>
              <a:t>TEXT HERE</a:t>
            </a:r>
            <a:endParaRPr lang="en-IN" sz="10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Rounded Corners 45"/>
          <p:cNvSpPr/>
          <p:nvPr/>
        </p:nvSpPr>
        <p:spPr>
          <a:xfrm>
            <a:off x="7796458" y="1850273"/>
            <a:ext cx="1069192" cy="291141"/>
          </a:xfrm>
          <a:prstGeom prst="roundRect">
            <a:avLst/>
          </a:prstGeom>
          <a:solidFill>
            <a:srgbClr val="942D97"/>
          </a:soli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000" dirty="0">
                <a:solidFill>
                  <a:prstClr val="white"/>
                </a:solidFill>
                <a:latin typeface="Open Sans" panose="020B0606030504020204" pitchFamily="34" charset="0"/>
                <a:ea typeface="Open Sans" panose="020B0606030504020204" pitchFamily="34" charset="0"/>
                <a:cs typeface="Open Sans" panose="020B0606030504020204" pitchFamily="34" charset="0"/>
              </a:rPr>
              <a:t>TEXT HERE</a:t>
            </a:r>
            <a:endParaRPr lang="en-IN" sz="10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Rounded Corners 46"/>
          <p:cNvSpPr/>
          <p:nvPr/>
        </p:nvSpPr>
        <p:spPr>
          <a:xfrm>
            <a:off x="9997525" y="1202909"/>
            <a:ext cx="1069192" cy="291141"/>
          </a:xfrm>
          <a:prstGeom prst="roundRect">
            <a:avLst/>
          </a:prstGeom>
          <a:solidFill>
            <a:srgbClr val="7F7F7F"/>
          </a:solidFill>
          <a:ln>
            <a:noFill/>
          </a:ln>
          <a:effectLst>
            <a:outerShdw blurRad="254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1000" dirty="0">
                <a:solidFill>
                  <a:prstClr val="white"/>
                </a:solidFill>
                <a:latin typeface="Open Sans" panose="020B0606030504020204" pitchFamily="34" charset="0"/>
                <a:ea typeface="Open Sans" panose="020B0606030504020204" pitchFamily="34" charset="0"/>
                <a:cs typeface="Open Sans" panose="020B0606030504020204" pitchFamily="34" charset="0"/>
              </a:rPr>
              <a:t>TEXT HERE</a:t>
            </a:r>
            <a:endParaRPr lang="en-IN" sz="1000"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9" name="Graphic 48"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52540" y="5172567"/>
            <a:ext cx="432000" cy="432000"/>
          </a:xfrm>
          <a:prstGeom prst="rect">
            <a:avLst/>
          </a:prstGeom>
        </p:spPr>
      </p:pic>
      <p:pic>
        <p:nvPicPr>
          <p:cNvPr id="51" name="Graphic 50" descr="Monito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921" y="5124245"/>
            <a:ext cx="468000" cy="468000"/>
          </a:xfrm>
          <a:prstGeom prst="rect">
            <a:avLst/>
          </a:prstGeom>
        </p:spPr>
      </p:pic>
      <p:pic>
        <p:nvPicPr>
          <p:cNvPr id="53" name="Graphic 52" descr="Smart Pho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2032" y="4902567"/>
            <a:ext cx="540000" cy="540000"/>
          </a:xfrm>
          <a:prstGeom prst="rect">
            <a:avLst/>
          </a:prstGeom>
        </p:spPr>
      </p:pic>
      <p:pic>
        <p:nvPicPr>
          <p:cNvPr id="55" name="Graphic 54" descr="Table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8214" y="5006419"/>
            <a:ext cx="504000" cy="504000"/>
          </a:xfrm>
          <a:prstGeom prst="rect">
            <a:avLst/>
          </a:prstGeom>
        </p:spPr>
      </p:pic>
      <p:pic>
        <p:nvPicPr>
          <p:cNvPr id="57" name="Graphic 56" descr="Televisio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942" y="5388567"/>
            <a:ext cx="288000" cy="288000"/>
          </a:xfrm>
          <a:prstGeom prst="rect">
            <a:avLst/>
          </a:prstGeom>
        </p:spPr>
      </p:pic>
      <p:pic>
        <p:nvPicPr>
          <p:cNvPr id="59" name="Graphic 58" descr="Compute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36" y="5281534"/>
            <a:ext cx="396000" cy="396000"/>
          </a:xfrm>
          <a:prstGeom prst="rect">
            <a:avLst/>
          </a:prstGeom>
        </p:spPr>
      </p:pic>
      <p:sp>
        <p:nvSpPr>
          <p:cNvPr id="64" name="Isosceles Triangle 63"/>
          <p:cNvSpPr/>
          <p:nvPr/>
        </p:nvSpPr>
        <p:spPr>
          <a:xfrm rot="5400000">
            <a:off x="-2025031" y="2025032"/>
            <a:ext cx="6858001" cy="2807942"/>
          </a:xfrm>
          <a:prstGeom prst="triangle">
            <a:avLst>
              <a:gd name="adj" fmla="val 37368"/>
            </a:avLst>
          </a:prstGeom>
          <a:solidFill>
            <a:srgbClr val="3864B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Isosceles Triangle 64"/>
          <p:cNvSpPr/>
          <p:nvPr/>
        </p:nvSpPr>
        <p:spPr>
          <a:xfrm rot="10800000">
            <a:off x="0" y="-18541"/>
            <a:ext cx="12192000" cy="2599584"/>
          </a:xfrm>
          <a:prstGeom prst="triangle">
            <a:avLst>
              <a:gd name="adj" fmla="val 77046"/>
            </a:avLst>
          </a:prstGeom>
          <a:solidFill>
            <a:srgbClr val="5C8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TextBox 65"/>
          <p:cNvSpPr txBox="1"/>
          <p:nvPr/>
        </p:nvSpPr>
        <p:spPr>
          <a:xfrm>
            <a:off x="1367936" y="208773"/>
            <a:ext cx="5181600" cy="523220"/>
          </a:xfrm>
          <a:prstGeom prst="rect">
            <a:avLst/>
          </a:prstGeom>
          <a:noFill/>
        </p:spPr>
        <p:txBody>
          <a:bodyPr wrap="square" rtlCol="0">
            <a:spAutoFit/>
          </a:bodyPr>
          <a:lstStyle/>
          <a:p>
            <a:r>
              <a:rPr lang="en-IN" sz="2800" spc="3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HEADING</a:t>
            </a:r>
            <a:endParaRPr lang="en-IN" sz="2800" spc="3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7" name="TextBox 66"/>
          <p:cNvSpPr txBox="1"/>
          <p:nvPr/>
        </p:nvSpPr>
        <p:spPr>
          <a:xfrm>
            <a:off x="1367936" y="654787"/>
            <a:ext cx="5181600" cy="369332"/>
          </a:xfrm>
          <a:prstGeom prst="rect">
            <a:avLst/>
          </a:prstGeom>
          <a:noFill/>
        </p:spPr>
        <p:txBody>
          <a:bodyPr wrap="square" rtlCol="0">
            <a:spAutoFit/>
          </a:bodyPr>
          <a:lstStyle/>
          <a:p>
            <a:r>
              <a:rPr lang="en-IN" b="1" spc="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PRESENTATION TEMPLATE</a:t>
            </a:r>
            <a:endParaRPr lang="en-IN" b="1" spc="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8" name="TextBox 67"/>
          <p:cNvSpPr txBox="1"/>
          <p:nvPr/>
        </p:nvSpPr>
        <p:spPr>
          <a:xfrm>
            <a:off x="168008" y="2764444"/>
            <a:ext cx="1868301" cy="1107996"/>
          </a:xfrm>
          <a:prstGeom prst="rect">
            <a:avLst/>
          </a:prstGeom>
          <a:noFill/>
        </p:spPr>
        <p:txBody>
          <a:bodyPr wrap="square" rtlCol="0">
            <a:spAutoFit/>
          </a:bodyPr>
          <a:lstStyle/>
          <a:p>
            <a:r>
              <a:rPr lang="en-IN" sz="66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36</a:t>
            </a:r>
            <a:r>
              <a:rPr lang="en-IN" sz="40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en-IN" sz="66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70" name="Graphic 69" descr="Bar char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073" y="2332706"/>
            <a:ext cx="504000" cy="504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4064400" cy="3429000"/>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5" name="Rectangle 14"/>
          <p:cNvSpPr/>
          <p:nvPr/>
        </p:nvSpPr>
        <p:spPr>
          <a:xfrm>
            <a:off x="4064400" y="0"/>
            <a:ext cx="4064400" cy="3429000"/>
          </a:xfrm>
          <a:prstGeom prst="rect">
            <a:avLst/>
          </a:prstGeom>
          <a:blipFill>
            <a:blip r:embed="rId1" cstate="print">
              <a:duotone>
                <a:prstClr val="black"/>
                <a:schemeClr val="tx2">
                  <a:tint val="45000"/>
                  <a:satMod val="400000"/>
                </a:schemeClr>
              </a:duotone>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8128800" y="0"/>
            <a:ext cx="4064400" cy="3429000"/>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7" name="Rectangle 16"/>
          <p:cNvSpPr/>
          <p:nvPr/>
        </p:nvSpPr>
        <p:spPr>
          <a:xfrm>
            <a:off x="-1200" y="3429000"/>
            <a:ext cx="4064400" cy="3429000"/>
          </a:xfrm>
          <a:prstGeom prst="rect">
            <a:avLst/>
          </a:prstGeom>
          <a: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4063200" y="3429000"/>
            <a:ext cx="4064400" cy="3429000"/>
          </a:xfrm>
          <a:prstGeom prst="rect">
            <a:avLst/>
          </a:prstGeom>
          <a:solidFill>
            <a:srgbClr val="222A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9" name="Rectangle 18"/>
          <p:cNvSpPr/>
          <p:nvPr/>
        </p:nvSpPr>
        <p:spPr>
          <a:xfrm>
            <a:off x="8127600" y="3429000"/>
            <a:ext cx="4064400" cy="3429000"/>
          </a:xfrm>
          <a:prstGeom prst="rect">
            <a:avLst/>
          </a:prstGeom>
          <a: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1101758" y="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9337705" y="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5164958" y="6678000"/>
            <a:ext cx="1860884" cy="180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6" name="Group 25"/>
          <p:cNvGrpSpPr/>
          <p:nvPr/>
        </p:nvGrpSpPr>
        <p:grpSpPr>
          <a:xfrm>
            <a:off x="250326" y="529389"/>
            <a:ext cx="3561347" cy="2499330"/>
            <a:chOff x="250326" y="529389"/>
            <a:chExt cx="3561347" cy="2499330"/>
          </a:xfrm>
        </p:grpSpPr>
        <p:sp>
          <p:nvSpPr>
            <p:cNvPr id="23" name="TextBox 22"/>
            <p:cNvSpPr txBox="1"/>
            <p:nvPr/>
          </p:nvSpPr>
          <p:spPr>
            <a:xfrm>
              <a:off x="692685" y="529389"/>
              <a:ext cx="2679031" cy="369332"/>
            </a:xfrm>
            <a:prstGeom prst="rect">
              <a:avLst/>
            </a:prstGeom>
            <a:noFill/>
          </p:spPr>
          <p:txBody>
            <a:bodyPr wrap="square" rtlCol="0">
              <a:spAutoFit/>
            </a:bodyPr>
            <a:lstStyle/>
            <a:p>
              <a:pPr algn="ctr"/>
              <a:r>
                <a:rPr lang="en-IN" spc="600" dirty="0">
                  <a:solidFill>
                    <a:schemeClr val="bg1">
                      <a:lumMod val="95000"/>
                    </a:schemeClr>
                  </a:solidFill>
                  <a:latin typeface="Nexa Bold" panose="02000000000000000000" pitchFamily="50" charset="0"/>
                </a:rPr>
                <a:t>STRENGTH</a:t>
              </a:r>
              <a:endParaRPr lang="en-IN" spc="600" dirty="0">
                <a:solidFill>
                  <a:schemeClr val="bg1">
                    <a:lumMod val="95000"/>
                  </a:schemeClr>
                </a:solidFill>
                <a:latin typeface="Nexa Bold" panose="02000000000000000000" pitchFamily="50" charset="0"/>
              </a:endParaRPr>
            </a:p>
          </p:txBody>
        </p:sp>
        <p:sp>
          <p:nvSpPr>
            <p:cNvPr id="24" name="TextBox 23"/>
            <p:cNvSpPr txBox="1"/>
            <p:nvPr/>
          </p:nvSpPr>
          <p:spPr>
            <a:xfrm>
              <a:off x="692685" y="898721"/>
              <a:ext cx="2679031" cy="276999"/>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SUB-HEADING</a:t>
              </a:r>
              <a:endParaRPr lang="en-IN" sz="1200" b="1" spc="300" dirty="0">
                <a:solidFill>
                  <a:schemeClr val="bg1">
                    <a:lumMod val="95000"/>
                  </a:schemeClr>
                </a:solidFill>
                <a:latin typeface="Nexa Light" panose="02000000000000000000" pitchFamily="50" charset="0"/>
              </a:endParaRPr>
            </a:p>
          </p:txBody>
        </p:sp>
        <p:sp>
          <p:nvSpPr>
            <p:cNvPr id="25" name="TextBox 24"/>
            <p:cNvSpPr txBox="1"/>
            <p:nvPr/>
          </p:nvSpPr>
          <p:spPr>
            <a:xfrm>
              <a:off x="250326" y="2197722"/>
              <a:ext cx="3561347" cy="830997"/>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your text here.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Subscribe to our channel to watch more such videos.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Thanks for watching.</a:t>
              </a:r>
              <a:endParaRPr lang="en-IN" sz="1200" b="1" spc="300" dirty="0">
                <a:solidFill>
                  <a:schemeClr val="bg1">
                    <a:lumMod val="95000"/>
                  </a:schemeClr>
                </a:solidFill>
                <a:latin typeface="Nexa Light" panose="02000000000000000000" pitchFamily="50" charset="0"/>
              </a:endParaRPr>
            </a:p>
          </p:txBody>
        </p:sp>
      </p:grpSp>
      <p:grpSp>
        <p:nvGrpSpPr>
          <p:cNvPr id="27" name="Group 26"/>
          <p:cNvGrpSpPr/>
          <p:nvPr/>
        </p:nvGrpSpPr>
        <p:grpSpPr>
          <a:xfrm>
            <a:off x="4314726" y="3837775"/>
            <a:ext cx="3561347" cy="2499330"/>
            <a:chOff x="250326" y="529389"/>
            <a:chExt cx="3561347" cy="2499330"/>
          </a:xfrm>
        </p:grpSpPr>
        <p:sp>
          <p:nvSpPr>
            <p:cNvPr id="28" name="TextBox 27"/>
            <p:cNvSpPr txBox="1"/>
            <p:nvPr/>
          </p:nvSpPr>
          <p:spPr>
            <a:xfrm>
              <a:off x="692685" y="529389"/>
              <a:ext cx="2679031" cy="369332"/>
            </a:xfrm>
            <a:prstGeom prst="rect">
              <a:avLst/>
            </a:prstGeom>
            <a:noFill/>
          </p:spPr>
          <p:txBody>
            <a:bodyPr wrap="square" rtlCol="0">
              <a:spAutoFit/>
            </a:bodyPr>
            <a:lstStyle/>
            <a:p>
              <a:pPr algn="ctr"/>
              <a:r>
                <a:rPr lang="en-IN" spc="600" dirty="0">
                  <a:solidFill>
                    <a:schemeClr val="bg1">
                      <a:lumMod val="95000"/>
                    </a:schemeClr>
                  </a:solidFill>
                  <a:latin typeface="Nexa Bold" panose="02000000000000000000" pitchFamily="50" charset="0"/>
                </a:rPr>
                <a:t>PASSION</a:t>
              </a:r>
              <a:endParaRPr lang="en-IN" spc="600" dirty="0">
                <a:solidFill>
                  <a:schemeClr val="bg1">
                    <a:lumMod val="95000"/>
                  </a:schemeClr>
                </a:solidFill>
                <a:latin typeface="Nexa Bold" panose="02000000000000000000" pitchFamily="50" charset="0"/>
              </a:endParaRPr>
            </a:p>
          </p:txBody>
        </p:sp>
        <p:sp>
          <p:nvSpPr>
            <p:cNvPr id="29" name="TextBox 28"/>
            <p:cNvSpPr txBox="1"/>
            <p:nvPr/>
          </p:nvSpPr>
          <p:spPr>
            <a:xfrm>
              <a:off x="692685" y="898721"/>
              <a:ext cx="2679031" cy="276999"/>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SUB-HEADING</a:t>
              </a:r>
              <a:endParaRPr lang="en-IN" sz="1200" b="1" spc="300" dirty="0">
                <a:solidFill>
                  <a:schemeClr val="bg1">
                    <a:lumMod val="95000"/>
                  </a:schemeClr>
                </a:solidFill>
                <a:latin typeface="Nexa Light" panose="02000000000000000000" pitchFamily="50" charset="0"/>
              </a:endParaRPr>
            </a:p>
          </p:txBody>
        </p:sp>
        <p:sp>
          <p:nvSpPr>
            <p:cNvPr id="30" name="TextBox 29"/>
            <p:cNvSpPr txBox="1"/>
            <p:nvPr/>
          </p:nvSpPr>
          <p:spPr>
            <a:xfrm>
              <a:off x="250326" y="2197722"/>
              <a:ext cx="3561347" cy="830997"/>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your text here.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Subscribe to our channel to watch more such videos.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Thanks for watching.</a:t>
              </a:r>
              <a:endParaRPr lang="en-IN" sz="1200" b="1" spc="300" dirty="0">
                <a:solidFill>
                  <a:schemeClr val="bg1">
                    <a:lumMod val="95000"/>
                  </a:schemeClr>
                </a:solidFill>
                <a:latin typeface="Nexa Light" panose="02000000000000000000" pitchFamily="50" charset="0"/>
              </a:endParaRPr>
            </a:p>
          </p:txBody>
        </p:sp>
      </p:grpSp>
      <p:grpSp>
        <p:nvGrpSpPr>
          <p:cNvPr id="31" name="Group 30"/>
          <p:cNvGrpSpPr/>
          <p:nvPr/>
        </p:nvGrpSpPr>
        <p:grpSpPr>
          <a:xfrm>
            <a:off x="8379126" y="529389"/>
            <a:ext cx="3561347" cy="2499330"/>
            <a:chOff x="250326" y="529389"/>
            <a:chExt cx="3561347" cy="2499330"/>
          </a:xfrm>
        </p:grpSpPr>
        <p:sp>
          <p:nvSpPr>
            <p:cNvPr id="32" name="TextBox 31"/>
            <p:cNvSpPr txBox="1"/>
            <p:nvPr/>
          </p:nvSpPr>
          <p:spPr>
            <a:xfrm>
              <a:off x="692685" y="529389"/>
              <a:ext cx="2679031" cy="369332"/>
            </a:xfrm>
            <a:prstGeom prst="rect">
              <a:avLst/>
            </a:prstGeom>
            <a:noFill/>
          </p:spPr>
          <p:txBody>
            <a:bodyPr wrap="square" rtlCol="0">
              <a:spAutoFit/>
            </a:bodyPr>
            <a:lstStyle/>
            <a:p>
              <a:pPr algn="ctr"/>
              <a:r>
                <a:rPr lang="en-IN" spc="600" dirty="0">
                  <a:solidFill>
                    <a:schemeClr val="bg1">
                      <a:lumMod val="95000"/>
                    </a:schemeClr>
                  </a:solidFill>
                  <a:latin typeface="Nexa Bold" panose="02000000000000000000" pitchFamily="50" charset="0"/>
                </a:rPr>
                <a:t>ABILITY</a:t>
              </a:r>
              <a:endParaRPr lang="en-IN" spc="600" dirty="0">
                <a:solidFill>
                  <a:schemeClr val="bg1">
                    <a:lumMod val="95000"/>
                  </a:schemeClr>
                </a:solidFill>
                <a:latin typeface="Nexa Bold" panose="02000000000000000000" pitchFamily="50" charset="0"/>
              </a:endParaRPr>
            </a:p>
          </p:txBody>
        </p:sp>
        <p:sp>
          <p:nvSpPr>
            <p:cNvPr id="33" name="TextBox 32"/>
            <p:cNvSpPr txBox="1"/>
            <p:nvPr/>
          </p:nvSpPr>
          <p:spPr>
            <a:xfrm>
              <a:off x="692685" y="898721"/>
              <a:ext cx="2679031" cy="276999"/>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SUB-HEADING</a:t>
              </a:r>
              <a:endParaRPr lang="en-IN" sz="1200" b="1" spc="300" dirty="0">
                <a:solidFill>
                  <a:schemeClr val="bg1">
                    <a:lumMod val="95000"/>
                  </a:schemeClr>
                </a:solidFill>
                <a:latin typeface="Nexa Light" panose="02000000000000000000" pitchFamily="50" charset="0"/>
              </a:endParaRPr>
            </a:p>
          </p:txBody>
        </p:sp>
        <p:sp>
          <p:nvSpPr>
            <p:cNvPr id="34" name="TextBox 33"/>
            <p:cNvSpPr txBox="1"/>
            <p:nvPr/>
          </p:nvSpPr>
          <p:spPr>
            <a:xfrm>
              <a:off x="250326" y="2197722"/>
              <a:ext cx="3561347" cy="830997"/>
            </a:xfrm>
            <a:prstGeom prst="rect">
              <a:avLst/>
            </a:prstGeom>
            <a:noFill/>
          </p:spPr>
          <p:txBody>
            <a:bodyPr wrap="square" rtlCol="0">
              <a:spAutoFit/>
            </a:bodyPr>
            <a:lstStyle/>
            <a:p>
              <a:pPr algn="ctr"/>
              <a:r>
                <a:rPr lang="en-IN" sz="1200" b="1" spc="300" dirty="0">
                  <a:solidFill>
                    <a:schemeClr val="bg1">
                      <a:lumMod val="95000"/>
                    </a:schemeClr>
                  </a:solidFill>
                  <a:latin typeface="Nexa Light" panose="02000000000000000000" pitchFamily="50" charset="0"/>
                </a:rPr>
                <a:t>Add your text here.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Subscribe to our channel to watch more such videos. </a:t>
              </a:r>
              <a:endParaRPr lang="en-IN" sz="1200" b="1" spc="300" dirty="0">
                <a:solidFill>
                  <a:schemeClr val="bg1">
                    <a:lumMod val="95000"/>
                  </a:schemeClr>
                </a:solidFill>
                <a:latin typeface="Nexa Light" panose="02000000000000000000" pitchFamily="50" charset="0"/>
              </a:endParaRPr>
            </a:p>
            <a:p>
              <a:pPr algn="ctr"/>
              <a:r>
                <a:rPr lang="en-IN" sz="1200" b="1" spc="300" dirty="0">
                  <a:solidFill>
                    <a:schemeClr val="bg1">
                      <a:lumMod val="95000"/>
                    </a:schemeClr>
                  </a:solidFill>
                  <a:latin typeface="Nexa Light" panose="02000000000000000000" pitchFamily="50" charset="0"/>
                </a:rPr>
                <a:t>Thanks for watching.</a:t>
              </a:r>
              <a:endParaRPr lang="en-IN" sz="1200" b="1" spc="300" dirty="0">
                <a:solidFill>
                  <a:schemeClr val="bg1">
                    <a:lumMod val="95000"/>
                  </a:schemeClr>
                </a:solidFill>
                <a:latin typeface="Nexa Light" panose="02000000000000000000" pitchFamily="50" charset="0"/>
              </a:endParaRPr>
            </a:p>
          </p:txBody>
        </p:sp>
      </p:grpSp>
      <p:pic>
        <p:nvPicPr>
          <p:cNvPr id="36" name="Graphic 35" descr="Lightbulb"/>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25399" y="4725107"/>
            <a:ext cx="540000" cy="540000"/>
          </a:xfrm>
          <a:prstGeom prst="rect">
            <a:avLst/>
          </a:prstGeom>
        </p:spPr>
      </p:pic>
      <p:pic>
        <p:nvPicPr>
          <p:cNvPr id="38" name="Graphic 37" descr="Head with Gear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89799" y="1444500"/>
            <a:ext cx="540000" cy="540000"/>
          </a:xfrm>
          <a:prstGeom prst="rect">
            <a:avLst/>
          </a:prstGeom>
        </p:spPr>
      </p:pic>
      <p:pic>
        <p:nvPicPr>
          <p:cNvPr id="40" name="Graphic 39" descr="Puzzl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8379" y="1416721"/>
            <a:ext cx="540000" cy="54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1282492" y="1588957"/>
          <a:ext cx="7067029" cy="39197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Rectangle 2"/>
          <p:cNvSpPr/>
          <p:nvPr/>
        </p:nvSpPr>
        <p:spPr>
          <a:xfrm>
            <a:off x="614597" y="1627833"/>
            <a:ext cx="667895" cy="864158"/>
          </a:xfrm>
          <a:prstGeom prst="rect">
            <a:avLst/>
          </a:prstGeom>
          <a:solidFill>
            <a:srgbClr val="FFC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1</a:t>
            </a:r>
            <a:endParaRPr lang="en-IN"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9" name="Rectangle 8"/>
          <p:cNvSpPr/>
          <p:nvPr/>
        </p:nvSpPr>
        <p:spPr>
          <a:xfrm>
            <a:off x="614597" y="2621786"/>
            <a:ext cx="667895" cy="864158"/>
          </a:xfrm>
          <a:prstGeom prst="rect">
            <a:avLst/>
          </a:prstGeom>
          <a:solidFill>
            <a:srgbClr val="FFC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N"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1" name="Rectangle 10"/>
          <p:cNvSpPr/>
          <p:nvPr/>
        </p:nvSpPr>
        <p:spPr>
          <a:xfrm>
            <a:off x="614597" y="3615739"/>
            <a:ext cx="667895" cy="864158"/>
          </a:xfrm>
          <a:prstGeom prst="rect">
            <a:avLst/>
          </a:prstGeom>
          <a:solidFill>
            <a:srgbClr val="FFC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3</a:t>
            </a:r>
            <a:endParaRPr lang="en-IN"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2" name="Rectangle 11"/>
          <p:cNvSpPr/>
          <p:nvPr/>
        </p:nvSpPr>
        <p:spPr>
          <a:xfrm>
            <a:off x="614597" y="4609692"/>
            <a:ext cx="667895" cy="864158"/>
          </a:xfrm>
          <a:prstGeom prst="rect">
            <a:avLst/>
          </a:prstGeom>
          <a:solidFill>
            <a:srgbClr val="FFC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4</a:t>
            </a:r>
            <a:endParaRPr lang="en-IN" sz="24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 name="Isosceles Triangle 4"/>
          <p:cNvSpPr/>
          <p:nvPr/>
        </p:nvSpPr>
        <p:spPr>
          <a:xfrm>
            <a:off x="7620000" y="2807368"/>
            <a:ext cx="4572000" cy="4050632"/>
          </a:xfrm>
          <a:prstGeom prst="triangle">
            <a:avLst>
              <a:gd name="adj" fmla="val 100000"/>
            </a:avLst>
          </a:prstGeom>
          <a:solidFill>
            <a:srgbClr val="FFC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8678778" y="3326323"/>
            <a:ext cx="2566737" cy="2566737"/>
          </a:xfrm>
          <a:prstGeom prst="ellipse">
            <a:avLst/>
          </a:prstGeom>
          <a:solidFill>
            <a:srgbClr val="FFCC29"/>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Graphic 12" descr="Lightbulb"/>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6556" y="4004101"/>
            <a:ext cx="1211179" cy="1211179"/>
          </a:xfrm>
          <a:prstGeom prst="rect">
            <a:avLst/>
          </a:prstGeom>
        </p:spPr>
      </p:pic>
      <p:sp>
        <p:nvSpPr>
          <p:cNvPr id="14" name="TextBox 13"/>
          <p:cNvSpPr txBox="1"/>
          <p:nvPr/>
        </p:nvSpPr>
        <p:spPr>
          <a:xfrm>
            <a:off x="497306" y="185112"/>
            <a:ext cx="9192126" cy="830997"/>
          </a:xfrm>
          <a:prstGeom prst="rect">
            <a:avLst/>
          </a:prstGeom>
          <a:noFill/>
        </p:spPr>
        <p:txBody>
          <a:bodyPr wrap="square" rtlCol="0">
            <a:spAutoFit/>
          </a:bodyPr>
          <a:lstStyle/>
          <a:p>
            <a:r>
              <a:rPr lang="en-IN" sz="4800" spc="3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KEY IDEAS</a:t>
            </a:r>
            <a:endParaRPr lang="en-IN" sz="4800" spc="3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Oval 15"/>
          <p:cNvSpPr/>
          <p:nvPr/>
        </p:nvSpPr>
        <p:spPr>
          <a:xfrm>
            <a:off x="11470105" y="6176211"/>
            <a:ext cx="529389" cy="529389"/>
          </a:xfrm>
          <a:prstGeom prst="ellipse">
            <a:avLst/>
          </a:prstGeom>
          <a:solidFill>
            <a:schemeClr val="accent4">
              <a:lumMod val="40000"/>
              <a:lumOff val="6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1</a:t>
            </a:r>
            <a:endParaRPr lang="en-IN"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ight Triangle 58"/>
          <p:cNvSpPr/>
          <p:nvPr/>
        </p:nvSpPr>
        <p:spPr>
          <a:xfrm flipH="1">
            <a:off x="8185272" y="4085002"/>
            <a:ext cx="4006728" cy="2784485"/>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6955968" y="2008416"/>
            <a:ext cx="4735289" cy="584775"/>
          </a:xfrm>
          <a:prstGeom prst="rect">
            <a:avLst/>
          </a:prstGeom>
          <a:noFill/>
        </p:spPr>
        <p:txBody>
          <a:bodyPr wrap="square" rtlCol="0">
            <a:spAutoFit/>
          </a:bodyPr>
          <a:lstStyle/>
          <a:p>
            <a:r>
              <a:rPr lang="en-IN" sz="3200" spc="600" dirty="0">
                <a:solidFill>
                  <a:srgbClr val="E74C3C"/>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3200" spc="600" dirty="0">
              <a:solidFill>
                <a:srgbClr val="E74C3C"/>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2" name="TextBox 11"/>
          <p:cNvSpPr txBox="1"/>
          <p:nvPr/>
        </p:nvSpPr>
        <p:spPr>
          <a:xfrm>
            <a:off x="6955968" y="2470081"/>
            <a:ext cx="4310743" cy="338554"/>
          </a:xfrm>
          <a:prstGeom prst="rect">
            <a:avLst/>
          </a:prstGeom>
          <a:noFill/>
        </p:spPr>
        <p:txBody>
          <a:bodyPr wrap="square" rtlCol="0">
            <a:spAutoFit/>
          </a:bodyPr>
          <a:lstStyle/>
          <a:p>
            <a:r>
              <a:rPr lang="en-IN" sz="1600" spc="300" dirty="0">
                <a:solidFill>
                  <a:schemeClr val="bg2">
                    <a:lumMod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ADD SUB-HEADING HERE</a:t>
            </a:r>
            <a:endParaRPr lang="en-IN" sz="1600" spc="300" dirty="0">
              <a:solidFill>
                <a:schemeClr val="bg2">
                  <a:lumMod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3" name="Rectangle 12"/>
          <p:cNvSpPr/>
          <p:nvPr/>
        </p:nvSpPr>
        <p:spPr>
          <a:xfrm>
            <a:off x="6955968" y="2931746"/>
            <a:ext cx="4539343" cy="1384995"/>
          </a:xfrm>
          <a:prstGeom prst="rect">
            <a:avLst/>
          </a:prstGeom>
        </p:spPr>
        <p:txBody>
          <a:bodyPr wrap="square">
            <a:spAutoFit/>
          </a:bodyPr>
          <a:lstStyle/>
          <a:p>
            <a:pPr algn="just"/>
            <a:r>
              <a:rPr lang="en-IN" sz="1200" spc="3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UT ENIM AD MINIM VENIAM, QUIS NOSTRUD EXERCITATION ULLAMCO LABORIS NISI UT ALIQUIP EX EA COMMODO CONSEQUAT. </a:t>
            </a:r>
            <a:endParaRPr lang="en-IN" sz="1200" spc="300"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6" name="Group 15"/>
          <p:cNvGrpSpPr/>
          <p:nvPr/>
        </p:nvGrpSpPr>
        <p:grpSpPr>
          <a:xfrm>
            <a:off x="10755086" y="6125735"/>
            <a:ext cx="1070428" cy="476610"/>
            <a:chOff x="10091057" y="1546751"/>
            <a:chExt cx="1036863" cy="461665"/>
          </a:xfrm>
        </p:grpSpPr>
        <p:sp>
          <p:nvSpPr>
            <p:cNvPr id="14" name="Parallelogram 13"/>
            <p:cNvSpPr/>
            <p:nvPr/>
          </p:nvSpPr>
          <p:spPr>
            <a:xfrm>
              <a:off x="10091057" y="1632857"/>
              <a:ext cx="898072" cy="375559"/>
            </a:xfrm>
            <a:prstGeom prst="parallelogram">
              <a:avLst/>
            </a:prstGeom>
            <a:noFill/>
            <a:ln>
              <a:solidFill>
                <a:srgbClr val="E74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p:cNvSpPr/>
            <p:nvPr/>
          </p:nvSpPr>
          <p:spPr>
            <a:xfrm>
              <a:off x="10229848" y="1546751"/>
              <a:ext cx="898072" cy="375559"/>
            </a:xfrm>
            <a:prstGeom prst="parallelogram">
              <a:avLst/>
            </a:prstGeom>
            <a:noFill/>
            <a:ln>
              <a:solidFill>
                <a:srgbClr val="E74C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Rectangle: Rounded Corners 16"/>
          <p:cNvSpPr/>
          <p:nvPr/>
        </p:nvSpPr>
        <p:spPr>
          <a:xfrm>
            <a:off x="6951887" y="4547574"/>
            <a:ext cx="2404384" cy="522515"/>
          </a:xfrm>
          <a:prstGeom prst="roundRect">
            <a:avLst/>
          </a:prstGeom>
          <a:solidFill>
            <a:srgbClr val="E74C3C"/>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spc="300" dirty="0">
                <a:latin typeface="Open Sans Semibold" panose="020B0706030804020204" pitchFamily="34" charset="0"/>
                <a:ea typeface="Open Sans Semibold" panose="020B0706030804020204" pitchFamily="34" charset="0"/>
                <a:cs typeface="Open Sans Semibold" panose="020B0706030804020204" pitchFamily="34" charset="0"/>
              </a:rPr>
              <a:t>ADD TEXT HERE</a:t>
            </a:r>
            <a:endParaRPr lang="en-IN" sz="1100" spc="3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65" name="Group 64"/>
          <p:cNvGrpSpPr/>
          <p:nvPr/>
        </p:nvGrpSpPr>
        <p:grpSpPr>
          <a:xfrm>
            <a:off x="-215275" y="728061"/>
            <a:ext cx="7241342" cy="5413869"/>
            <a:chOff x="-215275" y="728061"/>
            <a:chExt cx="7241342" cy="5413869"/>
          </a:xfrm>
        </p:grpSpPr>
        <p:sp>
          <p:nvSpPr>
            <p:cNvPr id="27" name="TextBox 26"/>
            <p:cNvSpPr txBox="1"/>
            <p:nvPr/>
          </p:nvSpPr>
          <p:spPr>
            <a:xfrm>
              <a:off x="4172922" y="5895709"/>
              <a:ext cx="2853145" cy="246221"/>
            </a:xfrm>
            <a:prstGeom prst="rect">
              <a:avLst/>
            </a:prstGeom>
            <a:noFill/>
          </p:spPr>
          <p:txBody>
            <a:bodyPr wrap="square" rtlCol="0">
              <a:spAutoFit/>
            </a:bodyPr>
            <a:lstStyle/>
            <a:p>
              <a:pPr algn="ctr"/>
              <a:r>
                <a:rPr lang="en-IN" sz="1000" spc="300" dirty="0">
                  <a:latin typeface="Open Sans Light" panose="020B0306030504020204" pitchFamily="34" charset="0"/>
                  <a:ea typeface="Open Sans Light" panose="020B0306030504020204" pitchFamily="34" charset="0"/>
                  <a:cs typeface="Open Sans Light" panose="020B0306030504020204" pitchFamily="34" charset="0"/>
                </a:rPr>
                <a:t>ADD SUB-HEADING HERE</a:t>
              </a:r>
              <a:endParaRPr lang="en-IN" sz="10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57" name="Group 56"/>
            <p:cNvGrpSpPr/>
            <p:nvPr/>
          </p:nvGrpSpPr>
          <p:grpSpPr>
            <a:xfrm>
              <a:off x="-215275" y="728061"/>
              <a:ext cx="6961877" cy="5401879"/>
              <a:chOff x="-215275" y="451264"/>
              <a:chExt cx="6961877" cy="5401879"/>
            </a:xfrm>
          </p:grpSpPr>
          <p:graphicFrame>
            <p:nvGraphicFramePr>
              <p:cNvPr id="10" name="Chart 9"/>
              <p:cNvGraphicFramePr/>
              <p:nvPr/>
            </p:nvGraphicFramePr>
            <p:xfrm>
              <a:off x="263248" y="1118400"/>
              <a:ext cx="6202866" cy="4319014"/>
            </p:xfrm>
            <a:graphic>
              <a:graphicData uri="http://schemas.openxmlformats.org/drawingml/2006/chart">
                <c:chart xmlns:c="http://schemas.openxmlformats.org/drawingml/2006/chart" xmlns:r="http://schemas.openxmlformats.org/officeDocument/2006/relationships" r:id="rId1"/>
              </a:graphicData>
            </a:graphic>
          </p:graphicFrame>
          <p:sp>
            <p:nvSpPr>
              <p:cNvPr id="18" name="TextBox 17"/>
              <p:cNvSpPr txBox="1"/>
              <p:nvPr/>
            </p:nvSpPr>
            <p:spPr>
              <a:xfrm>
                <a:off x="3868541" y="3161874"/>
                <a:ext cx="1257300" cy="646331"/>
              </a:xfrm>
              <a:prstGeom prst="rect">
                <a:avLst/>
              </a:prstGeom>
              <a:noFill/>
            </p:spPr>
            <p:txBody>
              <a:bodyPr wrap="square" rtlCol="0">
                <a:spAutoFit/>
              </a:bodyPr>
              <a:lstStyle/>
              <a:p>
                <a:pPr algn="ctr"/>
                <a:r>
                  <a:rPr lang="en-IN" sz="36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84</a:t>
                </a:r>
                <a:endParaRPr lang="en-IN"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9" name="Rectangle 18"/>
              <p:cNvSpPr/>
              <p:nvPr/>
            </p:nvSpPr>
            <p:spPr>
              <a:xfrm>
                <a:off x="3905523" y="3699892"/>
                <a:ext cx="1183337" cy="246221"/>
              </a:xfrm>
              <a:prstGeom prst="rect">
                <a:avLst/>
              </a:prstGeom>
            </p:spPr>
            <p:txBody>
              <a:bodyPr wrap="none">
                <a:spAutoFit/>
              </a:bodyPr>
              <a:lstStyle/>
              <a:p>
                <a:pPr algn="ctr"/>
                <a:r>
                  <a:rPr lang="en-IN" sz="1000" spc="3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TEXT HERE</a:t>
                </a:r>
                <a:endParaRPr lang="en-IN" sz="1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0" name="TextBox 19"/>
              <p:cNvSpPr txBox="1"/>
              <p:nvPr/>
            </p:nvSpPr>
            <p:spPr>
              <a:xfrm>
                <a:off x="1620641" y="3141410"/>
                <a:ext cx="1257300" cy="584775"/>
              </a:xfrm>
              <a:prstGeom prst="rect">
                <a:avLst/>
              </a:prstGeom>
              <a:noFill/>
            </p:spPr>
            <p:txBody>
              <a:bodyPr wrap="square" rtlCol="0">
                <a:spAutoFit/>
              </a:bodyPr>
              <a:lstStyle/>
              <a:p>
                <a:pPr algn="ctr"/>
                <a:r>
                  <a:rPr lang="en-IN" sz="32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54</a:t>
                </a:r>
                <a:endParaRPr lang="en-IN" sz="16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1" name="Rectangle 20"/>
              <p:cNvSpPr/>
              <p:nvPr/>
            </p:nvSpPr>
            <p:spPr>
              <a:xfrm>
                <a:off x="1877235" y="3679428"/>
                <a:ext cx="744113" cy="230832"/>
              </a:xfrm>
              <a:prstGeom prst="rect">
                <a:avLst/>
              </a:prstGeom>
            </p:spPr>
            <p:txBody>
              <a:bodyPr wrap="none">
                <a:spAutoFit/>
              </a:bodyPr>
              <a:lstStyle/>
              <a:p>
                <a:pPr algn="ctr"/>
                <a:r>
                  <a:rPr lang="en-IN"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TEXT HERE</a:t>
                </a:r>
                <a:endParaRPr lang="en-IN"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2" name="TextBox 21"/>
              <p:cNvSpPr txBox="1"/>
              <p:nvPr/>
            </p:nvSpPr>
            <p:spPr>
              <a:xfrm>
                <a:off x="1657623" y="1920850"/>
                <a:ext cx="1257300" cy="584775"/>
              </a:xfrm>
              <a:prstGeom prst="rect">
                <a:avLst/>
              </a:prstGeom>
              <a:noFill/>
            </p:spPr>
            <p:txBody>
              <a:bodyPr wrap="square" rtlCol="0">
                <a:spAutoFit/>
              </a:bodyPr>
              <a:lstStyle/>
              <a:p>
                <a:pPr algn="ctr"/>
                <a:r>
                  <a:rPr lang="en-IN" sz="320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22</a:t>
                </a:r>
                <a:endParaRPr lang="en-IN" sz="1600" dirty="0">
                  <a:solidFill>
                    <a:schemeClr val="bg1">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3" name="Rectangle 22"/>
              <p:cNvSpPr/>
              <p:nvPr/>
            </p:nvSpPr>
            <p:spPr>
              <a:xfrm>
                <a:off x="1914217" y="2382515"/>
                <a:ext cx="744113" cy="230832"/>
              </a:xfrm>
              <a:prstGeom prst="rect">
                <a:avLst/>
              </a:prstGeom>
            </p:spPr>
            <p:txBody>
              <a:bodyPr wrap="none">
                <a:spAutoFit/>
              </a:bodyPr>
              <a:lstStyle/>
              <a:p>
                <a:pPr algn="ctr"/>
                <a:r>
                  <a:rPr lang="en-IN" sz="9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TEXT HERE</a:t>
                </a:r>
                <a:endParaRPr lang="en-IN" sz="9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4" name="TextBox 23"/>
              <p:cNvSpPr txBox="1"/>
              <p:nvPr/>
            </p:nvSpPr>
            <p:spPr>
              <a:xfrm>
                <a:off x="2355669" y="1349337"/>
                <a:ext cx="1257300" cy="584775"/>
              </a:xfrm>
              <a:prstGeom prst="rect">
                <a:avLst/>
              </a:prstGeom>
              <a:noFill/>
            </p:spPr>
            <p:txBody>
              <a:bodyPr wrap="square" rtlCol="0">
                <a:spAutoFit/>
              </a:bodyPr>
              <a:lstStyle/>
              <a:p>
                <a:pPr algn="ctr"/>
                <a:r>
                  <a:rPr lang="en-IN" sz="3200" dirty="0">
                    <a:solidFill>
                      <a:schemeClr val="bg1">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21</a:t>
                </a:r>
                <a:endParaRPr lang="en-IN" sz="1600" dirty="0">
                  <a:solidFill>
                    <a:schemeClr val="bg1">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5" name="Rectangle 24"/>
              <p:cNvSpPr/>
              <p:nvPr/>
            </p:nvSpPr>
            <p:spPr>
              <a:xfrm>
                <a:off x="2591907" y="1788981"/>
                <a:ext cx="744113" cy="369332"/>
              </a:xfrm>
              <a:prstGeom prst="rect">
                <a:avLst/>
              </a:prstGeom>
            </p:spPr>
            <p:txBody>
              <a:bodyPr wrap="none">
                <a:spAutoFit/>
              </a:bodyPr>
              <a:lstStyle/>
              <a:p>
                <a:pPr algn="ctr"/>
                <a:r>
                  <a:rPr lang="en-IN" sz="9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TEXT HERE</a:t>
                </a:r>
                <a:endParaRPr lang="en-IN" sz="9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a:p>
                <a:pPr algn="ctr"/>
                <a:endParaRPr lang="en-IN" sz="900" spc="300" dirty="0">
                  <a:solidFill>
                    <a:schemeClr val="bg1">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TextBox 25"/>
              <p:cNvSpPr txBox="1"/>
              <p:nvPr/>
            </p:nvSpPr>
            <p:spPr>
              <a:xfrm flipH="1">
                <a:off x="4425949" y="5365349"/>
                <a:ext cx="2320653" cy="261610"/>
              </a:xfrm>
              <a:prstGeom prst="rect">
                <a:avLst/>
              </a:prstGeom>
              <a:noFill/>
            </p:spPr>
            <p:txBody>
              <a:bodyPr wrap="square" rtlCol="0">
                <a:spAutoFit/>
              </a:bodyPr>
              <a:lstStyle/>
              <a:p>
                <a:pPr algn="ctr"/>
                <a:r>
                  <a:rPr lang="en-IN" sz="1100" spc="300" dirty="0">
                    <a:latin typeface="Open Sans Light" panose="020B0306030504020204" pitchFamily="34" charset="0"/>
                    <a:ea typeface="Open Sans Light" panose="020B0306030504020204" pitchFamily="34" charset="0"/>
                    <a:cs typeface="Open Sans Light" panose="020B0306030504020204" pitchFamily="34" charset="0"/>
                  </a:rPr>
                  <a:t>ENTER DATA</a:t>
                </a:r>
                <a:endParaRPr lang="en-IN" sz="11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TextBox 27"/>
              <p:cNvSpPr txBox="1"/>
              <p:nvPr/>
            </p:nvSpPr>
            <p:spPr>
              <a:xfrm flipH="1">
                <a:off x="50971" y="5353006"/>
                <a:ext cx="2320653" cy="261610"/>
              </a:xfrm>
              <a:prstGeom prst="rect">
                <a:avLst/>
              </a:prstGeom>
              <a:noFill/>
            </p:spPr>
            <p:txBody>
              <a:bodyPr wrap="square" rtlCol="0">
                <a:spAutoFit/>
              </a:bodyPr>
              <a:lstStyle/>
              <a:p>
                <a:pPr algn="ctr"/>
                <a:r>
                  <a:rPr lang="en-IN" sz="1100" spc="300" dirty="0">
                    <a:latin typeface="Open Sans Light" panose="020B0306030504020204" pitchFamily="34" charset="0"/>
                    <a:ea typeface="Open Sans Light" panose="020B0306030504020204" pitchFamily="34" charset="0"/>
                    <a:cs typeface="Open Sans Light" panose="020B0306030504020204" pitchFamily="34" charset="0"/>
                  </a:rPr>
                  <a:t>ENTER DATA</a:t>
                </a:r>
                <a:endParaRPr lang="en-IN" sz="11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TextBox 28"/>
              <p:cNvSpPr txBox="1"/>
              <p:nvPr/>
            </p:nvSpPr>
            <p:spPr>
              <a:xfrm>
                <a:off x="-215275" y="5606922"/>
                <a:ext cx="2853145" cy="246221"/>
              </a:xfrm>
              <a:prstGeom prst="rect">
                <a:avLst/>
              </a:prstGeom>
              <a:noFill/>
            </p:spPr>
            <p:txBody>
              <a:bodyPr wrap="square" rtlCol="0">
                <a:spAutoFit/>
              </a:bodyPr>
              <a:lstStyle/>
              <a:p>
                <a:pPr algn="ctr"/>
                <a:r>
                  <a:rPr lang="en-IN" sz="1000" spc="300" dirty="0">
                    <a:latin typeface="Open Sans Light" panose="020B0306030504020204" pitchFamily="34" charset="0"/>
                    <a:ea typeface="Open Sans Light" panose="020B0306030504020204" pitchFamily="34" charset="0"/>
                    <a:cs typeface="Open Sans Light" panose="020B0306030504020204" pitchFamily="34" charset="0"/>
                  </a:rPr>
                  <a:t>ADD SUB-HEADING HERE</a:t>
                </a:r>
                <a:endParaRPr lang="en-IN" sz="10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p:cNvSpPr txBox="1"/>
              <p:nvPr/>
            </p:nvSpPr>
            <p:spPr>
              <a:xfrm flipH="1">
                <a:off x="3965514" y="451264"/>
                <a:ext cx="2320653" cy="261610"/>
              </a:xfrm>
              <a:prstGeom prst="rect">
                <a:avLst/>
              </a:prstGeom>
              <a:noFill/>
            </p:spPr>
            <p:txBody>
              <a:bodyPr wrap="square" rtlCol="0">
                <a:spAutoFit/>
              </a:bodyPr>
              <a:lstStyle/>
              <a:p>
                <a:pPr algn="ctr"/>
                <a:r>
                  <a:rPr lang="en-IN" sz="1100" spc="300" dirty="0">
                    <a:latin typeface="Open Sans Light" panose="020B0306030504020204" pitchFamily="34" charset="0"/>
                    <a:ea typeface="Open Sans Light" panose="020B0306030504020204" pitchFamily="34" charset="0"/>
                    <a:cs typeface="Open Sans Light" panose="020B0306030504020204" pitchFamily="34" charset="0"/>
                  </a:rPr>
                  <a:t>ENTER DATA</a:t>
                </a:r>
                <a:endParaRPr lang="en-IN" sz="11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TextBox 30"/>
              <p:cNvSpPr txBox="1"/>
              <p:nvPr/>
            </p:nvSpPr>
            <p:spPr>
              <a:xfrm>
                <a:off x="3699268" y="705180"/>
                <a:ext cx="2853145" cy="246221"/>
              </a:xfrm>
              <a:prstGeom prst="rect">
                <a:avLst/>
              </a:prstGeom>
              <a:noFill/>
            </p:spPr>
            <p:txBody>
              <a:bodyPr wrap="square" rtlCol="0">
                <a:spAutoFit/>
              </a:bodyPr>
              <a:lstStyle/>
              <a:p>
                <a:pPr algn="ctr"/>
                <a:r>
                  <a:rPr lang="en-IN" sz="1000" spc="300" dirty="0">
                    <a:latin typeface="Open Sans Light" panose="020B0306030504020204" pitchFamily="34" charset="0"/>
                    <a:ea typeface="Open Sans Light" panose="020B0306030504020204" pitchFamily="34" charset="0"/>
                    <a:cs typeface="Open Sans Light" panose="020B0306030504020204" pitchFamily="34" charset="0"/>
                  </a:rPr>
                  <a:t>ADD SUB-HEADING HERE</a:t>
                </a:r>
                <a:endParaRPr lang="en-IN" sz="10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2" name="TextBox 31"/>
              <p:cNvSpPr txBox="1"/>
              <p:nvPr/>
            </p:nvSpPr>
            <p:spPr>
              <a:xfrm flipH="1">
                <a:off x="263248" y="475320"/>
                <a:ext cx="2320653" cy="261610"/>
              </a:xfrm>
              <a:prstGeom prst="rect">
                <a:avLst/>
              </a:prstGeom>
              <a:noFill/>
            </p:spPr>
            <p:txBody>
              <a:bodyPr wrap="square" rtlCol="0">
                <a:spAutoFit/>
              </a:bodyPr>
              <a:lstStyle/>
              <a:p>
                <a:pPr algn="ctr"/>
                <a:r>
                  <a:rPr lang="en-IN" sz="1100" spc="300" dirty="0">
                    <a:latin typeface="Open Sans Light" panose="020B0306030504020204" pitchFamily="34" charset="0"/>
                    <a:ea typeface="Open Sans Light" panose="020B0306030504020204" pitchFamily="34" charset="0"/>
                    <a:cs typeface="Open Sans Light" panose="020B0306030504020204" pitchFamily="34" charset="0"/>
                  </a:rPr>
                  <a:t>ENTER DATA</a:t>
                </a:r>
                <a:endParaRPr lang="en-IN" sz="11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3" name="TextBox 32"/>
              <p:cNvSpPr txBox="1"/>
              <p:nvPr/>
            </p:nvSpPr>
            <p:spPr>
              <a:xfrm>
                <a:off x="-2998" y="729236"/>
                <a:ext cx="2853145" cy="246221"/>
              </a:xfrm>
              <a:prstGeom prst="rect">
                <a:avLst/>
              </a:prstGeom>
              <a:noFill/>
            </p:spPr>
            <p:txBody>
              <a:bodyPr wrap="square" rtlCol="0">
                <a:spAutoFit/>
              </a:bodyPr>
              <a:lstStyle/>
              <a:p>
                <a:pPr algn="ctr"/>
                <a:r>
                  <a:rPr lang="en-IN" sz="1000" spc="300" dirty="0">
                    <a:latin typeface="Open Sans Light" panose="020B0306030504020204" pitchFamily="34" charset="0"/>
                    <a:ea typeface="Open Sans Light" panose="020B0306030504020204" pitchFamily="34" charset="0"/>
                    <a:cs typeface="Open Sans Light" panose="020B0306030504020204" pitchFamily="34" charset="0"/>
                  </a:rPr>
                  <a:t>ADD SUB-HEADING HERE</a:t>
                </a:r>
                <a:endParaRPr lang="en-IN" sz="10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35" name="Connector: Elbow 34"/>
              <p:cNvCxnSpPr>
                <a:stCxn id="18" idx="3"/>
                <a:endCxn id="26" idx="0"/>
              </p:cNvCxnSpPr>
              <p:nvPr/>
            </p:nvCxnSpPr>
            <p:spPr>
              <a:xfrm>
                <a:off x="5125841" y="3485040"/>
                <a:ext cx="460434" cy="1880309"/>
              </a:xfrm>
              <a:prstGeom prst="bentConnector2">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20" idx="1"/>
                <a:endCxn id="28" idx="0"/>
              </p:cNvCxnSpPr>
              <p:nvPr/>
            </p:nvCxnSpPr>
            <p:spPr>
              <a:xfrm rot="10800000" flipV="1">
                <a:off x="1211297" y="3433798"/>
                <a:ext cx="409344" cy="1919208"/>
              </a:xfrm>
              <a:prstGeom prst="bentConnector2">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0" name="Connector: Elbow 39"/>
              <p:cNvCxnSpPr>
                <a:stCxn id="22" idx="1"/>
                <a:endCxn id="33" idx="2"/>
              </p:cNvCxnSpPr>
              <p:nvPr/>
            </p:nvCxnSpPr>
            <p:spPr>
              <a:xfrm rot="10800000">
                <a:off x="1423575" y="975458"/>
                <a:ext cx="234048" cy="1237781"/>
              </a:xfrm>
              <a:prstGeom prst="bentConnector2">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3" name="Connector: Elbow 42"/>
              <p:cNvCxnSpPr>
                <a:stCxn id="24" idx="0"/>
                <a:endCxn id="31" idx="1"/>
              </p:cNvCxnSpPr>
              <p:nvPr/>
            </p:nvCxnSpPr>
            <p:spPr>
              <a:xfrm rot="5400000" flipH="1" flipV="1">
                <a:off x="3081270" y="731340"/>
                <a:ext cx="521046" cy="714949"/>
              </a:xfrm>
              <a:prstGeom prst="bentConnector2">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sp>
        <p:nvSpPr>
          <p:cNvPr id="58" name="Right Triangle 57"/>
          <p:cNvSpPr/>
          <p:nvPr/>
        </p:nvSpPr>
        <p:spPr>
          <a:xfrm flipH="1" flipV="1">
            <a:off x="10508343" y="-2"/>
            <a:ext cx="1683657" cy="1417412"/>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p:cNvSpPr txBox="1"/>
          <p:nvPr/>
        </p:nvSpPr>
        <p:spPr>
          <a:xfrm>
            <a:off x="11691257" y="217714"/>
            <a:ext cx="268514" cy="276999"/>
          </a:xfrm>
          <a:prstGeom prst="rect">
            <a:avLst/>
          </a:prstGeom>
          <a:noFill/>
        </p:spPr>
        <p:txBody>
          <a:bodyPr wrap="square" rtlCol="0">
            <a:spAutoFit/>
          </a:bodyPr>
          <a:lstStyle/>
          <a:p>
            <a:r>
              <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2</a:t>
            </a:r>
            <a:endPar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hidden="1"/>
          <p:cNvSpPr/>
          <p:nvPr/>
        </p:nvSpPr>
        <p:spPr>
          <a:xfrm>
            <a:off x="4356393" y="1675060"/>
            <a:ext cx="5379101" cy="53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hidden="1"/>
          <p:cNvSpPr/>
          <p:nvPr/>
        </p:nvSpPr>
        <p:spPr>
          <a:xfrm>
            <a:off x="6093535" y="3415167"/>
            <a:ext cx="69218" cy="69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2" name="Group 91"/>
          <p:cNvGrpSpPr/>
          <p:nvPr/>
        </p:nvGrpSpPr>
        <p:grpSpPr>
          <a:xfrm>
            <a:off x="3458981" y="1308388"/>
            <a:ext cx="5274038" cy="4241224"/>
            <a:chOff x="3068143" y="1111826"/>
            <a:chExt cx="6149524" cy="4945264"/>
          </a:xfrm>
        </p:grpSpPr>
        <p:sp>
          <p:nvSpPr>
            <p:cNvPr id="19" name="Circle: Hollow 18"/>
            <p:cNvSpPr/>
            <p:nvPr/>
          </p:nvSpPr>
          <p:spPr>
            <a:xfrm>
              <a:off x="3790195" y="1111826"/>
              <a:ext cx="4675897" cy="4675897"/>
            </a:xfrm>
            <a:prstGeom prst="donut">
              <a:avLst>
                <a:gd name="adj" fmla="val 23154"/>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1" name="Straight Connector 20"/>
            <p:cNvCxnSpPr>
              <a:stCxn id="19" idx="0"/>
              <a:endCxn id="19" idx="4"/>
            </p:cNvCxnSpPr>
            <p:nvPr/>
          </p:nvCxnSpPr>
          <p:spPr>
            <a:xfrm>
              <a:off x="6128144" y="1111826"/>
              <a:ext cx="0" cy="4675897"/>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9" idx="3"/>
              <a:endCxn id="19" idx="7"/>
            </p:cNvCxnSpPr>
            <p:nvPr/>
          </p:nvCxnSpPr>
          <p:spPr>
            <a:xfrm flipV="1">
              <a:off x="4474964" y="1796595"/>
              <a:ext cx="3306359" cy="3306359"/>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9" idx="1"/>
              <a:endCxn id="19" idx="5"/>
            </p:cNvCxnSpPr>
            <p:nvPr/>
          </p:nvCxnSpPr>
          <p:spPr>
            <a:xfrm>
              <a:off x="4474964" y="1796595"/>
              <a:ext cx="3306359" cy="3306359"/>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2"/>
              <a:endCxn id="19" idx="6"/>
            </p:cNvCxnSpPr>
            <p:nvPr/>
          </p:nvCxnSpPr>
          <p:spPr>
            <a:xfrm>
              <a:off x="3790195" y="3449775"/>
              <a:ext cx="4675897" cy="0"/>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sp>
          <p:nvSpPr>
            <p:cNvPr id="52" name="Freeform: Shape 51"/>
            <p:cNvSpPr/>
            <p:nvPr/>
          </p:nvSpPr>
          <p:spPr>
            <a:xfrm rot="1320000">
              <a:off x="5693069" y="3891308"/>
              <a:ext cx="2709863" cy="1813725"/>
            </a:xfrm>
            <a:custGeom>
              <a:avLst/>
              <a:gdLst>
                <a:gd name="connsiteX0" fmla="*/ 0 w 2709863"/>
                <a:gd name="connsiteY0" fmla="*/ 0 h 1813725"/>
                <a:gd name="connsiteX1" fmla="*/ 2709863 w 2709863"/>
                <a:gd name="connsiteY1" fmla="*/ 242632 h 1813725"/>
                <a:gd name="connsiteX2" fmla="*/ 2707112 w 2709863"/>
                <a:gd name="connsiteY2" fmla="*/ 297111 h 1813725"/>
                <a:gd name="connsiteX3" fmla="*/ 2104504 w 2709863"/>
                <a:gd name="connsiteY3" fmla="*/ 1738503 h 1813725"/>
                <a:gd name="connsiteX4" fmla="*/ 2036137 w 2709863"/>
                <a:gd name="connsiteY4" fmla="*/ 1813725 h 181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63" h="1813725">
                  <a:moveTo>
                    <a:pt x="0" y="0"/>
                  </a:moveTo>
                  <a:lnTo>
                    <a:pt x="2709863" y="242632"/>
                  </a:lnTo>
                  <a:lnTo>
                    <a:pt x="2707112" y="297111"/>
                  </a:lnTo>
                  <a:cubicBezTo>
                    <a:pt x="2651805" y="841708"/>
                    <a:pt x="2434650" y="1338458"/>
                    <a:pt x="2104504" y="1738503"/>
                  </a:cubicBezTo>
                  <a:lnTo>
                    <a:pt x="2036137" y="1813725"/>
                  </a:lnTo>
                  <a:close/>
                </a:path>
              </a:pathLst>
            </a:custGeom>
            <a:solidFill>
              <a:srgbClr val="3EAAB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Shape 49"/>
            <p:cNvSpPr/>
            <p:nvPr/>
          </p:nvSpPr>
          <p:spPr>
            <a:xfrm rot="300000">
              <a:off x="6128356" y="2209713"/>
              <a:ext cx="3089311" cy="2697028"/>
            </a:xfrm>
            <a:custGeom>
              <a:avLst/>
              <a:gdLst>
                <a:gd name="connsiteX0" fmla="*/ 2763589 w 3089311"/>
                <a:gd name="connsiteY0" fmla="*/ 0 h 2697028"/>
                <a:gd name="connsiteX1" fmla="*/ 2846538 w 3089311"/>
                <a:gd name="connsiteY1" fmla="*/ 172191 h 2697028"/>
                <a:gd name="connsiteX2" fmla="*/ 3089311 w 3089311"/>
                <a:gd name="connsiteY2" fmla="*/ 1374690 h 2697028"/>
                <a:gd name="connsiteX3" fmla="*/ 2846538 w 3089311"/>
                <a:gd name="connsiteY3" fmla="*/ 2577189 h 2697028"/>
                <a:gd name="connsiteX4" fmla="*/ 2788808 w 3089311"/>
                <a:gd name="connsiteY4" fmla="*/ 2697028 h 2697028"/>
                <a:gd name="connsiteX5" fmla="*/ 0 w 3089311"/>
                <a:gd name="connsiteY5" fmla="*/ 1374690 h 269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9311" h="2697028">
                  <a:moveTo>
                    <a:pt x="2763589" y="0"/>
                  </a:moveTo>
                  <a:lnTo>
                    <a:pt x="2846538" y="172191"/>
                  </a:lnTo>
                  <a:cubicBezTo>
                    <a:pt x="3002865" y="541791"/>
                    <a:pt x="3089311" y="948145"/>
                    <a:pt x="3089311" y="1374690"/>
                  </a:cubicBezTo>
                  <a:cubicBezTo>
                    <a:pt x="3089311" y="1801235"/>
                    <a:pt x="3002865" y="2207589"/>
                    <a:pt x="2846538" y="2577189"/>
                  </a:cubicBezTo>
                  <a:lnTo>
                    <a:pt x="2788808" y="2697028"/>
                  </a:lnTo>
                  <a:lnTo>
                    <a:pt x="0" y="1374690"/>
                  </a:lnTo>
                  <a:close/>
                </a:path>
              </a:pathLst>
            </a:custGeom>
            <a:solidFill>
              <a:srgbClr val="3EABB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p:cNvSpPr/>
            <p:nvPr/>
          </p:nvSpPr>
          <p:spPr>
            <a:xfrm rot="-180000">
              <a:off x="6062791" y="1279906"/>
              <a:ext cx="2657505" cy="2101767"/>
            </a:xfrm>
            <a:custGeom>
              <a:avLst/>
              <a:gdLst>
                <a:gd name="connsiteX0" fmla="*/ 1692957 w 2657505"/>
                <a:gd name="connsiteY0" fmla="*/ 0 h 2101767"/>
                <a:gd name="connsiteX1" fmla="*/ 1717451 w 2657505"/>
                <a:gd name="connsiteY1" fmla="*/ 18316 h 2101767"/>
                <a:gd name="connsiteX2" fmla="*/ 2645146 w 2657505"/>
                <a:gd name="connsiteY2" fmla="*/ 1557623 h 2101767"/>
                <a:gd name="connsiteX3" fmla="*/ 2657505 w 2657505"/>
                <a:gd name="connsiteY3" fmla="*/ 1638605 h 2101767"/>
                <a:gd name="connsiteX4" fmla="*/ 0 w 2657505"/>
                <a:gd name="connsiteY4" fmla="*/ 2101767 h 2101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505" h="2101767">
                  <a:moveTo>
                    <a:pt x="1692957" y="0"/>
                  </a:moveTo>
                  <a:lnTo>
                    <a:pt x="1717451" y="18316"/>
                  </a:lnTo>
                  <a:cubicBezTo>
                    <a:pt x="2184170" y="403487"/>
                    <a:pt x="2519263" y="942451"/>
                    <a:pt x="2645146" y="1557623"/>
                  </a:cubicBezTo>
                  <a:lnTo>
                    <a:pt x="2657505" y="1638605"/>
                  </a:lnTo>
                  <a:lnTo>
                    <a:pt x="0" y="2101767"/>
                  </a:lnTo>
                  <a:close/>
                </a:path>
              </a:pathLst>
            </a:custGeom>
            <a:solidFill>
              <a:srgbClr val="69C2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Freeform: Shape 86"/>
            <p:cNvSpPr/>
            <p:nvPr/>
          </p:nvSpPr>
          <p:spPr>
            <a:xfrm>
              <a:off x="3475659" y="3449774"/>
              <a:ext cx="2652484" cy="2607316"/>
            </a:xfrm>
            <a:custGeom>
              <a:avLst/>
              <a:gdLst>
                <a:gd name="connsiteX0" fmla="*/ 2652484 w 2652484"/>
                <a:gd name="connsiteY0" fmla="*/ 0 h 2607316"/>
                <a:gd name="connsiteX1" fmla="*/ 1961216 w 2652484"/>
                <a:gd name="connsiteY1" fmla="*/ 2607316 h 2607316"/>
                <a:gd name="connsiteX2" fmla="*/ 1849587 w 2652484"/>
                <a:gd name="connsiteY2" fmla="*/ 2578614 h 2607316"/>
                <a:gd name="connsiteX3" fmla="*/ 7339 w 2652484"/>
                <a:gd name="connsiteY3" fmla="*/ 544144 h 2607316"/>
                <a:gd name="connsiteX4" fmla="*/ 0 w 2652484"/>
                <a:gd name="connsiteY4" fmla="*/ 496058 h 260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484" h="2607316">
                  <a:moveTo>
                    <a:pt x="2652484" y="0"/>
                  </a:moveTo>
                  <a:lnTo>
                    <a:pt x="1961216" y="2607316"/>
                  </a:lnTo>
                  <a:lnTo>
                    <a:pt x="1849587" y="2578614"/>
                  </a:lnTo>
                  <a:cubicBezTo>
                    <a:pt x="919592" y="2289355"/>
                    <a:pt x="205154" y="1510844"/>
                    <a:pt x="7339" y="544144"/>
                  </a:cubicBezTo>
                  <a:lnTo>
                    <a:pt x="0" y="496058"/>
                  </a:lnTo>
                  <a:close/>
                </a:path>
              </a:pathLst>
            </a:custGeom>
            <a:solidFill>
              <a:srgbClr val="2A93B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Freeform: Shape 88"/>
            <p:cNvSpPr/>
            <p:nvPr/>
          </p:nvSpPr>
          <p:spPr>
            <a:xfrm rot="2400000">
              <a:off x="3649064" y="1784287"/>
              <a:ext cx="2700000" cy="1800842"/>
            </a:xfrm>
            <a:custGeom>
              <a:avLst/>
              <a:gdLst>
                <a:gd name="connsiteX0" fmla="*/ 105128 w 2700000"/>
                <a:gd name="connsiteY0" fmla="*/ 0 h 1800842"/>
                <a:gd name="connsiteX1" fmla="*/ 2700000 w 2700000"/>
                <a:gd name="connsiteY1" fmla="*/ 739664 h 1800842"/>
                <a:gd name="connsiteX2" fmla="*/ 217101 w 2700000"/>
                <a:gd name="connsiteY2" fmla="*/ 1800842 h 1800842"/>
                <a:gd name="connsiteX3" fmla="*/ 212180 w 2700000"/>
                <a:gd name="connsiteY3" fmla="*/ 1790626 h 1800842"/>
                <a:gd name="connsiteX4" fmla="*/ 0 w 2700000"/>
                <a:gd name="connsiteY4" fmla="*/ 739664 h 1800842"/>
                <a:gd name="connsiteX5" fmla="*/ 54855 w 2700000"/>
                <a:gd name="connsiteY5" fmla="*/ 195520 h 18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000" h="1800842">
                  <a:moveTo>
                    <a:pt x="105128" y="0"/>
                  </a:moveTo>
                  <a:lnTo>
                    <a:pt x="2700000" y="739664"/>
                  </a:lnTo>
                  <a:lnTo>
                    <a:pt x="217101" y="1800842"/>
                  </a:lnTo>
                  <a:lnTo>
                    <a:pt x="212180" y="1790626"/>
                  </a:lnTo>
                  <a:cubicBezTo>
                    <a:pt x="75552" y="1467603"/>
                    <a:pt x="0" y="1112456"/>
                    <a:pt x="0" y="739664"/>
                  </a:cubicBezTo>
                  <a:cubicBezTo>
                    <a:pt x="0" y="553268"/>
                    <a:pt x="18888" y="371284"/>
                    <a:pt x="54855" y="195520"/>
                  </a:cubicBezTo>
                  <a:close/>
                </a:path>
              </a:pathLst>
            </a:custGeom>
            <a:solidFill>
              <a:srgbClr val="416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Freeform: Shape 90"/>
            <p:cNvSpPr/>
            <p:nvPr/>
          </p:nvSpPr>
          <p:spPr>
            <a:xfrm>
              <a:off x="3068143" y="2784290"/>
              <a:ext cx="3060000" cy="2119359"/>
            </a:xfrm>
            <a:custGeom>
              <a:avLst/>
              <a:gdLst>
                <a:gd name="connsiteX0" fmla="*/ 74713 w 3060000"/>
                <a:gd name="connsiteY0" fmla="*/ 0 h 2119359"/>
                <a:gd name="connsiteX1" fmla="*/ 3060000 w 3060000"/>
                <a:gd name="connsiteY1" fmla="*/ 665485 h 2119359"/>
                <a:gd name="connsiteX2" fmla="*/ 367060 w 3060000"/>
                <a:gd name="connsiteY2" fmla="*/ 2119359 h 2119359"/>
                <a:gd name="connsiteX3" fmla="*/ 240470 w 3060000"/>
                <a:gd name="connsiteY3" fmla="*/ 1856575 h 2119359"/>
                <a:gd name="connsiteX4" fmla="*/ 0 w 3060000"/>
                <a:gd name="connsiteY4" fmla="*/ 665485 h 2119359"/>
                <a:gd name="connsiteX5" fmla="*/ 62169 w 3060000"/>
                <a:gd name="connsiteY5" fmla="*/ 48789 h 211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0000" h="2119359">
                  <a:moveTo>
                    <a:pt x="74713" y="0"/>
                  </a:moveTo>
                  <a:lnTo>
                    <a:pt x="3060000" y="665485"/>
                  </a:lnTo>
                  <a:lnTo>
                    <a:pt x="367060" y="2119359"/>
                  </a:lnTo>
                  <a:lnTo>
                    <a:pt x="240470" y="1856575"/>
                  </a:lnTo>
                  <a:cubicBezTo>
                    <a:pt x="85626" y="1490482"/>
                    <a:pt x="0" y="1087983"/>
                    <a:pt x="0" y="665485"/>
                  </a:cubicBezTo>
                  <a:cubicBezTo>
                    <a:pt x="0" y="454236"/>
                    <a:pt x="21407" y="247987"/>
                    <a:pt x="62169" y="48789"/>
                  </a:cubicBezTo>
                  <a:close/>
                </a:path>
              </a:pathLst>
            </a:custGeom>
            <a:solidFill>
              <a:srgbClr val="2B85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4796704" y="2124115"/>
              <a:ext cx="2662877" cy="2662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3" name="TextBox 92"/>
          <p:cNvSpPr txBox="1"/>
          <p:nvPr/>
        </p:nvSpPr>
        <p:spPr>
          <a:xfrm>
            <a:off x="3196210" y="172443"/>
            <a:ext cx="5774258" cy="461665"/>
          </a:xfrm>
          <a:prstGeom prst="rect">
            <a:avLst/>
          </a:prstGeom>
          <a:noFill/>
        </p:spPr>
        <p:txBody>
          <a:bodyPr wrap="square" rtlCol="0">
            <a:spAutoFit/>
          </a:bodyPr>
          <a:lstStyle/>
          <a:p>
            <a:pPr algn="ctr"/>
            <a:r>
              <a:rPr lang="en-IN" sz="2400" spc="300" dirty="0">
                <a:solidFill>
                  <a:srgbClr val="BFBFBF"/>
                </a:solidFill>
                <a:latin typeface="Open Sans Extrabold" panose="020B0906030804020204" pitchFamily="34" charset="0"/>
                <a:ea typeface="Open Sans Extrabold" panose="020B0906030804020204" pitchFamily="34" charset="0"/>
                <a:cs typeface="Open Sans Extrabold" panose="020B0906030804020204" pitchFamily="34" charset="0"/>
              </a:rPr>
              <a:t>POWER OF CREATIVITY</a:t>
            </a:r>
            <a:endParaRPr lang="en-IN" sz="2400" spc="300" dirty="0">
              <a:solidFill>
                <a:srgbClr val="BFBFBF"/>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4" name="TextBox 93"/>
          <p:cNvSpPr txBox="1"/>
          <p:nvPr/>
        </p:nvSpPr>
        <p:spPr>
          <a:xfrm>
            <a:off x="1200150" y="1106665"/>
            <a:ext cx="2167510" cy="830997"/>
          </a:xfrm>
          <a:prstGeom prst="rect">
            <a:avLst/>
          </a:prstGeom>
          <a:noFill/>
        </p:spPr>
        <p:txBody>
          <a:bodyPr wrap="square" rtlCol="0">
            <a:spAutoFit/>
          </a:bodyPr>
          <a:lstStyle/>
          <a:p>
            <a:r>
              <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2000</a:t>
            </a:r>
            <a:endPar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ITEM 1</a:t>
            </a:r>
            <a:endPar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TextBox 94"/>
          <p:cNvSpPr txBox="1"/>
          <p:nvPr/>
        </p:nvSpPr>
        <p:spPr>
          <a:xfrm>
            <a:off x="554175" y="2910811"/>
            <a:ext cx="2167510" cy="830997"/>
          </a:xfrm>
          <a:prstGeom prst="rect">
            <a:avLst/>
          </a:prstGeom>
          <a:noFill/>
        </p:spPr>
        <p:txBody>
          <a:bodyPr wrap="square" rtlCol="0">
            <a:spAutoFit/>
          </a:bodyPr>
          <a:lstStyle/>
          <a:p>
            <a:r>
              <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3000</a:t>
            </a:r>
            <a:endPar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ITEM 2</a:t>
            </a:r>
            <a:endPar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p:cNvSpPr txBox="1"/>
          <p:nvPr/>
        </p:nvSpPr>
        <p:spPr>
          <a:xfrm>
            <a:off x="1296723" y="4803228"/>
            <a:ext cx="2167510" cy="830997"/>
          </a:xfrm>
          <a:prstGeom prst="rect">
            <a:avLst/>
          </a:prstGeom>
          <a:noFill/>
        </p:spPr>
        <p:txBody>
          <a:bodyPr wrap="square" rtlCol="0">
            <a:spAutoFit/>
          </a:bodyPr>
          <a:lstStyle/>
          <a:p>
            <a:r>
              <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4000</a:t>
            </a:r>
            <a:endPar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ITEM 3</a:t>
            </a:r>
            <a:endPar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TextBox 96"/>
          <p:cNvSpPr txBox="1"/>
          <p:nvPr/>
        </p:nvSpPr>
        <p:spPr>
          <a:xfrm>
            <a:off x="9668231" y="1078236"/>
            <a:ext cx="2167510" cy="830997"/>
          </a:xfrm>
          <a:prstGeom prst="rect">
            <a:avLst/>
          </a:prstGeom>
          <a:noFill/>
        </p:spPr>
        <p:txBody>
          <a:bodyPr wrap="square" rtlCol="0">
            <a:spAutoFit/>
          </a:bodyPr>
          <a:lstStyle/>
          <a:p>
            <a:r>
              <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3000</a:t>
            </a:r>
            <a:endPar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ITEM 4</a:t>
            </a:r>
            <a:endPar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TextBox 97"/>
          <p:cNvSpPr txBox="1"/>
          <p:nvPr/>
        </p:nvSpPr>
        <p:spPr>
          <a:xfrm>
            <a:off x="9875088" y="3128828"/>
            <a:ext cx="2167510" cy="830997"/>
          </a:xfrm>
          <a:prstGeom prst="rect">
            <a:avLst/>
          </a:prstGeom>
          <a:noFill/>
        </p:spPr>
        <p:txBody>
          <a:bodyPr wrap="square" rtlCol="0">
            <a:spAutoFit/>
          </a:bodyPr>
          <a:lstStyle/>
          <a:p>
            <a:r>
              <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4000</a:t>
            </a:r>
            <a:endPar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ITEM 5</a:t>
            </a:r>
            <a:endPar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TextBox 98"/>
          <p:cNvSpPr txBox="1"/>
          <p:nvPr/>
        </p:nvSpPr>
        <p:spPr>
          <a:xfrm>
            <a:off x="9382896" y="5179420"/>
            <a:ext cx="2167510" cy="830997"/>
          </a:xfrm>
          <a:prstGeom prst="rect">
            <a:avLst/>
          </a:prstGeom>
          <a:noFill/>
        </p:spPr>
        <p:txBody>
          <a:bodyPr wrap="square" rtlCol="0">
            <a:spAutoFit/>
          </a:bodyPr>
          <a:lstStyle/>
          <a:p>
            <a:r>
              <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3000</a:t>
            </a:r>
            <a:endParaRPr lang="en-IN" sz="20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ITEM 6</a:t>
            </a:r>
            <a:endParaRPr lang="en-IN" sz="16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rgbClr val="ABABAB"/>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01" name="Straight Connector 100"/>
          <p:cNvCxnSpPr>
            <a:stCxn id="89" idx="4"/>
          </p:cNvCxnSpPr>
          <p:nvPr/>
        </p:nvCxnSpPr>
        <p:spPr>
          <a:xfrm flipH="1" flipV="1">
            <a:off x="2721685" y="1481188"/>
            <a:ext cx="1595010" cy="326318"/>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2666595" y="4914442"/>
            <a:ext cx="1694990" cy="290378"/>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1" idx="4"/>
          </p:cNvCxnSpPr>
          <p:nvPr/>
        </p:nvCxnSpPr>
        <p:spPr>
          <a:xfrm flipH="1">
            <a:off x="1803378" y="3313491"/>
            <a:ext cx="1655603" cy="45363"/>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97" idx="1"/>
          </p:cNvCxnSpPr>
          <p:nvPr/>
        </p:nvCxnSpPr>
        <p:spPr>
          <a:xfrm flipH="1">
            <a:off x="7984095" y="1493735"/>
            <a:ext cx="1684136" cy="502508"/>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98" idx="1"/>
            <a:endCxn id="50" idx="2"/>
          </p:cNvCxnSpPr>
          <p:nvPr/>
        </p:nvCxnSpPr>
        <p:spPr>
          <a:xfrm flipH="1">
            <a:off x="8726021" y="3544327"/>
            <a:ext cx="1149067" cy="0"/>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99" idx="1"/>
          </p:cNvCxnSpPr>
          <p:nvPr/>
        </p:nvCxnSpPr>
        <p:spPr>
          <a:xfrm flipH="1" flipV="1">
            <a:off x="7778327" y="4861575"/>
            <a:ext cx="1604569" cy="733344"/>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pic>
        <p:nvPicPr>
          <p:cNvPr id="125" name="Graphic 124" descr="Bar char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21320" y="4274023"/>
            <a:ext cx="540000" cy="540000"/>
          </a:xfrm>
          <a:prstGeom prst="rect">
            <a:avLst/>
          </a:prstGeom>
        </p:spPr>
      </p:pic>
      <p:pic>
        <p:nvPicPr>
          <p:cNvPr id="127" name="Graphic 126" descr="Puzz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363" y="3245802"/>
            <a:ext cx="540000" cy="540000"/>
          </a:xfrm>
          <a:prstGeom prst="rect">
            <a:avLst/>
          </a:prstGeom>
        </p:spPr>
      </p:pic>
      <p:pic>
        <p:nvPicPr>
          <p:cNvPr id="129" name="Graphic 128" descr="Magnifying 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8" y="2040729"/>
            <a:ext cx="540000" cy="540000"/>
          </a:xfrm>
          <a:prstGeom prst="rect">
            <a:avLst/>
          </a:prstGeom>
        </p:spPr>
      </p:pic>
      <p:pic>
        <p:nvPicPr>
          <p:cNvPr id="131" name="Graphic 130" descr="Pie char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8172" y="2115914"/>
            <a:ext cx="540000" cy="540000"/>
          </a:xfrm>
          <a:prstGeom prst="rect">
            <a:avLst/>
          </a:prstGeom>
        </p:spPr>
      </p:pic>
      <p:pic>
        <p:nvPicPr>
          <p:cNvPr id="133" name="Graphic 132" descr="Gear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7777" y="3251240"/>
            <a:ext cx="540000" cy="540000"/>
          </a:xfrm>
          <a:prstGeom prst="rect">
            <a:avLst/>
          </a:prstGeom>
        </p:spPr>
      </p:pic>
      <p:pic>
        <p:nvPicPr>
          <p:cNvPr id="135" name="Graphic 134" descr="Lightbulb"/>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438" y="4305521"/>
            <a:ext cx="540000" cy="540000"/>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hidden="1"/>
          <p:cNvSpPr/>
          <p:nvPr/>
        </p:nvSpPr>
        <p:spPr>
          <a:xfrm>
            <a:off x="4356393" y="1675060"/>
            <a:ext cx="5379101" cy="53791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hidden="1"/>
          <p:cNvSpPr/>
          <p:nvPr/>
        </p:nvSpPr>
        <p:spPr>
          <a:xfrm>
            <a:off x="6093535" y="3415167"/>
            <a:ext cx="69218" cy="69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2" name="Group 91"/>
          <p:cNvGrpSpPr/>
          <p:nvPr/>
        </p:nvGrpSpPr>
        <p:grpSpPr>
          <a:xfrm>
            <a:off x="3458981" y="1308388"/>
            <a:ext cx="5274038" cy="4241224"/>
            <a:chOff x="3068143" y="1111826"/>
            <a:chExt cx="6149524" cy="4945264"/>
          </a:xfrm>
        </p:grpSpPr>
        <p:sp>
          <p:nvSpPr>
            <p:cNvPr id="19" name="Circle: Hollow 18"/>
            <p:cNvSpPr/>
            <p:nvPr/>
          </p:nvSpPr>
          <p:spPr>
            <a:xfrm>
              <a:off x="3790195" y="1111826"/>
              <a:ext cx="4675897" cy="4675897"/>
            </a:xfrm>
            <a:prstGeom prst="donut">
              <a:avLst>
                <a:gd name="adj" fmla="val 23154"/>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1" name="Straight Connector 20"/>
            <p:cNvCxnSpPr>
              <a:stCxn id="19" idx="0"/>
              <a:endCxn id="19" idx="4"/>
            </p:cNvCxnSpPr>
            <p:nvPr/>
          </p:nvCxnSpPr>
          <p:spPr>
            <a:xfrm>
              <a:off x="6128144" y="1111826"/>
              <a:ext cx="0" cy="4675897"/>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9" idx="3"/>
              <a:endCxn id="19" idx="7"/>
            </p:cNvCxnSpPr>
            <p:nvPr/>
          </p:nvCxnSpPr>
          <p:spPr>
            <a:xfrm flipV="1">
              <a:off x="4474964" y="1796595"/>
              <a:ext cx="3306359" cy="3306359"/>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9" idx="1"/>
              <a:endCxn id="19" idx="5"/>
            </p:cNvCxnSpPr>
            <p:nvPr/>
          </p:nvCxnSpPr>
          <p:spPr>
            <a:xfrm>
              <a:off x="4474964" y="1796595"/>
              <a:ext cx="3306359" cy="3306359"/>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2"/>
              <a:endCxn id="19" idx="6"/>
            </p:cNvCxnSpPr>
            <p:nvPr/>
          </p:nvCxnSpPr>
          <p:spPr>
            <a:xfrm>
              <a:off x="3790195" y="3449775"/>
              <a:ext cx="4675897" cy="0"/>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sp>
          <p:nvSpPr>
            <p:cNvPr id="52" name="Freeform: Shape 51"/>
            <p:cNvSpPr/>
            <p:nvPr/>
          </p:nvSpPr>
          <p:spPr>
            <a:xfrm rot="1320000">
              <a:off x="5693069" y="3891308"/>
              <a:ext cx="2709863" cy="1813725"/>
            </a:xfrm>
            <a:custGeom>
              <a:avLst/>
              <a:gdLst>
                <a:gd name="connsiteX0" fmla="*/ 0 w 2709863"/>
                <a:gd name="connsiteY0" fmla="*/ 0 h 1813725"/>
                <a:gd name="connsiteX1" fmla="*/ 2709863 w 2709863"/>
                <a:gd name="connsiteY1" fmla="*/ 242632 h 1813725"/>
                <a:gd name="connsiteX2" fmla="*/ 2707112 w 2709863"/>
                <a:gd name="connsiteY2" fmla="*/ 297111 h 1813725"/>
                <a:gd name="connsiteX3" fmla="*/ 2104504 w 2709863"/>
                <a:gd name="connsiteY3" fmla="*/ 1738503 h 1813725"/>
                <a:gd name="connsiteX4" fmla="*/ 2036137 w 2709863"/>
                <a:gd name="connsiteY4" fmla="*/ 1813725 h 181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863" h="1813725">
                  <a:moveTo>
                    <a:pt x="0" y="0"/>
                  </a:moveTo>
                  <a:lnTo>
                    <a:pt x="2709863" y="242632"/>
                  </a:lnTo>
                  <a:lnTo>
                    <a:pt x="2707112" y="297111"/>
                  </a:lnTo>
                  <a:cubicBezTo>
                    <a:pt x="2651805" y="841708"/>
                    <a:pt x="2434650" y="1338458"/>
                    <a:pt x="2104504" y="1738503"/>
                  </a:cubicBezTo>
                  <a:lnTo>
                    <a:pt x="2036137" y="1813725"/>
                  </a:lnTo>
                  <a:close/>
                </a:path>
              </a:pathLst>
            </a:custGeom>
            <a:solidFill>
              <a:srgbClr val="3EAAB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Shape 49"/>
            <p:cNvSpPr/>
            <p:nvPr/>
          </p:nvSpPr>
          <p:spPr>
            <a:xfrm rot="300000">
              <a:off x="6128356" y="2209713"/>
              <a:ext cx="3089311" cy="2697028"/>
            </a:xfrm>
            <a:custGeom>
              <a:avLst/>
              <a:gdLst>
                <a:gd name="connsiteX0" fmla="*/ 2763589 w 3089311"/>
                <a:gd name="connsiteY0" fmla="*/ 0 h 2697028"/>
                <a:gd name="connsiteX1" fmla="*/ 2846538 w 3089311"/>
                <a:gd name="connsiteY1" fmla="*/ 172191 h 2697028"/>
                <a:gd name="connsiteX2" fmla="*/ 3089311 w 3089311"/>
                <a:gd name="connsiteY2" fmla="*/ 1374690 h 2697028"/>
                <a:gd name="connsiteX3" fmla="*/ 2846538 w 3089311"/>
                <a:gd name="connsiteY3" fmla="*/ 2577189 h 2697028"/>
                <a:gd name="connsiteX4" fmla="*/ 2788808 w 3089311"/>
                <a:gd name="connsiteY4" fmla="*/ 2697028 h 2697028"/>
                <a:gd name="connsiteX5" fmla="*/ 0 w 3089311"/>
                <a:gd name="connsiteY5" fmla="*/ 1374690 h 269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9311" h="2697028">
                  <a:moveTo>
                    <a:pt x="2763589" y="0"/>
                  </a:moveTo>
                  <a:lnTo>
                    <a:pt x="2846538" y="172191"/>
                  </a:lnTo>
                  <a:cubicBezTo>
                    <a:pt x="3002865" y="541791"/>
                    <a:pt x="3089311" y="948145"/>
                    <a:pt x="3089311" y="1374690"/>
                  </a:cubicBezTo>
                  <a:cubicBezTo>
                    <a:pt x="3089311" y="1801235"/>
                    <a:pt x="3002865" y="2207589"/>
                    <a:pt x="2846538" y="2577189"/>
                  </a:cubicBezTo>
                  <a:lnTo>
                    <a:pt x="2788808" y="2697028"/>
                  </a:lnTo>
                  <a:lnTo>
                    <a:pt x="0" y="1374690"/>
                  </a:lnTo>
                  <a:close/>
                </a:path>
              </a:pathLst>
            </a:custGeom>
            <a:solidFill>
              <a:srgbClr val="3EABB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47"/>
            <p:cNvSpPr/>
            <p:nvPr/>
          </p:nvSpPr>
          <p:spPr>
            <a:xfrm rot="-180000">
              <a:off x="6062791" y="1279906"/>
              <a:ext cx="2657505" cy="2101767"/>
            </a:xfrm>
            <a:custGeom>
              <a:avLst/>
              <a:gdLst>
                <a:gd name="connsiteX0" fmla="*/ 1692957 w 2657505"/>
                <a:gd name="connsiteY0" fmla="*/ 0 h 2101767"/>
                <a:gd name="connsiteX1" fmla="*/ 1717451 w 2657505"/>
                <a:gd name="connsiteY1" fmla="*/ 18316 h 2101767"/>
                <a:gd name="connsiteX2" fmla="*/ 2645146 w 2657505"/>
                <a:gd name="connsiteY2" fmla="*/ 1557623 h 2101767"/>
                <a:gd name="connsiteX3" fmla="*/ 2657505 w 2657505"/>
                <a:gd name="connsiteY3" fmla="*/ 1638605 h 2101767"/>
                <a:gd name="connsiteX4" fmla="*/ 0 w 2657505"/>
                <a:gd name="connsiteY4" fmla="*/ 2101767 h 2101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505" h="2101767">
                  <a:moveTo>
                    <a:pt x="1692957" y="0"/>
                  </a:moveTo>
                  <a:lnTo>
                    <a:pt x="1717451" y="18316"/>
                  </a:lnTo>
                  <a:cubicBezTo>
                    <a:pt x="2184170" y="403487"/>
                    <a:pt x="2519263" y="942451"/>
                    <a:pt x="2645146" y="1557623"/>
                  </a:cubicBezTo>
                  <a:lnTo>
                    <a:pt x="2657505" y="1638605"/>
                  </a:lnTo>
                  <a:lnTo>
                    <a:pt x="0" y="2101767"/>
                  </a:lnTo>
                  <a:close/>
                </a:path>
              </a:pathLst>
            </a:custGeom>
            <a:solidFill>
              <a:srgbClr val="69C2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Freeform: Shape 86"/>
            <p:cNvSpPr/>
            <p:nvPr/>
          </p:nvSpPr>
          <p:spPr>
            <a:xfrm>
              <a:off x="3475659" y="3449774"/>
              <a:ext cx="2652484" cy="2607316"/>
            </a:xfrm>
            <a:custGeom>
              <a:avLst/>
              <a:gdLst>
                <a:gd name="connsiteX0" fmla="*/ 2652484 w 2652484"/>
                <a:gd name="connsiteY0" fmla="*/ 0 h 2607316"/>
                <a:gd name="connsiteX1" fmla="*/ 1961216 w 2652484"/>
                <a:gd name="connsiteY1" fmla="*/ 2607316 h 2607316"/>
                <a:gd name="connsiteX2" fmla="*/ 1849587 w 2652484"/>
                <a:gd name="connsiteY2" fmla="*/ 2578614 h 2607316"/>
                <a:gd name="connsiteX3" fmla="*/ 7339 w 2652484"/>
                <a:gd name="connsiteY3" fmla="*/ 544144 h 2607316"/>
                <a:gd name="connsiteX4" fmla="*/ 0 w 2652484"/>
                <a:gd name="connsiteY4" fmla="*/ 496058 h 260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2484" h="2607316">
                  <a:moveTo>
                    <a:pt x="2652484" y="0"/>
                  </a:moveTo>
                  <a:lnTo>
                    <a:pt x="1961216" y="2607316"/>
                  </a:lnTo>
                  <a:lnTo>
                    <a:pt x="1849587" y="2578614"/>
                  </a:lnTo>
                  <a:cubicBezTo>
                    <a:pt x="919592" y="2289355"/>
                    <a:pt x="205154" y="1510844"/>
                    <a:pt x="7339" y="544144"/>
                  </a:cubicBezTo>
                  <a:lnTo>
                    <a:pt x="0" y="496058"/>
                  </a:lnTo>
                  <a:close/>
                </a:path>
              </a:pathLst>
            </a:custGeom>
            <a:solidFill>
              <a:srgbClr val="2A93B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Freeform: Shape 88"/>
            <p:cNvSpPr/>
            <p:nvPr/>
          </p:nvSpPr>
          <p:spPr>
            <a:xfrm rot="2400000">
              <a:off x="3649064" y="1784287"/>
              <a:ext cx="2700000" cy="1800842"/>
            </a:xfrm>
            <a:custGeom>
              <a:avLst/>
              <a:gdLst>
                <a:gd name="connsiteX0" fmla="*/ 105128 w 2700000"/>
                <a:gd name="connsiteY0" fmla="*/ 0 h 1800842"/>
                <a:gd name="connsiteX1" fmla="*/ 2700000 w 2700000"/>
                <a:gd name="connsiteY1" fmla="*/ 739664 h 1800842"/>
                <a:gd name="connsiteX2" fmla="*/ 217101 w 2700000"/>
                <a:gd name="connsiteY2" fmla="*/ 1800842 h 1800842"/>
                <a:gd name="connsiteX3" fmla="*/ 212180 w 2700000"/>
                <a:gd name="connsiteY3" fmla="*/ 1790626 h 1800842"/>
                <a:gd name="connsiteX4" fmla="*/ 0 w 2700000"/>
                <a:gd name="connsiteY4" fmla="*/ 739664 h 1800842"/>
                <a:gd name="connsiteX5" fmla="*/ 54855 w 2700000"/>
                <a:gd name="connsiteY5" fmla="*/ 195520 h 18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000" h="1800842">
                  <a:moveTo>
                    <a:pt x="105128" y="0"/>
                  </a:moveTo>
                  <a:lnTo>
                    <a:pt x="2700000" y="739664"/>
                  </a:lnTo>
                  <a:lnTo>
                    <a:pt x="217101" y="1800842"/>
                  </a:lnTo>
                  <a:lnTo>
                    <a:pt x="212180" y="1790626"/>
                  </a:lnTo>
                  <a:cubicBezTo>
                    <a:pt x="75552" y="1467603"/>
                    <a:pt x="0" y="1112456"/>
                    <a:pt x="0" y="739664"/>
                  </a:cubicBezTo>
                  <a:cubicBezTo>
                    <a:pt x="0" y="553268"/>
                    <a:pt x="18888" y="371284"/>
                    <a:pt x="54855" y="195520"/>
                  </a:cubicBezTo>
                  <a:close/>
                </a:path>
              </a:pathLst>
            </a:custGeom>
            <a:solidFill>
              <a:srgbClr val="416D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Freeform: Shape 90"/>
            <p:cNvSpPr/>
            <p:nvPr/>
          </p:nvSpPr>
          <p:spPr>
            <a:xfrm>
              <a:off x="3068143" y="2784290"/>
              <a:ext cx="3060000" cy="2119359"/>
            </a:xfrm>
            <a:custGeom>
              <a:avLst/>
              <a:gdLst>
                <a:gd name="connsiteX0" fmla="*/ 74713 w 3060000"/>
                <a:gd name="connsiteY0" fmla="*/ 0 h 2119359"/>
                <a:gd name="connsiteX1" fmla="*/ 3060000 w 3060000"/>
                <a:gd name="connsiteY1" fmla="*/ 665485 h 2119359"/>
                <a:gd name="connsiteX2" fmla="*/ 367060 w 3060000"/>
                <a:gd name="connsiteY2" fmla="*/ 2119359 h 2119359"/>
                <a:gd name="connsiteX3" fmla="*/ 240470 w 3060000"/>
                <a:gd name="connsiteY3" fmla="*/ 1856575 h 2119359"/>
                <a:gd name="connsiteX4" fmla="*/ 0 w 3060000"/>
                <a:gd name="connsiteY4" fmla="*/ 665485 h 2119359"/>
                <a:gd name="connsiteX5" fmla="*/ 62169 w 3060000"/>
                <a:gd name="connsiteY5" fmla="*/ 48789 h 211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0000" h="2119359">
                  <a:moveTo>
                    <a:pt x="74713" y="0"/>
                  </a:moveTo>
                  <a:lnTo>
                    <a:pt x="3060000" y="665485"/>
                  </a:lnTo>
                  <a:lnTo>
                    <a:pt x="367060" y="2119359"/>
                  </a:lnTo>
                  <a:lnTo>
                    <a:pt x="240470" y="1856575"/>
                  </a:lnTo>
                  <a:cubicBezTo>
                    <a:pt x="85626" y="1490482"/>
                    <a:pt x="0" y="1087983"/>
                    <a:pt x="0" y="665485"/>
                  </a:cubicBezTo>
                  <a:cubicBezTo>
                    <a:pt x="0" y="454236"/>
                    <a:pt x="21407" y="247987"/>
                    <a:pt x="62169" y="48789"/>
                  </a:cubicBezTo>
                  <a:close/>
                </a:path>
              </a:pathLst>
            </a:custGeom>
            <a:solidFill>
              <a:srgbClr val="2B85A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4796704" y="2124115"/>
              <a:ext cx="2662877" cy="26628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3" name="TextBox 92"/>
          <p:cNvSpPr txBox="1"/>
          <p:nvPr/>
        </p:nvSpPr>
        <p:spPr>
          <a:xfrm>
            <a:off x="3196210" y="172443"/>
            <a:ext cx="5774258" cy="461665"/>
          </a:xfrm>
          <a:prstGeom prst="rect">
            <a:avLst/>
          </a:prstGeom>
          <a:noFill/>
        </p:spPr>
        <p:txBody>
          <a:bodyPr wrap="square" rtlCol="0">
            <a:spAutoFit/>
          </a:bodyPr>
          <a:lstStyle/>
          <a:p>
            <a:pPr algn="ctr"/>
            <a:r>
              <a:rPr lang="en-IN" sz="2400" spc="3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POWER OF CREATIVITY</a:t>
            </a:r>
            <a:endParaRPr lang="en-IN" sz="2400" spc="3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4" name="TextBox 93"/>
          <p:cNvSpPr txBox="1"/>
          <p:nvPr/>
        </p:nvSpPr>
        <p:spPr>
          <a:xfrm>
            <a:off x="1200150" y="1106665"/>
            <a:ext cx="2167510" cy="830997"/>
          </a:xfrm>
          <a:prstGeom prst="rect">
            <a:avLst/>
          </a:prstGeom>
          <a:noFill/>
        </p:spPr>
        <p:txBody>
          <a:bodyPr wrap="square" rtlCol="0">
            <a:spAutoFit/>
          </a:bodyPr>
          <a:lstStyle/>
          <a:p>
            <a:r>
              <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2000</a:t>
            </a:r>
            <a:endPar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ITEM 1</a:t>
            </a:r>
            <a:endPar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5" name="TextBox 94"/>
          <p:cNvSpPr txBox="1"/>
          <p:nvPr/>
        </p:nvSpPr>
        <p:spPr>
          <a:xfrm>
            <a:off x="554175" y="2910811"/>
            <a:ext cx="2167510" cy="830997"/>
          </a:xfrm>
          <a:prstGeom prst="rect">
            <a:avLst/>
          </a:prstGeom>
          <a:noFill/>
        </p:spPr>
        <p:txBody>
          <a:bodyPr wrap="square" rtlCol="0">
            <a:spAutoFit/>
          </a:bodyPr>
          <a:lstStyle/>
          <a:p>
            <a:r>
              <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3000</a:t>
            </a:r>
            <a:endPar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ITEM 2</a:t>
            </a:r>
            <a:endPar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6" name="TextBox 95"/>
          <p:cNvSpPr txBox="1"/>
          <p:nvPr/>
        </p:nvSpPr>
        <p:spPr>
          <a:xfrm>
            <a:off x="1296723" y="4803228"/>
            <a:ext cx="2167510" cy="830997"/>
          </a:xfrm>
          <a:prstGeom prst="rect">
            <a:avLst/>
          </a:prstGeom>
          <a:noFill/>
        </p:spPr>
        <p:txBody>
          <a:bodyPr wrap="square" rtlCol="0">
            <a:spAutoFit/>
          </a:bodyPr>
          <a:lstStyle/>
          <a:p>
            <a:r>
              <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4000</a:t>
            </a:r>
            <a:endPar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ITEM 3</a:t>
            </a:r>
            <a:endPar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7" name="TextBox 96"/>
          <p:cNvSpPr txBox="1"/>
          <p:nvPr/>
        </p:nvSpPr>
        <p:spPr>
          <a:xfrm>
            <a:off x="9668231" y="1078236"/>
            <a:ext cx="2167510" cy="830997"/>
          </a:xfrm>
          <a:prstGeom prst="rect">
            <a:avLst/>
          </a:prstGeom>
          <a:noFill/>
        </p:spPr>
        <p:txBody>
          <a:bodyPr wrap="square" rtlCol="0">
            <a:spAutoFit/>
          </a:bodyPr>
          <a:lstStyle/>
          <a:p>
            <a:r>
              <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3000</a:t>
            </a:r>
            <a:endPar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ITEM 4</a:t>
            </a:r>
            <a:endPar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8" name="TextBox 97"/>
          <p:cNvSpPr txBox="1"/>
          <p:nvPr/>
        </p:nvSpPr>
        <p:spPr>
          <a:xfrm>
            <a:off x="9875088" y="3128828"/>
            <a:ext cx="2167510" cy="830997"/>
          </a:xfrm>
          <a:prstGeom prst="rect">
            <a:avLst/>
          </a:prstGeom>
          <a:noFill/>
        </p:spPr>
        <p:txBody>
          <a:bodyPr wrap="square" rtlCol="0">
            <a:spAutoFit/>
          </a:bodyPr>
          <a:lstStyle/>
          <a:p>
            <a:r>
              <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4000</a:t>
            </a:r>
            <a:endPar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ITEM 5</a:t>
            </a:r>
            <a:endPar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9" name="TextBox 98"/>
          <p:cNvSpPr txBox="1"/>
          <p:nvPr/>
        </p:nvSpPr>
        <p:spPr>
          <a:xfrm>
            <a:off x="9382896" y="5179420"/>
            <a:ext cx="2167510" cy="830997"/>
          </a:xfrm>
          <a:prstGeom prst="rect">
            <a:avLst/>
          </a:prstGeom>
          <a:noFill/>
        </p:spPr>
        <p:txBody>
          <a:bodyPr wrap="square" rtlCol="0">
            <a:spAutoFit/>
          </a:bodyPr>
          <a:lstStyle/>
          <a:p>
            <a:r>
              <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3000</a:t>
            </a:r>
            <a:endPar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ITEM 6</a:t>
            </a:r>
            <a:endParaRPr lang="en-IN" sz="16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a:p>
            <a:r>
              <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ADD TEXT HERE</a:t>
            </a:r>
            <a:endParaRPr lang="en-IN" sz="12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01" name="Straight Connector 100"/>
          <p:cNvCxnSpPr>
            <a:stCxn id="89" idx="4"/>
          </p:cNvCxnSpPr>
          <p:nvPr/>
        </p:nvCxnSpPr>
        <p:spPr>
          <a:xfrm flipH="1" flipV="1">
            <a:off x="2721685" y="1481188"/>
            <a:ext cx="1595010" cy="326318"/>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2666595" y="4914442"/>
            <a:ext cx="1694990" cy="290378"/>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1" idx="4"/>
          </p:cNvCxnSpPr>
          <p:nvPr/>
        </p:nvCxnSpPr>
        <p:spPr>
          <a:xfrm flipH="1">
            <a:off x="1803378" y="3313491"/>
            <a:ext cx="1655603" cy="45363"/>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97" idx="1"/>
          </p:cNvCxnSpPr>
          <p:nvPr/>
        </p:nvCxnSpPr>
        <p:spPr>
          <a:xfrm flipH="1">
            <a:off x="7984095" y="1493735"/>
            <a:ext cx="1684136" cy="502508"/>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98" idx="1"/>
            <a:endCxn id="50" idx="2"/>
          </p:cNvCxnSpPr>
          <p:nvPr/>
        </p:nvCxnSpPr>
        <p:spPr>
          <a:xfrm flipH="1">
            <a:off x="8726021" y="3544327"/>
            <a:ext cx="1149067" cy="0"/>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99" idx="1"/>
          </p:cNvCxnSpPr>
          <p:nvPr/>
        </p:nvCxnSpPr>
        <p:spPr>
          <a:xfrm flipH="1" flipV="1">
            <a:off x="7778327" y="4861575"/>
            <a:ext cx="1604569" cy="733344"/>
          </a:xfrm>
          <a:prstGeom prst="line">
            <a:avLst/>
          </a:prstGeom>
          <a:ln>
            <a:solidFill>
              <a:srgbClr val="CDCDCD"/>
            </a:solidFill>
          </a:ln>
        </p:spPr>
        <p:style>
          <a:lnRef idx="1">
            <a:schemeClr val="accent1"/>
          </a:lnRef>
          <a:fillRef idx="0">
            <a:schemeClr val="accent1"/>
          </a:fillRef>
          <a:effectRef idx="0">
            <a:schemeClr val="accent1"/>
          </a:effectRef>
          <a:fontRef idx="minor">
            <a:schemeClr val="tx1"/>
          </a:fontRef>
        </p:style>
      </p:cxnSp>
      <p:pic>
        <p:nvPicPr>
          <p:cNvPr id="125" name="Graphic 124" descr="Bar char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21320" y="4274023"/>
            <a:ext cx="540000" cy="540000"/>
          </a:xfrm>
          <a:prstGeom prst="rect">
            <a:avLst/>
          </a:prstGeom>
        </p:spPr>
      </p:pic>
      <p:pic>
        <p:nvPicPr>
          <p:cNvPr id="127" name="Graphic 126" descr="Puzz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363" y="3245802"/>
            <a:ext cx="540000" cy="540000"/>
          </a:xfrm>
          <a:prstGeom prst="rect">
            <a:avLst/>
          </a:prstGeom>
        </p:spPr>
      </p:pic>
      <p:pic>
        <p:nvPicPr>
          <p:cNvPr id="129" name="Graphic 128" descr="Magnifying 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8" y="2040729"/>
            <a:ext cx="540000" cy="540000"/>
          </a:xfrm>
          <a:prstGeom prst="rect">
            <a:avLst/>
          </a:prstGeom>
        </p:spPr>
      </p:pic>
      <p:pic>
        <p:nvPicPr>
          <p:cNvPr id="131" name="Graphic 130" descr="Pie char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8172" y="2115914"/>
            <a:ext cx="540000" cy="540000"/>
          </a:xfrm>
          <a:prstGeom prst="rect">
            <a:avLst/>
          </a:prstGeom>
        </p:spPr>
      </p:pic>
      <p:pic>
        <p:nvPicPr>
          <p:cNvPr id="133" name="Graphic 132" descr="Gear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7777" y="3251240"/>
            <a:ext cx="540000" cy="540000"/>
          </a:xfrm>
          <a:prstGeom prst="rect">
            <a:avLst/>
          </a:prstGeom>
        </p:spPr>
      </p:pic>
      <p:pic>
        <p:nvPicPr>
          <p:cNvPr id="135" name="Graphic 134" descr="Lightbulb"/>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7438" y="4305521"/>
            <a:ext cx="540000" cy="5400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alf Frame 10"/>
          <p:cNvSpPr/>
          <p:nvPr/>
        </p:nvSpPr>
        <p:spPr>
          <a:xfrm rot="2700000">
            <a:off x="-2050963" y="1985807"/>
            <a:ext cx="9732706" cy="9936889"/>
          </a:xfrm>
          <a:prstGeom prst="halfFrame">
            <a:avLst>
              <a:gd name="adj1" fmla="val 38339"/>
              <a:gd name="adj2" fmla="val 40484"/>
            </a:avLst>
          </a:prstGeom>
          <a:blipFill dpi="0" rotWithShape="0">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p:cNvSpPr txBox="1"/>
          <p:nvPr/>
        </p:nvSpPr>
        <p:spPr>
          <a:xfrm>
            <a:off x="5048250" y="1502152"/>
            <a:ext cx="7143750" cy="707886"/>
          </a:xfrm>
          <a:prstGeom prst="rect">
            <a:avLst/>
          </a:prstGeom>
          <a:noFill/>
        </p:spPr>
        <p:txBody>
          <a:bodyPr wrap="square" rtlCol="0">
            <a:spAutoFit/>
          </a:bodyPr>
          <a:lstStyle/>
          <a:p>
            <a:pPr algn="r"/>
            <a:r>
              <a:rPr lang="en-IN" sz="4000" spc="3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4000" spc="3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Box 12"/>
          <p:cNvSpPr txBox="1"/>
          <p:nvPr/>
        </p:nvSpPr>
        <p:spPr>
          <a:xfrm>
            <a:off x="5334000" y="2120622"/>
            <a:ext cx="6858000" cy="369332"/>
          </a:xfrm>
          <a:prstGeom prst="rect">
            <a:avLst/>
          </a:prstGeom>
          <a:noFill/>
        </p:spPr>
        <p:txBody>
          <a:bodyPr wrap="square" rtlCol="0">
            <a:spAutoFit/>
          </a:bodyPr>
          <a:lstStyle/>
          <a:p>
            <a:pPr algn="r"/>
            <a:r>
              <a:rPr lang="en-IN" spc="600" dirty="0">
                <a:latin typeface="Open Sans Light" panose="020B0306030504020204" pitchFamily="34" charset="0"/>
                <a:ea typeface="Open Sans Light" panose="020B0306030504020204" pitchFamily="34" charset="0"/>
                <a:cs typeface="Open Sans Light" panose="020B0306030504020204" pitchFamily="34" charset="0"/>
              </a:rPr>
              <a:t>BEAUTIFUL PRESENTATION TEMPLATES</a:t>
            </a:r>
            <a:endParaRPr lang="en-IN" spc="600" dirty="0">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7" name="Group 16"/>
          <p:cNvGrpSpPr/>
          <p:nvPr/>
        </p:nvGrpSpPr>
        <p:grpSpPr>
          <a:xfrm>
            <a:off x="11277601" y="1091591"/>
            <a:ext cx="742950" cy="410561"/>
            <a:chOff x="10020300" y="543818"/>
            <a:chExt cx="1044743" cy="577334"/>
          </a:xfrm>
        </p:grpSpPr>
        <p:sp>
          <p:nvSpPr>
            <p:cNvPr id="14" name="Parallelogram 13"/>
            <p:cNvSpPr/>
            <p:nvPr/>
          </p:nvSpPr>
          <p:spPr>
            <a:xfrm>
              <a:off x="10020300" y="666750"/>
              <a:ext cx="895350" cy="454402"/>
            </a:xfrm>
            <a:prstGeom prst="parallelogram">
              <a:avLst/>
            </a:prstGeom>
            <a:solidFill>
              <a:schemeClr val="bg1"/>
            </a:solidFill>
            <a:ln w="28575">
              <a:solidFill>
                <a:srgbClr val="59D7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p:cNvSpPr/>
            <p:nvPr/>
          </p:nvSpPr>
          <p:spPr>
            <a:xfrm>
              <a:off x="10169693" y="543818"/>
              <a:ext cx="895350" cy="454402"/>
            </a:xfrm>
            <a:prstGeom prst="parallelogram">
              <a:avLst/>
            </a:prstGeom>
            <a:noFill/>
            <a:ln w="28575">
              <a:solidFill>
                <a:srgbClr val="59D7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Rectangle 15"/>
          <p:cNvSpPr/>
          <p:nvPr/>
        </p:nvSpPr>
        <p:spPr>
          <a:xfrm>
            <a:off x="6496050" y="2632858"/>
            <a:ext cx="5695950" cy="954107"/>
          </a:xfrm>
          <a:prstGeom prst="rect">
            <a:avLst/>
          </a:prstGeom>
        </p:spPr>
        <p:txBody>
          <a:bodyPr wrap="square">
            <a:spAutoFit/>
          </a:bodyPr>
          <a:lstStyle/>
          <a:p>
            <a:pPr algn="r"/>
            <a:r>
              <a:rPr lang="en-IN" sz="1400" spc="3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CONSECTETUR ADIPISCING ELIT, SED DO EIUSMOD TEMPOR INCIDIDUNT UT LABORE ET DOLORE MAGNA ALIQUA. </a:t>
            </a:r>
            <a:endParaRPr lang="en-IN" sz="1400" spc="300" dirty="0">
              <a:latin typeface="Open Sans Light" panose="020B0306030504020204" pitchFamily="34" charset="0"/>
              <a:ea typeface="Open Sans Light" panose="020B0306030504020204" pitchFamily="34" charset="0"/>
              <a:cs typeface="Open Sans Light" panose="020B0306030504020204" pitchFamily="34"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725" y="-76200"/>
            <a:ext cx="12363450" cy="7010400"/>
          </a:xfrm>
          <a:prstGeom prst="rect">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Half Frame 3"/>
          <p:cNvSpPr/>
          <p:nvPr/>
        </p:nvSpPr>
        <p:spPr>
          <a:xfrm rot="2700000">
            <a:off x="-2913849" y="3424801"/>
            <a:ext cx="7018796" cy="7018796"/>
          </a:xfrm>
          <a:prstGeom prst="halfFrame">
            <a:avLst/>
          </a:prstGeom>
          <a:solidFill>
            <a:srgbClr val="59D7D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Right Triangle 4"/>
          <p:cNvSpPr/>
          <p:nvPr/>
        </p:nvSpPr>
        <p:spPr>
          <a:xfrm flipH="1" flipV="1">
            <a:off x="2695074" y="-76202"/>
            <a:ext cx="9582649" cy="9241972"/>
          </a:xfrm>
          <a:prstGeom prst="rtTriangle">
            <a:avLst/>
          </a:prstGeom>
          <a:solidFill>
            <a:srgbClr val="59D7D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4883718" y="999035"/>
            <a:ext cx="7143750" cy="830997"/>
          </a:xfrm>
          <a:prstGeom prst="rect">
            <a:avLst/>
          </a:prstGeom>
          <a:noFill/>
        </p:spPr>
        <p:txBody>
          <a:bodyPr wrap="square" rtlCol="0">
            <a:spAutoFit/>
          </a:bodyPr>
          <a:lstStyle/>
          <a:p>
            <a:pPr algn="r"/>
            <a:r>
              <a:rPr lang="en-IN" sz="48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CREATIVE VENUS</a:t>
            </a:r>
            <a:endParaRPr lang="en-IN" sz="4800" spc="3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0" name="TextBox 19"/>
          <p:cNvSpPr txBox="1"/>
          <p:nvPr/>
        </p:nvSpPr>
        <p:spPr>
          <a:xfrm>
            <a:off x="5187013" y="1714845"/>
            <a:ext cx="6858000" cy="369332"/>
          </a:xfrm>
          <a:prstGeom prst="rect">
            <a:avLst/>
          </a:prstGeom>
          <a:noFill/>
        </p:spPr>
        <p:txBody>
          <a:bodyPr wrap="square" rtlCol="0">
            <a:spAutoFit/>
          </a:bodyPr>
          <a:lstStyle/>
          <a:p>
            <a:pPr algn="r"/>
            <a:r>
              <a:rPr lang="en-IN" spc="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BEAUTIFUL PRESENTATION TEMPLATES</a:t>
            </a:r>
            <a:endParaRPr lang="en-IN" spc="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21" name="Group 20"/>
          <p:cNvGrpSpPr/>
          <p:nvPr/>
        </p:nvGrpSpPr>
        <p:grpSpPr>
          <a:xfrm>
            <a:off x="11087853" y="419580"/>
            <a:ext cx="742950" cy="410561"/>
            <a:chOff x="10020300" y="543818"/>
            <a:chExt cx="1044743" cy="577334"/>
          </a:xfrm>
        </p:grpSpPr>
        <p:sp>
          <p:nvSpPr>
            <p:cNvPr id="22" name="Parallelogram 21"/>
            <p:cNvSpPr/>
            <p:nvPr/>
          </p:nvSpPr>
          <p:spPr>
            <a:xfrm>
              <a:off x="10020300" y="666750"/>
              <a:ext cx="895350" cy="454402"/>
            </a:xfrm>
            <a:prstGeom prst="parallelogram">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Parallelogram 22"/>
            <p:cNvSpPr/>
            <p:nvPr/>
          </p:nvSpPr>
          <p:spPr>
            <a:xfrm>
              <a:off x="10169693" y="543818"/>
              <a:ext cx="895350" cy="454402"/>
            </a:xfrm>
            <a:prstGeom prst="parallelogram">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 name="Rectangle 23"/>
          <p:cNvSpPr/>
          <p:nvPr/>
        </p:nvSpPr>
        <p:spPr>
          <a:xfrm>
            <a:off x="7653237" y="2873665"/>
            <a:ext cx="4374231" cy="1169551"/>
          </a:xfrm>
          <a:prstGeom prst="rect">
            <a:avLst/>
          </a:prstGeom>
        </p:spPr>
        <p:txBody>
          <a:bodyPr wrap="square">
            <a:spAutoFit/>
          </a:bodyPr>
          <a:lstStyle/>
          <a:p>
            <a:pPr algn="r"/>
            <a:r>
              <a:rPr lang="en-IN" sz="1400" spc="3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LOREM IPSUM DOLOR SIT AMET, CONSECTETUR ADIPISCING ELIT, SED DO EIUSMOD TEMPOR INCIDIDUNT UT LABORE ET DOLORE MAGNA ALIQUA. </a:t>
            </a:r>
            <a:endParaRPr lang="en-IN" sz="1400" spc="3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cxnSp>
        <p:nvCxnSpPr>
          <p:cNvPr id="7" name="Straight Connector 6"/>
          <p:cNvCxnSpPr/>
          <p:nvPr/>
        </p:nvCxnSpPr>
        <p:spPr>
          <a:xfrm>
            <a:off x="7968176" y="2801476"/>
            <a:ext cx="388996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968176" y="4067279"/>
            <a:ext cx="3889961"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 name="Group 1043"/>
          <p:cNvGrpSpPr/>
          <p:nvPr/>
        </p:nvGrpSpPr>
        <p:grpSpPr>
          <a:xfrm>
            <a:off x="1424389" y="533075"/>
            <a:ext cx="9343223" cy="5791851"/>
            <a:chOff x="1781770" y="399581"/>
            <a:chExt cx="9343223" cy="5791851"/>
          </a:xfrm>
        </p:grpSpPr>
        <p:grpSp>
          <p:nvGrpSpPr>
            <p:cNvPr id="1040" name="Group 1039"/>
            <p:cNvGrpSpPr/>
            <p:nvPr/>
          </p:nvGrpSpPr>
          <p:grpSpPr>
            <a:xfrm>
              <a:off x="1781770" y="399581"/>
              <a:ext cx="2151601" cy="5791851"/>
              <a:chOff x="1781770" y="399581"/>
              <a:chExt cx="2151601" cy="5791851"/>
            </a:xfrm>
          </p:grpSpPr>
          <p:sp>
            <p:nvSpPr>
              <p:cNvPr id="57" name="Oval 56"/>
              <p:cNvSpPr/>
              <p:nvPr/>
            </p:nvSpPr>
            <p:spPr>
              <a:xfrm>
                <a:off x="2442410" y="6145713"/>
                <a:ext cx="1207755" cy="45719"/>
              </a:xfrm>
              <a:prstGeom prst="ellipse">
                <a:avLst/>
              </a:prstGeom>
              <a:solidFill>
                <a:schemeClr val="bg2">
                  <a:lumMod val="2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6" name="Group 65"/>
              <p:cNvGrpSpPr/>
              <p:nvPr/>
            </p:nvGrpSpPr>
            <p:grpSpPr>
              <a:xfrm>
                <a:off x="1781770" y="399581"/>
                <a:ext cx="2151601" cy="5791851"/>
                <a:chOff x="1781770" y="408131"/>
                <a:chExt cx="2151601" cy="5791851"/>
              </a:xfrm>
            </p:grpSpPr>
            <p:grpSp>
              <p:nvGrpSpPr>
                <p:cNvPr id="58" name="Group 57"/>
                <p:cNvGrpSpPr/>
                <p:nvPr/>
              </p:nvGrpSpPr>
              <p:grpSpPr>
                <a:xfrm>
                  <a:off x="1781770" y="408131"/>
                  <a:ext cx="2151601" cy="5791851"/>
                  <a:chOff x="1781770" y="408131"/>
                  <a:chExt cx="2151601" cy="5791851"/>
                </a:xfrm>
              </p:grpSpPr>
              <p:pic>
                <p:nvPicPr>
                  <p:cNvPr id="56" name="Picture 55"/>
                  <p:cNvPicPr>
                    <a:picLocks noChangeAspect="1"/>
                  </p:cNvPicPr>
                  <p:nvPr/>
                </p:nvPicPr>
                <p:blipFill>
                  <a:blip r:embed="rId1">
                    <a:extLst>
                      <a:ext uri="{BEBA8EAE-BF5A-486C-A8C5-ECC9F3942E4B}">
                        <a14:imgProps xmlns:a14="http://schemas.microsoft.com/office/drawing/2010/main">
                          <a14:imgLayer r:embed="rId2">
                            <a14:imgEffect>
                              <a14:artisticBlur/>
                            </a14:imgEffect>
                            <a14:imgEffect>
                              <a14:brightnessContrast bright="40000" contrast="-40000"/>
                            </a14:imgEffect>
                            <a14:imgEffect>
                              <a14:saturation sat="0"/>
                            </a14:imgEffect>
                          </a14:imgLayer>
                        </a14:imgProps>
                      </a:ext>
                    </a:extLst>
                  </a:blip>
                  <a:stretch>
                    <a:fillRect/>
                  </a:stretch>
                </p:blipFill>
                <p:spPr>
                  <a:xfrm>
                    <a:off x="2325128" y="6154263"/>
                    <a:ext cx="1402202" cy="45719"/>
                  </a:xfrm>
                  <a:prstGeom prst="rect">
                    <a:avLst/>
                  </a:prstGeom>
                </p:spPr>
              </p:pic>
              <p:sp>
                <p:nvSpPr>
                  <p:cNvPr id="48" name="Rectangle: Rounded Corners 47"/>
                  <p:cNvSpPr/>
                  <p:nvPr/>
                </p:nvSpPr>
                <p:spPr>
                  <a:xfrm>
                    <a:off x="2119087" y="408131"/>
                    <a:ext cx="1814284" cy="5760442"/>
                  </a:xfrm>
                  <a:prstGeom prst="roundRect">
                    <a:avLst/>
                  </a:prstGeom>
                  <a:gradFill flip="none" rotWithShape="1">
                    <a:gsLst>
                      <a:gs pos="0">
                        <a:srgbClr val="FDB912"/>
                      </a:gs>
                      <a:gs pos="74000">
                        <a:srgbClr val="F36735"/>
                      </a:gs>
                      <a:gs pos="83000">
                        <a:srgbClr val="F36735"/>
                      </a:gs>
                      <a:gs pos="100000">
                        <a:srgbClr val="F25923"/>
                      </a:gs>
                    </a:gsLst>
                    <a:lin ang="0" scaled="1"/>
                    <a:tileRect/>
                  </a:gradFill>
                  <a:ln>
                    <a:noFill/>
                  </a:ln>
                  <a:effectLst>
                    <a:reflection blurRad="6350" stA="52000" endA="300" endPos="9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Freeform: Shape 51"/>
                  <p:cNvSpPr/>
                  <p:nvPr/>
                </p:nvSpPr>
                <p:spPr>
                  <a:xfrm rot="20828968" flipV="1">
                    <a:off x="1781770" y="667436"/>
                    <a:ext cx="1265466" cy="2819431"/>
                  </a:xfrm>
                  <a:custGeom>
                    <a:avLst/>
                    <a:gdLst>
                      <a:gd name="connsiteX0" fmla="*/ 667645 w 1313612"/>
                      <a:gd name="connsiteY0" fmla="*/ 2926700 h 2926700"/>
                      <a:gd name="connsiteX1" fmla="*/ 1178841 w 1313612"/>
                      <a:gd name="connsiteY1" fmla="*/ 2680666 h 2926700"/>
                      <a:gd name="connsiteX2" fmla="*/ 1219626 w 1313612"/>
                      <a:gd name="connsiteY2" fmla="*/ 2649805 h 2926700"/>
                      <a:gd name="connsiteX3" fmla="*/ 1237921 w 1313612"/>
                      <a:gd name="connsiteY3" fmla="*/ 2641557 h 2926700"/>
                      <a:gd name="connsiteX4" fmla="*/ 1309013 w 1313612"/>
                      <a:gd name="connsiteY4" fmla="*/ 2453295 h 2926700"/>
                      <a:gd name="connsiteX5" fmla="*/ 783471 w 1313612"/>
                      <a:gd name="connsiteY5" fmla="*/ 149520 h 2926700"/>
                      <a:gd name="connsiteX6" fmla="*/ 637767 w 1313612"/>
                      <a:gd name="connsiteY6" fmla="*/ 10713 h 2926700"/>
                      <a:gd name="connsiteX7" fmla="*/ 626794 w 1313612"/>
                      <a:gd name="connsiteY7" fmla="*/ 10988 h 2926700"/>
                      <a:gd name="connsiteX8" fmla="*/ 572366 w 1313612"/>
                      <a:gd name="connsiteY8" fmla="*/ 0 h 2926700"/>
                      <a:gd name="connsiteX9" fmla="*/ 0 w 1313612"/>
                      <a:gd name="connsiteY9" fmla="*/ 0 h 29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3612" h="2926700">
                        <a:moveTo>
                          <a:pt x="667645" y="2926700"/>
                        </a:moveTo>
                        <a:lnTo>
                          <a:pt x="1178841" y="2680666"/>
                        </a:lnTo>
                        <a:lnTo>
                          <a:pt x="1219626" y="2649805"/>
                        </a:lnTo>
                        <a:lnTo>
                          <a:pt x="1237921" y="2641557"/>
                        </a:lnTo>
                        <a:cubicBezTo>
                          <a:pt x="1295476" y="2600083"/>
                          <a:pt x="1325784" y="2526811"/>
                          <a:pt x="1309013" y="2453295"/>
                        </a:cubicBezTo>
                        <a:lnTo>
                          <a:pt x="783471" y="149520"/>
                        </a:lnTo>
                        <a:cubicBezTo>
                          <a:pt x="766700" y="76004"/>
                          <a:pt x="707614" y="23125"/>
                          <a:pt x="637767" y="10713"/>
                        </a:cubicBezTo>
                        <a:lnTo>
                          <a:pt x="626794" y="10988"/>
                        </a:lnTo>
                        <a:lnTo>
                          <a:pt x="572366" y="0"/>
                        </a:lnTo>
                        <a:lnTo>
                          <a:pt x="0" y="0"/>
                        </a:lnTo>
                        <a:close/>
                      </a:path>
                    </a:pathLst>
                  </a:custGeom>
                  <a:solidFill>
                    <a:schemeClr val="bg1"/>
                  </a:solidFill>
                  <a:ln>
                    <a:noFill/>
                  </a:ln>
                  <a:effectLst>
                    <a:outerShdw blurRad="292100" dist="279400" dir="2700000" sx="91000" sy="9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p:cNvSpPr txBox="1"/>
                  <p:nvPr/>
                </p:nvSpPr>
                <p:spPr>
                  <a:xfrm>
                    <a:off x="2046517" y="1171511"/>
                    <a:ext cx="812799" cy="338554"/>
                  </a:xfrm>
                  <a:prstGeom prst="rect">
                    <a:avLst/>
                  </a:prstGeom>
                  <a:noFill/>
                </p:spPr>
                <p:txBody>
                  <a:bodyPr wrap="square" rtlCol="0">
                    <a:spAutoFit/>
                  </a:bodyPr>
                  <a:lstStyle/>
                  <a:p>
                    <a:pPr algn="ctr"/>
                    <a:r>
                      <a:rPr lang="en-IN" sz="1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OPTION</a:t>
                    </a:r>
                    <a:endParaRPr lang="en-IN" sz="1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4" name="TextBox 53"/>
                  <p:cNvSpPr txBox="1"/>
                  <p:nvPr/>
                </p:nvSpPr>
                <p:spPr>
                  <a:xfrm>
                    <a:off x="2046517" y="1340788"/>
                    <a:ext cx="812799" cy="769441"/>
                  </a:xfrm>
                  <a:prstGeom prst="rect">
                    <a:avLst/>
                  </a:prstGeom>
                  <a:noFill/>
                </p:spPr>
                <p:txBody>
                  <a:bodyPr wrap="square" rtlCol="0">
                    <a:spAutoFit/>
                  </a:bodyPr>
                  <a:lstStyle/>
                  <a:p>
                    <a:pPr algn="ctr"/>
                    <a:r>
                      <a:rPr lang="en-IN" sz="4400" b="1" dirty="0">
                        <a:solidFill>
                          <a:srgbClr val="FDB912"/>
                        </a:solidFill>
                        <a:latin typeface="Open Sans Condensed" panose="020B0806030504020204" pitchFamily="34" charset="0"/>
                        <a:ea typeface="Open Sans Condensed" panose="020B0806030504020204" pitchFamily="34" charset="0"/>
                        <a:cs typeface="Open Sans Condensed" panose="020B0806030504020204" pitchFamily="34" charset="0"/>
                      </a:rPr>
                      <a:t>01</a:t>
                    </a:r>
                    <a:endParaRPr lang="en-IN" sz="4400" b="1" dirty="0">
                      <a:solidFill>
                        <a:srgbClr val="FDB912"/>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grpSp>
            <p:sp>
              <p:nvSpPr>
                <p:cNvPr id="59" name="TextBox 58"/>
                <p:cNvSpPr txBox="1"/>
                <p:nvPr/>
              </p:nvSpPr>
              <p:spPr>
                <a:xfrm>
                  <a:off x="2119087" y="3853540"/>
                  <a:ext cx="1814283" cy="338554"/>
                </a:xfrm>
                <a:prstGeom prst="rect">
                  <a:avLst/>
                </a:prstGeom>
                <a:noFill/>
              </p:spPr>
              <p:txBody>
                <a:bodyPr wrap="square" rtlCol="0">
                  <a:spAutoFit/>
                </a:bodyPr>
                <a:lstStyle/>
                <a:p>
                  <a:pPr algn="ctr"/>
                  <a:r>
                    <a:rPr lang="en-IN" sz="1600" spc="3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a:t>
                  </a:r>
                  <a:endParaRPr lang="en-IN" sz="1600" spc="3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67" name="TextBox 66"/>
                <p:cNvSpPr txBox="1"/>
                <p:nvPr/>
              </p:nvSpPr>
              <p:spPr>
                <a:xfrm>
                  <a:off x="2111832" y="4214831"/>
                  <a:ext cx="1814283" cy="954107"/>
                </a:xfrm>
                <a:prstGeom prst="rect">
                  <a:avLst/>
                </a:prstGeom>
                <a:noFill/>
              </p:spPr>
              <p:txBody>
                <a:bodyPr wrap="square" rtlCol="0">
                  <a:spAutoFit/>
                </a:bodyPr>
                <a:lstStyle/>
                <a:p>
                  <a:pPr algn="ctr"/>
                  <a:r>
                    <a:rPr lang="en-IN" sz="1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Add text here. Creative Venus is an amazing channel for all the creative stuff.</a:t>
                  </a:r>
                  <a:endParaRPr lang="en-IN" sz="1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grpSp>
          <p:pic>
            <p:nvPicPr>
              <p:cNvPr id="1024" name="Graphic 1023" descr="Lapto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313" y="2879562"/>
                <a:ext cx="540000" cy="540000"/>
              </a:xfrm>
              <a:prstGeom prst="rect">
                <a:avLst/>
              </a:prstGeom>
            </p:spPr>
          </p:pic>
          <p:pic>
            <p:nvPicPr>
              <p:cNvPr id="1033" name="Graphic 1032" descr="Bar char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6973" y="5215030"/>
                <a:ext cx="864000" cy="864000"/>
              </a:xfrm>
              <a:prstGeom prst="rect">
                <a:avLst/>
              </a:prstGeom>
            </p:spPr>
          </p:pic>
        </p:grpSp>
        <p:grpSp>
          <p:nvGrpSpPr>
            <p:cNvPr id="1041" name="Group 1040"/>
            <p:cNvGrpSpPr/>
            <p:nvPr/>
          </p:nvGrpSpPr>
          <p:grpSpPr>
            <a:xfrm>
              <a:off x="4178977" y="399581"/>
              <a:ext cx="2151601" cy="5791851"/>
              <a:chOff x="4178977" y="399581"/>
              <a:chExt cx="2151601" cy="5791851"/>
            </a:xfrm>
          </p:grpSpPr>
          <p:grpSp>
            <p:nvGrpSpPr>
              <p:cNvPr id="69" name="Group 68"/>
              <p:cNvGrpSpPr/>
              <p:nvPr/>
            </p:nvGrpSpPr>
            <p:grpSpPr>
              <a:xfrm>
                <a:off x="4178977" y="399581"/>
                <a:ext cx="2151601" cy="5791851"/>
                <a:chOff x="1781770" y="408131"/>
                <a:chExt cx="2151601" cy="5791851"/>
              </a:xfrm>
            </p:grpSpPr>
            <p:grpSp>
              <p:nvGrpSpPr>
                <p:cNvPr id="70" name="Group 69"/>
                <p:cNvGrpSpPr/>
                <p:nvPr/>
              </p:nvGrpSpPr>
              <p:grpSpPr>
                <a:xfrm>
                  <a:off x="1781770" y="408131"/>
                  <a:ext cx="2151601" cy="5791851"/>
                  <a:chOff x="1781770" y="408131"/>
                  <a:chExt cx="2151601" cy="5791851"/>
                </a:xfrm>
              </p:grpSpPr>
              <p:pic>
                <p:nvPicPr>
                  <p:cNvPr id="73" name="Picture 72"/>
                  <p:cNvPicPr>
                    <a:picLocks noChangeAspect="1"/>
                  </p:cNvPicPr>
                  <p:nvPr/>
                </p:nvPicPr>
                <p:blipFill>
                  <a:blip r:embed="rId1">
                    <a:extLst>
                      <a:ext uri="{BEBA8EAE-BF5A-486C-A8C5-ECC9F3942E4B}">
                        <a14:imgProps xmlns:a14="http://schemas.microsoft.com/office/drawing/2010/main">
                          <a14:imgLayer r:embed="rId2">
                            <a14:imgEffect>
                              <a14:artisticBlur/>
                            </a14:imgEffect>
                            <a14:imgEffect>
                              <a14:brightnessContrast bright="40000" contrast="-40000"/>
                            </a14:imgEffect>
                            <a14:imgEffect>
                              <a14:saturation sat="0"/>
                            </a14:imgEffect>
                          </a14:imgLayer>
                        </a14:imgProps>
                      </a:ext>
                    </a:extLst>
                  </a:blip>
                  <a:stretch>
                    <a:fillRect/>
                  </a:stretch>
                </p:blipFill>
                <p:spPr>
                  <a:xfrm>
                    <a:off x="2325128" y="6154263"/>
                    <a:ext cx="1402202" cy="45719"/>
                  </a:xfrm>
                  <a:prstGeom prst="rect">
                    <a:avLst/>
                  </a:prstGeom>
                </p:spPr>
              </p:pic>
              <p:sp>
                <p:nvSpPr>
                  <p:cNvPr id="74" name="Rectangle: Rounded Corners 73"/>
                  <p:cNvSpPr/>
                  <p:nvPr/>
                </p:nvSpPr>
                <p:spPr>
                  <a:xfrm>
                    <a:off x="2119087" y="408131"/>
                    <a:ext cx="1814284" cy="5760442"/>
                  </a:xfrm>
                  <a:prstGeom prst="roundRect">
                    <a:avLst/>
                  </a:prstGeom>
                  <a:gradFill flip="none" rotWithShape="1">
                    <a:gsLst>
                      <a:gs pos="0">
                        <a:srgbClr val="EB67A8"/>
                      </a:gs>
                      <a:gs pos="74000">
                        <a:srgbClr val="BB2B95"/>
                      </a:gs>
                      <a:gs pos="83000">
                        <a:srgbClr val="B1288E"/>
                      </a:gs>
                      <a:gs pos="100000">
                        <a:srgbClr val="B1288E"/>
                      </a:gs>
                    </a:gsLst>
                    <a:lin ang="0" scaled="1"/>
                    <a:tileRect/>
                  </a:gradFill>
                  <a:ln>
                    <a:noFill/>
                  </a:ln>
                  <a:effectLst>
                    <a:reflection blurRad="6350" stA="52000" endA="300" endPos="9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Freeform: Shape 74"/>
                  <p:cNvSpPr/>
                  <p:nvPr/>
                </p:nvSpPr>
                <p:spPr>
                  <a:xfrm rot="20828968" flipV="1">
                    <a:off x="1781770" y="667436"/>
                    <a:ext cx="1265466" cy="2819431"/>
                  </a:xfrm>
                  <a:custGeom>
                    <a:avLst/>
                    <a:gdLst>
                      <a:gd name="connsiteX0" fmla="*/ 667645 w 1313612"/>
                      <a:gd name="connsiteY0" fmla="*/ 2926700 h 2926700"/>
                      <a:gd name="connsiteX1" fmla="*/ 1178841 w 1313612"/>
                      <a:gd name="connsiteY1" fmla="*/ 2680666 h 2926700"/>
                      <a:gd name="connsiteX2" fmla="*/ 1219626 w 1313612"/>
                      <a:gd name="connsiteY2" fmla="*/ 2649805 h 2926700"/>
                      <a:gd name="connsiteX3" fmla="*/ 1237921 w 1313612"/>
                      <a:gd name="connsiteY3" fmla="*/ 2641557 h 2926700"/>
                      <a:gd name="connsiteX4" fmla="*/ 1309013 w 1313612"/>
                      <a:gd name="connsiteY4" fmla="*/ 2453295 h 2926700"/>
                      <a:gd name="connsiteX5" fmla="*/ 783471 w 1313612"/>
                      <a:gd name="connsiteY5" fmla="*/ 149520 h 2926700"/>
                      <a:gd name="connsiteX6" fmla="*/ 637767 w 1313612"/>
                      <a:gd name="connsiteY6" fmla="*/ 10713 h 2926700"/>
                      <a:gd name="connsiteX7" fmla="*/ 626794 w 1313612"/>
                      <a:gd name="connsiteY7" fmla="*/ 10988 h 2926700"/>
                      <a:gd name="connsiteX8" fmla="*/ 572366 w 1313612"/>
                      <a:gd name="connsiteY8" fmla="*/ 0 h 2926700"/>
                      <a:gd name="connsiteX9" fmla="*/ 0 w 1313612"/>
                      <a:gd name="connsiteY9" fmla="*/ 0 h 29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3612" h="2926700">
                        <a:moveTo>
                          <a:pt x="667645" y="2926700"/>
                        </a:moveTo>
                        <a:lnTo>
                          <a:pt x="1178841" y="2680666"/>
                        </a:lnTo>
                        <a:lnTo>
                          <a:pt x="1219626" y="2649805"/>
                        </a:lnTo>
                        <a:lnTo>
                          <a:pt x="1237921" y="2641557"/>
                        </a:lnTo>
                        <a:cubicBezTo>
                          <a:pt x="1295476" y="2600083"/>
                          <a:pt x="1325784" y="2526811"/>
                          <a:pt x="1309013" y="2453295"/>
                        </a:cubicBezTo>
                        <a:lnTo>
                          <a:pt x="783471" y="149520"/>
                        </a:lnTo>
                        <a:cubicBezTo>
                          <a:pt x="766700" y="76004"/>
                          <a:pt x="707614" y="23125"/>
                          <a:pt x="637767" y="10713"/>
                        </a:cubicBezTo>
                        <a:lnTo>
                          <a:pt x="626794" y="10988"/>
                        </a:lnTo>
                        <a:lnTo>
                          <a:pt x="572366" y="0"/>
                        </a:lnTo>
                        <a:lnTo>
                          <a:pt x="0" y="0"/>
                        </a:lnTo>
                        <a:close/>
                      </a:path>
                    </a:pathLst>
                  </a:custGeom>
                  <a:solidFill>
                    <a:schemeClr val="bg1"/>
                  </a:solidFill>
                  <a:ln>
                    <a:noFill/>
                  </a:ln>
                  <a:effectLst>
                    <a:outerShdw blurRad="292100" dist="279400" dir="2700000" sx="91000" sy="9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p:cNvSpPr txBox="1"/>
                  <p:nvPr/>
                </p:nvSpPr>
                <p:spPr>
                  <a:xfrm>
                    <a:off x="2046517" y="1171511"/>
                    <a:ext cx="812799" cy="338554"/>
                  </a:xfrm>
                  <a:prstGeom prst="rect">
                    <a:avLst/>
                  </a:prstGeom>
                  <a:noFill/>
                </p:spPr>
                <p:txBody>
                  <a:bodyPr wrap="square" rtlCol="0">
                    <a:spAutoFit/>
                  </a:bodyPr>
                  <a:lstStyle/>
                  <a:p>
                    <a:pPr algn="ctr"/>
                    <a:r>
                      <a:rPr lang="en-IN" sz="1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OPTION</a:t>
                    </a:r>
                    <a:endParaRPr lang="en-IN" sz="1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77" name="TextBox 76"/>
                  <p:cNvSpPr txBox="1"/>
                  <p:nvPr/>
                </p:nvSpPr>
                <p:spPr>
                  <a:xfrm>
                    <a:off x="2046517" y="1340788"/>
                    <a:ext cx="812799" cy="769441"/>
                  </a:xfrm>
                  <a:prstGeom prst="rect">
                    <a:avLst/>
                  </a:prstGeom>
                  <a:noFill/>
                </p:spPr>
                <p:txBody>
                  <a:bodyPr wrap="square" rtlCol="0">
                    <a:spAutoFit/>
                  </a:bodyPr>
                  <a:lstStyle/>
                  <a:p>
                    <a:pPr algn="ctr"/>
                    <a:r>
                      <a:rPr lang="en-IN" sz="4400" b="1" dirty="0">
                        <a:solidFill>
                          <a:srgbClr val="EB67A8"/>
                        </a:solidFill>
                        <a:latin typeface="Open Sans Condensed" panose="020B0806030504020204" pitchFamily="34" charset="0"/>
                        <a:ea typeface="Open Sans Condensed" panose="020B0806030504020204" pitchFamily="34" charset="0"/>
                        <a:cs typeface="Open Sans Condensed" panose="020B0806030504020204" pitchFamily="34" charset="0"/>
                      </a:rPr>
                      <a:t>02</a:t>
                    </a:r>
                    <a:endParaRPr lang="en-IN" sz="4400" b="1" dirty="0">
                      <a:solidFill>
                        <a:srgbClr val="EB67A8"/>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grpSp>
            <p:sp>
              <p:nvSpPr>
                <p:cNvPr id="71" name="TextBox 70"/>
                <p:cNvSpPr txBox="1"/>
                <p:nvPr/>
              </p:nvSpPr>
              <p:spPr>
                <a:xfrm>
                  <a:off x="2119087" y="3853540"/>
                  <a:ext cx="1814283" cy="338554"/>
                </a:xfrm>
                <a:prstGeom prst="rect">
                  <a:avLst/>
                </a:prstGeom>
                <a:noFill/>
              </p:spPr>
              <p:txBody>
                <a:bodyPr wrap="square" rtlCol="0">
                  <a:spAutoFit/>
                </a:bodyPr>
                <a:lstStyle/>
                <a:p>
                  <a:pPr algn="ctr"/>
                  <a:r>
                    <a:rPr lang="en-IN" sz="1600" spc="3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a:t>
                  </a:r>
                  <a:endParaRPr lang="en-IN" sz="1600" spc="3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72" name="TextBox 71"/>
                <p:cNvSpPr txBox="1"/>
                <p:nvPr/>
              </p:nvSpPr>
              <p:spPr>
                <a:xfrm>
                  <a:off x="2111832" y="4214831"/>
                  <a:ext cx="1814283" cy="954107"/>
                </a:xfrm>
                <a:prstGeom prst="rect">
                  <a:avLst/>
                </a:prstGeom>
                <a:noFill/>
              </p:spPr>
              <p:txBody>
                <a:bodyPr wrap="square" rtlCol="0">
                  <a:spAutoFit/>
                </a:bodyPr>
                <a:lstStyle/>
                <a:p>
                  <a:pPr algn="ctr"/>
                  <a:r>
                    <a:rPr lang="en-IN" sz="1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Add text here. Creative Venus is an amazing channel for all the creative stuff.</a:t>
                  </a:r>
                  <a:endParaRPr lang="en-IN" sz="1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grpSp>
          <p:pic>
            <p:nvPicPr>
              <p:cNvPr id="1031" name="Graphic 1030" descr="Table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0123" y="2879562"/>
                <a:ext cx="540000" cy="540000"/>
              </a:xfrm>
              <a:prstGeom prst="rect">
                <a:avLst/>
              </a:prstGeom>
            </p:spPr>
          </p:pic>
          <p:pic>
            <p:nvPicPr>
              <p:cNvPr id="1035" name="Graphic 1034" descr="Lightbulb"/>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4180" y="5215030"/>
                <a:ext cx="864000" cy="864000"/>
              </a:xfrm>
              <a:prstGeom prst="rect">
                <a:avLst/>
              </a:prstGeom>
            </p:spPr>
          </p:pic>
        </p:grpSp>
        <p:grpSp>
          <p:nvGrpSpPr>
            <p:cNvPr id="1042" name="Group 1041"/>
            <p:cNvGrpSpPr/>
            <p:nvPr/>
          </p:nvGrpSpPr>
          <p:grpSpPr>
            <a:xfrm>
              <a:off x="6576184" y="399581"/>
              <a:ext cx="2151601" cy="5791851"/>
              <a:chOff x="6576184" y="399581"/>
              <a:chExt cx="2151601" cy="5791851"/>
            </a:xfrm>
          </p:grpSpPr>
          <p:grpSp>
            <p:nvGrpSpPr>
              <p:cNvPr id="78" name="Group 77"/>
              <p:cNvGrpSpPr/>
              <p:nvPr/>
            </p:nvGrpSpPr>
            <p:grpSpPr>
              <a:xfrm>
                <a:off x="6576184" y="399581"/>
                <a:ext cx="2151601" cy="5791851"/>
                <a:chOff x="1781770" y="408131"/>
                <a:chExt cx="2151601" cy="5791851"/>
              </a:xfrm>
            </p:grpSpPr>
            <p:grpSp>
              <p:nvGrpSpPr>
                <p:cNvPr id="79" name="Group 78"/>
                <p:cNvGrpSpPr/>
                <p:nvPr/>
              </p:nvGrpSpPr>
              <p:grpSpPr>
                <a:xfrm>
                  <a:off x="1781770" y="408131"/>
                  <a:ext cx="2151601" cy="5791851"/>
                  <a:chOff x="1781770" y="408131"/>
                  <a:chExt cx="2151601" cy="5791851"/>
                </a:xfrm>
              </p:grpSpPr>
              <p:pic>
                <p:nvPicPr>
                  <p:cNvPr id="82" name="Picture 81"/>
                  <p:cNvPicPr>
                    <a:picLocks noChangeAspect="1"/>
                  </p:cNvPicPr>
                  <p:nvPr/>
                </p:nvPicPr>
                <p:blipFill>
                  <a:blip r:embed="rId1">
                    <a:extLst>
                      <a:ext uri="{BEBA8EAE-BF5A-486C-A8C5-ECC9F3942E4B}">
                        <a14:imgProps xmlns:a14="http://schemas.microsoft.com/office/drawing/2010/main">
                          <a14:imgLayer r:embed="rId2">
                            <a14:imgEffect>
                              <a14:artisticBlur/>
                            </a14:imgEffect>
                            <a14:imgEffect>
                              <a14:brightnessContrast bright="40000" contrast="-40000"/>
                            </a14:imgEffect>
                            <a14:imgEffect>
                              <a14:saturation sat="0"/>
                            </a14:imgEffect>
                          </a14:imgLayer>
                        </a14:imgProps>
                      </a:ext>
                    </a:extLst>
                  </a:blip>
                  <a:stretch>
                    <a:fillRect/>
                  </a:stretch>
                </p:blipFill>
                <p:spPr>
                  <a:xfrm>
                    <a:off x="2325128" y="6154263"/>
                    <a:ext cx="1402202" cy="45719"/>
                  </a:xfrm>
                  <a:prstGeom prst="rect">
                    <a:avLst/>
                  </a:prstGeom>
                </p:spPr>
              </p:pic>
              <p:sp>
                <p:nvSpPr>
                  <p:cNvPr id="83" name="Rectangle: Rounded Corners 82"/>
                  <p:cNvSpPr/>
                  <p:nvPr/>
                </p:nvSpPr>
                <p:spPr>
                  <a:xfrm>
                    <a:off x="2119087" y="408131"/>
                    <a:ext cx="1814284" cy="5760442"/>
                  </a:xfrm>
                  <a:prstGeom prst="roundRect">
                    <a:avLst/>
                  </a:prstGeom>
                  <a:gradFill flip="none" rotWithShape="1">
                    <a:gsLst>
                      <a:gs pos="0">
                        <a:srgbClr val="7B64AB"/>
                      </a:gs>
                      <a:gs pos="74000">
                        <a:srgbClr val="56489A"/>
                      </a:gs>
                      <a:gs pos="83000">
                        <a:srgbClr val="544797"/>
                      </a:gs>
                      <a:gs pos="100000">
                        <a:srgbClr val="534695"/>
                      </a:gs>
                    </a:gsLst>
                    <a:lin ang="0" scaled="1"/>
                    <a:tileRect/>
                  </a:gradFill>
                  <a:ln>
                    <a:noFill/>
                  </a:ln>
                  <a:effectLst>
                    <a:reflection blurRad="6350" stA="52000" endA="300" endPos="9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Shape 83"/>
                  <p:cNvSpPr/>
                  <p:nvPr/>
                </p:nvSpPr>
                <p:spPr>
                  <a:xfrm rot="20828968" flipV="1">
                    <a:off x="1781770" y="667436"/>
                    <a:ext cx="1265466" cy="2819431"/>
                  </a:xfrm>
                  <a:custGeom>
                    <a:avLst/>
                    <a:gdLst>
                      <a:gd name="connsiteX0" fmla="*/ 667645 w 1313612"/>
                      <a:gd name="connsiteY0" fmla="*/ 2926700 h 2926700"/>
                      <a:gd name="connsiteX1" fmla="*/ 1178841 w 1313612"/>
                      <a:gd name="connsiteY1" fmla="*/ 2680666 h 2926700"/>
                      <a:gd name="connsiteX2" fmla="*/ 1219626 w 1313612"/>
                      <a:gd name="connsiteY2" fmla="*/ 2649805 h 2926700"/>
                      <a:gd name="connsiteX3" fmla="*/ 1237921 w 1313612"/>
                      <a:gd name="connsiteY3" fmla="*/ 2641557 h 2926700"/>
                      <a:gd name="connsiteX4" fmla="*/ 1309013 w 1313612"/>
                      <a:gd name="connsiteY4" fmla="*/ 2453295 h 2926700"/>
                      <a:gd name="connsiteX5" fmla="*/ 783471 w 1313612"/>
                      <a:gd name="connsiteY5" fmla="*/ 149520 h 2926700"/>
                      <a:gd name="connsiteX6" fmla="*/ 637767 w 1313612"/>
                      <a:gd name="connsiteY6" fmla="*/ 10713 h 2926700"/>
                      <a:gd name="connsiteX7" fmla="*/ 626794 w 1313612"/>
                      <a:gd name="connsiteY7" fmla="*/ 10988 h 2926700"/>
                      <a:gd name="connsiteX8" fmla="*/ 572366 w 1313612"/>
                      <a:gd name="connsiteY8" fmla="*/ 0 h 2926700"/>
                      <a:gd name="connsiteX9" fmla="*/ 0 w 1313612"/>
                      <a:gd name="connsiteY9" fmla="*/ 0 h 29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3612" h="2926700">
                        <a:moveTo>
                          <a:pt x="667645" y="2926700"/>
                        </a:moveTo>
                        <a:lnTo>
                          <a:pt x="1178841" y="2680666"/>
                        </a:lnTo>
                        <a:lnTo>
                          <a:pt x="1219626" y="2649805"/>
                        </a:lnTo>
                        <a:lnTo>
                          <a:pt x="1237921" y="2641557"/>
                        </a:lnTo>
                        <a:cubicBezTo>
                          <a:pt x="1295476" y="2600083"/>
                          <a:pt x="1325784" y="2526811"/>
                          <a:pt x="1309013" y="2453295"/>
                        </a:cubicBezTo>
                        <a:lnTo>
                          <a:pt x="783471" y="149520"/>
                        </a:lnTo>
                        <a:cubicBezTo>
                          <a:pt x="766700" y="76004"/>
                          <a:pt x="707614" y="23125"/>
                          <a:pt x="637767" y="10713"/>
                        </a:cubicBezTo>
                        <a:lnTo>
                          <a:pt x="626794" y="10988"/>
                        </a:lnTo>
                        <a:lnTo>
                          <a:pt x="572366" y="0"/>
                        </a:lnTo>
                        <a:lnTo>
                          <a:pt x="0" y="0"/>
                        </a:lnTo>
                        <a:close/>
                      </a:path>
                    </a:pathLst>
                  </a:custGeom>
                  <a:solidFill>
                    <a:schemeClr val="bg1"/>
                  </a:solidFill>
                  <a:ln>
                    <a:noFill/>
                  </a:ln>
                  <a:effectLst>
                    <a:outerShdw blurRad="292100" dist="279400" dir="2700000" sx="91000" sy="9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p:cNvSpPr txBox="1"/>
                  <p:nvPr/>
                </p:nvSpPr>
                <p:spPr>
                  <a:xfrm>
                    <a:off x="2046517" y="1171511"/>
                    <a:ext cx="812799" cy="338554"/>
                  </a:xfrm>
                  <a:prstGeom prst="rect">
                    <a:avLst/>
                  </a:prstGeom>
                  <a:noFill/>
                </p:spPr>
                <p:txBody>
                  <a:bodyPr wrap="square" rtlCol="0">
                    <a:spAutoFit/>
                  </a:bodyPr>
                  <a:lstStyle/>
                  <a:p>
                    <a:pPr algn="ctr"/>
                    <a:r>
                      <a:rPr lang="en-IN" sz="1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OPTION</a:t>
                    </a:r>
                    <a:endParaRPr lang="en-IN" sz="1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86" name="TextBox 85"/>
                  <p:cNvSpPr txBox="1"/>
                  <p:nvPr/>
                </p:nvSpPr>
                <p:spPr>
                  <a:xfrm>
                    <a:off x="2046517" y="1340788"/>
                    <a:ext cx="812799" cy="769441"/>
                  </a:xfrm>
                  <a:prstGeom prst="rect">
                    <a:avLst/>
                  </a:prstGeom>
                  <a:noFill/>
                </p:spPr>
                <p:txBody>
                  <a:bodyPr wrap="square" rtlCol="0">
                    <a:spAutoFit/>
                  </a:bodyPr>
                  <a:lstStyle/>
                  <a:p>
                    <a:pPr algn="ctr"/>
                    <a:r>
                      <a:rPr lang="en-IN" sz="4400" b="1" dirty="0">
                        <a:solidFill>
                          <a:srgbClr val="7B64AB"/>
                        </a:solidFill>
                        <a:latin typeface="Open Sans Condensed" panose="020B0806030504020204" pitchFamily="34" charset="0"/>
                        <a:ea typeface="Open Sans Condensed" panose="020B0806030504020204" pitchFamily="34" charset="0"/>
                        <a:cs typeface="Open Sans Condensed" panose="020B0806030504020204" pitchFamily="34" charset="0"/>
                      </a:rPr>
                      <a:t>03</a:t>
                    </a:r>
                    <a:endParaRPr lang="en-IN" sz="4400" b="1" dirty="0">
                      <a:solidFill>
                        <a:srgbClr val="7B64AB"/>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grpSp>
            <p:sp>
              <p:nvSpPr>
                <p:cNvPr id="80" name="TextBox 79"/>
                <p:cNvSpPr txBox="1"/>
                <p:nvPr/>
              </p:nvSpPr>
              <p:spPr>
                <a:xfrm>
                  <a:off x="2119087" y="3853540"/>
                  <a:ext cx="1814283" cy="338554"/>
                </a:xfrm>
                <a:prstGeom prst="rect">
                  <a:avLst/>
                </a:prstGeom>
                <a:noFill/>
              </p:spPr>
              <p:txBody>
                <a:bodyPr wrap="square" rtlCol="0">
                  <a:spAutoFit/>
                </a:bodyPr>
                <a:lstStyle/>
                <a:p>
                  <a:pPr algn="ctr"/>
                  <a:r>
                    <a:rPr lang="en-IN" sz="1600" spc="3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a:t>
                  </a:r>
                  <a:endParaRPr lang="en-IN" sz="1600" spc="3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81" name="TextBox 80"/>
                <p:cNvSpPr txBox="1"/>
                <p:nvPr/>
              </p:nvSpPr>
              <p:spPr>
                <a:xfrm>
                  <a:off x="2111832" y="4214831"/>
                  <a:ext cx="1814283" cy="954107"/>
                </a:xfrm>
                <a:prstGeom prst="rect">
                  <a:avLst/>
                </a:prstGeom>
                <a:noFill/>
              </p:spPr>
              <p:txBody>
                <a:bodyPr wrap="square" rtlCol="0">
                  <a:spAutoFit/>
                </a:bodyPr>
                <a:lstStyle/>
                <a:p>
                  <a:pPr algn="ctr"/>
                  <a:r>
                    <a:rPr lang="en-IN" sz="1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Add text here. Creative Venus is an amazing channel for all the creative stuff.</a:t>
                  </a:r>
                  <a:endParaRPr lang="en-IN" sz="1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grpSp>
          <p:pic>
            <p:nvPicPr>
              <p:cNvPr id="1027" name="Graphic 1026" descr="Monito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7330" y="2879562"/>
                <a:ext cx="540000" cy="540000"/>
              </a:xfrm>
              <a:prstGeom prst="rect">
                <a:avLst/>
              </a:prstGeom>
            </p:spPr>
          </p:pic>
          <p:pic>
            <p:nvPicPr>
              <p:cNvPr id="1037" name="Graphic 1036" descr="Magnifying glas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8642" y="5215030"/>
                <a:ext cx="864000" cy="864000"/>
              </a:xfrm>
              <a:prstGeom prst="rect">
                <a:avLst/>
              </a:prstGeom>
            </p:spPr>
          </p:pic>
        </p:grpSp>
        <p:grpSp>
          <p:nvGrpSpPr>
            <p:cNvPr id="1043" name="Group 1042"/>
            <p:cNvGrpSpPr/>
            <p:nvPr/>
          </p:nvGrpSpPr>
          <p:grpSpPr>
            <a:xfrm>
              <a:off x="8973392" y="399581"/>
              <a:ext cx="2151601" cy="5791851"/>
              <a:chOff x="8973392" y="399581"/>
              <a:chExt cx="2151601" cy="5791851"/>
            </a:xfrm>
          </p:grpSpPr>
          <p:grpSp>
            <p:nvGrpSpPr>
              <p:cNvPr id="87" name="Group 86"/>
              <p:cNvGrpSpPr/>
              <p:nvPr/>
            </p:nvGrpSpPr>
            <p:grpSpPr>
              <a:xfrm>
                <a:off x="8973392" y="399581"/>
                <a:ext cx="2151601" cy="5791851"/>
                <a:chOff x="1781770" y="408131"/>
                <a:chExt cx="2151601" cy="5791851"/>
              </a:xfrm>
            </p:grpSpPr>
            <p:grpSp>
              <p:nvGrpSpPr>
                <p:cNvPr id="88" name="Group 87"/>
                <p:cNvGrpSpPr/>
                <p:nvPr/>
              </p:nvGrpSpPr>
              <p:grpSpPr>
                <a:xfrm>
                  <a:off x="1781770" y="408131"/>
                  <a:ext cx="2151601" cy="5791851"/>
                  <a:chOff x="1781770" y="408131"/>
                  <a:chExt cx="2151601" cy="5791851"/>
                </a:xfrm>
              </p:grpSpPr>
              <p:pic>
                <p:nvPicPr>
                  <p:cNvPr id="91" name="Picture 90"/>
                  <p:cNvPicPr>
                    <a:picLocks noChangeAspect="1"/>
                  </p:cNvPicPr>
                  <p:nvPr/>
                </p:nvPicPr>
                <p:blipFill>
                  <a:blip r:embed="rId1">
                    <a:extLst>
                      <a:ext uri="{BEBA8EAE-BF5A-486C-A8C5-ECC9F3942E4B}">
                        <a14:imgProps xmlns:a14="http://schemas.microsoft.com/office/drawing/2010/main">
                          <a14:imgLayer r:embed="rId2">
                            <a14:imgEffect>
                              <a14:artisticBlur/>
                            </a14:imgEffect>
                            <a14:imgEffect>
                              <a14:brightnessContrast bright="40000" contrast="-40000"/>
                            </a14:imgEffect>
                            <a14:imgEffect>
                              <a14:saturation sat="0"/>
                            </a14:imgEffect>
                          </a14:imgLayer>
                        </a14:imgProps>
                      </a:ext>
                    </a:extLst>
                  </a:blip>
                  <a:stretch>
                    <a:fillRect/>
                  </a:stretch>
                </p:blipFill>
                <p:spPr>
                  <a:xfrm>
                    <a:off x="2325128" y="6154263"/>
                    <a:ext cx="1402202" cy="45719"/>
                  </a:xfrm>
                  <a:prstGeom prst="rect">
                    <a:avLst/>
                  </a:prstGeom>
                </p:spPr>
              </p:pic>
              <p:sp>
                <p:nvSpPr>
                  <p:cNvPr id="92" name="Rectangle: Rounded Corners 91"/>
                  <p:cNvSpPr/>
                  <p:nvPr/>
                </p:nvSpPr>
                <p:spPr>
                  <a:xfrm>
                    <a:off x="2119087" y="408131"/>
                    <a:ext cx="1814284" cy="5760442"/>
                  </a:xfrm>
                  <a:prstGeom prst="roundRect">
                    <a:avLst/>
                  </a:prstGeom>
                  <a:gradFill flip="none" rotWithShape="1">
                    <a:gsLst>
                      <a:gs pos="0">
                        <a:srgbClr val="02B2E9"/>
                      </a:gs>
                      <a:gs pos="74000">
                        <a:srgbClr val="00B8B4"/>
                      </a:gs>
                      <a:gs pos="83000">
                        <a:srgbClr val="00B4B0"/>
                      </a:gs>
                      <a:gs pos="100000">
                        <a:srgbClr val="00AAAA"/>
                      </a:gs>
                    </a:gsLst>
                    <a:lin ang="0" scaled="1"/>
                    <a:tileRect/>
                  </a:gradFill>
                  <a:ln>
                    <a:noFill/>
                  </a:ln>
                  <a:effectLst>
                    <a:reflection blurRad="6350" stA="52000" endA="300" endPos="9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Freeform: Shape 92"/>
                  <p:cNvSpPr/>
                  <p:nvPr/>
                </p:nvSpPr>
                <p:spPr>
                  <a:xfrm rot="20828968" flipV="1">
                    <a:off x="1781770" y="667436"/>
                    <a:ext cx="1265466" cy="2819431"/>
                  </a:xfrm>
                  <a:custGeom>
                    <a:avLst/>
                    <a:gdLst>
                      <a:gd name="connsiteX0" fmla="*/ 667645 w 1313612"/>
                      <a:gd name="connsiteY0" fmla="*/ 2926700 h 2926700"/>
                      <a:gd name="connsiteX1" fmla="*/ 1178841 w 1313612"/>
                      <a:gd name="connsiteY1" fmla="*/ 2680666 h 2926700"/>
                      <a:gd name="connsiteX2" fmla="*/ 1219626 w 1313612"/>
                      <a:gd name="connsiteY2" fmla="*/ 2649805 h 2926700"/>
                      <a:gd name="connsiteX3" fmla="*/ 1237921 w 1313612"/>
                      <a:gd name="connsiteY3" fmla="*/ 2641557 h 2926700"/>
                      <a:gd name="connsiteX4" fmla="*/ 1309013 w 1313612"/>
                      <a:gd name="connsiteY4" fmla="*/ 2453295 h 2926700"/>
                      <a:gd name="connsiteX5" fmla="*/ 783471 w 1313612"/>
                      <a:gd name="connsiteY5" fmla="*/ 149520 h 2926700"/>
                      <a:gd name="connsiteX6" fmla="*/ 637767 w 1313612"/>
                      <a:gd name="connsiteY6" fmla="*/ 10713 h 2926700"/>
                      <a:gd name="connsiteX7" fmla="*/ 626794 w 1313612"/>
                      <a:gd name="connsiteY7" fmla="*/ 10988 h 2926700"/>
                      <a:gd name="connsiteX8" fmla="*/ 572366 w 1313612"/>
                      <a:gd name="connsiteY8" fmla="*/ 0 h 2926700"/>
                      <a:gd name="connsiteX9" fmla="*/ 0 w 1313612"/>
                      <a:gd name="connsiteY9" fmla="*/ 0 h 292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3612" h="2926700">
                        <a:moveTo>
                          <a:pt x="667645" y="2926700"/>
                        </a:moveTo>
                        <a:lnTo>
                          <a:pt x="1178841" y="2680666"/>
                        </a:lnTo>
                        <a:lnTo>
                          <a:pt x="1219626" y="2649805"/>
                        </a:lnTo>
                        <a:lnTo>
                          <a:pt x="1237921" y="2641557"/>
                        </a:lnTo>
                        <a:cubicBezTo>
                          <a:pt x="1295476" y="2600083"/>
                          <a:pt x="1325784" y="2526811"/>
                          <a:pt x="1309013" y="2453295"/>
                        </a:cubicBezTo>
                        <a:lnTo>
                          <a:pt x="783471" y="149520"/>
                        </a:lnTo>
                        <a:cubicBezTo>
                          <a:pt x="766700" y="76004"/>
                          <a:pt x="707614" y="23125"/>
                          <a:pt x="637767" y="10713"/>
                        </a:cubicBezTo>
                        <a:lnTo>
                          <a:pt x="626794" y="10988"/>
                        </a:lnTo>
                        <a:lnTo>
                          <a:pt x="572366" y="0"/>
                        </a:lnTo>
                        <a:lnTo>
                          <a:pt x="0" y="0"/>
                        </a:lnTo>
                        <a:close/>
                      </a:path>
                    </a:pathLst>
                  </a:custGeom>
                  <a:solidFill>
                    <a:schemeClr val="bg1"/>
                  </a:solidFill>
                  <a:ln>
                    <a:noFill/>
                  </a:ln>
                  <a:effectLst>
                    <a:outerShdw blurRad="292100" dist="279400" dir="2700000" sx="91000" sy="9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TextBox 93"/>
                  <p:cNvSpPr txBox="1"/>
                  <p:nvPr/>
                </p:nvSpPr>
                <p:spPr>
                  <a:xfrm>
                    <a:off x="2046517" y="1171511"/>
                    <a:ext cx="812799" cy="338554"/>
                  </a:xfrm>
                  <a:prstGeom prst="rect">
                    <a:avLst/>
                  </a:prstGeom>
                  <a:noFill/>
                </p:spPr>
                <p:txBody>
                  <a:bodyPr wrap="square" rtlCol="0">
                    <a:spAutoFit/>
                  </a:bodyPr>
                  <a:lstStyle/>
                  <a:p>
                    <a:pPr algn="ctr"/>
                    <a:r>
                      <a:rPr lang="en-IN" sz="1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OPTION</a:t>
                    </a:r>
                    <a:endParaRPr lang="en-IN" sz="1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95" name="TextBox 94"/>
                  <p:cNvSpPr txBox="1"/>
                  <p:nvPr/>
                </p:nvSpPr>
                <p:spPr>
                  <a:xfrm>
                    <a:off x="2046517" y="1340788"/>
                    <a:ext cx="812799" cy="769441"/>
                  </a:xfrm>
                  <a:prstGeom prst="rect">
                    <a:avLst/>
                  </a:prstGeom>
                  <a:noFill/>
                </p:spPr>
                <p:txBody>
                  <a:bodyPr wrap="square" rtlCol="0">
                    <a:spAutoFit/>
                  </a:bodyPr>
                  <a:lstStyle/>
                  <a:p>
                    <a:pPr algn="ctr"/>
                    <a:r>
                      <a:rPr lang="en-IN" sz="4400" b="1" dirty="0">
                        <a:solidFill>
                          <a:srgbClr val="02B2E9"/>
                        </a:solidFill>
                        <a:latin typeface="Open Sans Condensed" panose="020B0806030504020204" pitchFamily="34" charset="0"/>
                        <a:ea typeface="Open Sans Condensed" panose="020B0806030504020204" pitchFamily="34" charset="0"/>
                        <a:cs typeface="Open Sans Condensed" panose="020B0806030504020204" pitchFamily="34" charset="0"/>
                      </a:rPr>
                      <a:t>04</a:t>
                    </a:r>
                    <a:endParaRPr lang="en-IN" sz="4400" b="1" dirty="0">
                      <a:solidFill>
                        <a:srgbClr val="02B2E9"/>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grpSp>
            <p:sp>
              <p:nvSpPr>
                <p:cNvPr id="89" name="TextBox 88"/>
                <p:cNvSpPr txBox="1"/>
                <p:nvPr/>
              </p:nvSpPr>
              <p:spPr>
                <a:xfrm>
                  <a:off x="2119087" y="3853540"/>
                  <a:ext cx="1814283" cy="338554"/>
                </a:xfrm>
                <a:prstGeom prst="rect">
                  <a:avLst/>
                </a:prstGeom>
                <a:noFill/>
              </p:spPr>
              <p:txBody>
                <a:bodyPr wrap="square" rtlCol="0">
                  <a:spAutoFit/>
                </a:bodyPr>
                <a:lstStyle/>
                <a:p>
                  <a:pPr algn="ctr"/>
                  <a:r>
                    <a:rPr lang="en-IN" sz="1600" spc="3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LOREM IPSUM</a:t>
                  </a:r>
                  <a:endParaRPr lang="en-IN" sz="1600" spc="3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90" name="TextBox 89"/>
                <p:cNvSpPr txBox="1"/>
                <p:nvPr/>
              </p:nvSpPr>
              <p:spPr>
                <a:xfrm>
                  <a:off x="2111832" y="4214831"/>
                  <a:ext cx="1814283" cy="954107"/>
                </a:xfrm>
                <a:prstGeom prst="rect">
                  <a:avLst/>
                </a:prstGeom>
                <a:noFill/>
              </p:spPr>
              <p:txBody>
                <a:bodyPr wrap="square" rtlCol="0">
                  <a:spAutoFit/>
                </a:bodyPr>
                <a:lstStyle/>
                <a:p>
                  <a:pPr algn="ctr"/>
                  <a:r>
                    <a:rPr lang="en-IN" sz="1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Add text here. Creative Venus is an amazing channel for all the creative stuff.</a:t>
                  </a:r>
                  <a:endParaRPr lang="en-IN" sz="1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grpSp>
          <p:pic>
            <p:nvPicPr>
              <p:cNvPr id="1029" name="Graphic 1028" descr="Smart Phon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74538" y="2879562"/>
                <a:ext cx="540000" cy="540000"/>
              </a:xfrm>
              <a:prstGeom prst="rect">
                <a:avLst/>
              </a:prstGeom>
            </p:spPr>
          </p:pic>
          <p:pic>
            <p:nvPicPr>
              <p:cNvPr id="1039" name="Graphic 1038" descr="Gau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78595" y="5215872"/>
                <a:ext cx="864000" cy="864000"/>
              </a:xfrm>
              <a:prstGeom prst="rect">
                <a:avLst/>
              </a:prstGeom>
            </p:spPr>
          </p:pic>
        </p:gr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Flowchart: Delay 75"/>
          <p:cNvSpPr/>
          <p:nvPr/>
        </p:nvSpPr>
        <p:spPr>
          <a:xfrm>
            <a:off x="4768793" y="3096966"/>
            <a:ext cx="584779" cy="693066"/>
          </a:xfrm>
          <a:prstGeom prst="flowChartDelay">
            <a:avLst/>
          </a:prstGeom>
          <a:solidFill>
            <a:srgbClr val="FFA72A"/>
          </a:solidFill>
          <a:ln>
            <a:noFill/>
          </a:ln>
          <a:effectLst>
            <a:outerShdw blurRad="368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Flowchart: Delay 82"/>
          <p:cNvSpPr/>
          <p:nvPr/>
        </p:nvSpPr>
        <p:spPr>
          <a:xfrm flipH="1">
            <a:off x="6838429" y="3091418"/>
            <a:ext cx="584779" cy="693066"/>
          </a:xfrm>
          <a:prstGeom prst="flowChartDelay">
            <a:avLst/>
          </a:prstGeom>
          <a:solidFill>
            <a:srgbClr val="28BCCA"/>
          </a:solidFill>
          <a:ln>
            <a:noFill/>
          </a:ln>
          <a:effectLst>
            <a:outerShdw blurRad="368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lowchart: Delay 83"/>
          <p:cNvSpPr/>
          <p:nvPr/>
        </p:nvSpPr>
        <p:spPr>
          <a:xfrm rot="3600000" flipH="1">
            <a:off x="6302280" y="3864432"/>
            <a:ext cx="584779" cy="693066"/>
          </a:xfrm>
          <a:prstGeom prst="flowChartDelay">
            <a:avLst/>
          </a:prstGeom>
          <a:solidFill>
            <a:srgbClr val="C9D93A"/>
          </a:solidFill>
          <a:ln>
            <a:noFill/>
          </a:ln>
          <a:effectLst>
            <a:outerShdw blurRad="368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Flowchart: Delay 84"/>
          <p:cNvSpPr/>
          <p:nvPr/>
        </p:nvSpPr>
        <p:spPr>
          <a:xfrm rot="7200000" flipH="1">
            <a:off x="5311914" y="3902245"/>
            <a:ext cx="584779" cy="693066"/>
          </a:xfrm>
          <a:prstGeom prst="flowChartDelay">
            <a:avLst/>
          </a:prstGeom>
          <a:solidFill>
            <a:srgbClr val="FFD656"/>
          </a:solidFill>
          <a:ln>
            <a:noFill/>
          </a:ln>
          <a:effectLst>
            <a:outerShdw blurRad="368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Flowchart: Delay 85"/>
          <p:cNvSpPr/>
          <p:nvPr/>
        </p:nvSpPr>
        <p:spPr>
          <a:xfrm rot="18000000" flipH="1" flipV="1">
            <a:off x="6302279" y="2268523"/>
            <a:ext cx="584779" cy="693066"/>
          </a:xfrm>
          <a:prstGeom prst="flowChartDelay">
            <a:avLst/>
          </a:prstGeom>
          <a:solidFill>
            <a:srgbClr val="138FCC"/>
          </a:solidFill>
          <a:ln>
            <a:noFill/>
          </a:ln>
          <a:effectLst>
            <a:outerShdw blurRad="368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Flowchart: Delay 86"/>
          <p:cNvSpPr/>
          <p:nvPr/>
        </p:nvSpPr>
        <p:spPr>
          <a:xfrm rot="14400000" flipH="1" flipV="1">
            <a:off x="5311913" y="2306336"/>
            <a:ext cx="584779" cy="693066"/>
          </a:xfrm>
          <a:prstGeom prst="flowChartDelay">
            <a:avLst/>
          </a:prstGeom>
          <a:solidFill>
            <a:srgbClr val="FF5D8F"/>
          </a:solidFill>
          <a:ln>
            <a:noFill/>
          </a:ln>
          <a:effectLst>
            <a:outerShdw blurRad="368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Connector 38" hidden="1"/>
          <p:cNvCxnSpPr/>
          <p:nvPr/>
        </p:nvCxnSpPr>
        <p:spPr>
          <a:xfrm rot="3600000">
            <a:off x="6866021"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rot="18000000" flipV="1">
            <a:off x="6866019" y="4794086"/>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a:off x="4555958" y="792939"/>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a:off x="4555956" y="6127802"/>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18000000" flipH="1">
            <a:off x="2245894"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rot="3600000" flipH="1" flipV="1">
            <a:off x="2245894" y="4794086"/>
            <a:ext cx="308008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2746254" y="481396"/>
            <a:ext cx="6699493" cy="5895208"/>
            <a:chOff x="3443504" y="470451"/>
            <a:chExt cx="6699493" cy="5895208"/>
          </a:xfrm>
        </p:grpSpPr>
        <p:grpSp>
          <p:nvGrpSpPr>
            <p:cNvPr id="57" name="Group 56"/>
            <p:cNvGrpSpPr/>
            <p:nvPr/>
          </p:nvGrpSpPr>
          <p:grpSpPr>
            <a:xfrm>
              <a:off x="8120458" y="2266593"/>
              <a:ext cx="2022539" cy="2324814"/>
              <a:chOff x="3428567" y="380286"/>
              <a:chExt cx="5359216" cy="6160167"/>
            </a:xfrm>
            <a:effectLst>
              <a:outerShdw blurRad="520700" sx="117000" sy="117000" algn="ctr" rotWithShape="0">
                <a:schemeClr val="tx1">
                  <a:lumMod val="50000"/>
                  <a:lumOff val="50000"/>
                  <a:alpha val="40000"/>
                </a:schemeClr>
              </a:outerShdw>
            </a:effectLst>
          </p:grpSpPr>
          <p:sp>
            <p:nvSpPr>
              <p:cNvPr id="44" name="Hexagon 43"/>
              <p:cNvSpPr/>
              <p:nvPr/>
            </p:nvSpPr>
            <p:spPr>
              <a:xfrm rot="5400000">
                <a:off x="3015915" y="792938"/>
                <a:ext cx="6160167" cy="5334863"/>
              </a:xfrm>
              <a:prstGeom prst="hexagon">
                <a:avLst>
                  <a:gd name="adj" fmla="val 28932"/>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reeform: Shape 53"/>
              <p:cNvSpPr/>
              <p:nvPr/>
            </p:nvSpPr>
            <p:spPr>
              <a:xfrm rot="5400000">
                <a:off x="6104352" y="2928761"/>
                <a:ext cx="4303644" cy="1063219"/>
              </a:xfrm>
              <a:custGeom>
                <a:avLst/>
                <a:gdLst>
                  <a:gd name="connsiteX0" fmla="*/ 0 w 4303644"/>
                  <a:gd name="connsiteY0" fmla="*/ 1063219 h 1063219"/>
                  <a:gd name="connsiteX1" fmla="*/ 615221 w 4303644"/>
                  <a:gd name="connsiteY1" fmla="*/ 0 h 1063219"/>
                  <a:gd name="connsiteX2" fmla="*/ 3688422 w 4303644"/>
                  <a:gd name="connsiteY2" fmla="*/ 0 h 1063219"/>
                  <a:gd name="connsiteX3" fmla="*/ 4303644 w 4303644"/>
                  <a:gd name="connsiteY3" fmla="*/ 1063219 h 1063219"/>
                </a:gdLst>
                <a:ahLst/>
                <a:cxnLst>
                  <a:cxn ang="0">
                    <a:pos x="connsiteX0" y="connsiteY0"/>
                  </a:cxn>
                  <a:cxn ang="0">
                    <a:pos x="connsiteX1" y="connsiteY1"/>
                  </a:cxn>
                  <a:cxn ang="0">
                    <a:pos x="connsiteX2" y="connsiteY2"/>
                  </a:cxn>
                  <a:cxn ang="0">
                    <a:pos x="connsiteX3" y="connsiteY3"/>
                  </a:cxn>
                </a:cxnLst>
                <a:rect l="l" t="t" r="r" b="b"/>
                <a:pathLst>
                  <a:path w="4303644" h="1063219">
                    <a:moveTo>
                      <a:pt x="0" y="1063219"/>
                    </a:moveTo>
                    <a:lnTo>
                      <a:pt x="615221" y="0"/>
                    </a:lnTo>
                    <a:lnTo>
                      <a:pt x="3688422" y="0"/>
                    </a:lnTo>
                    <a:lnTo>
                      <a:pt x="4303644" y="1063219"/>
                    </a:lnTo>
                    <a:close/>
                  </a:path>
                </a:pathLst>
              </a:custGeom>
              <a:solidFill>
                <a:srgbClr val="28BC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9" name="Group 58"/>
            <p:cNvGrpSpPr/>
            <p:nvPr/>
          </p:nvGrpSpPr>
          <p:grpSpPr>
            <a:xfrm rot="-3600000">
              <a:off x="6941071" y="319314"/>
              <a:ext cx="2022539" cy="2324814"/>
              <a:chOff x="3428567" y="380286"/>
              <a:chExt cx="5359216" cy="6160167"/>
            </a:xfrm>
            <a:effectLst>
              <a:outerShdw blurRad="520700" sx="117000" sy="117000" algn="ctr" rotWithShape="0">
                <a:schemeClr val="tx1">
                  <a:lumMod val="50000"/>
                  <a:lumOff val="50000"/>
                  <a:alpha val="40000"/>
                </a:schemeClr>
              </a:outerShdw>
            </a:effectLst>
          </p:grpSpPr>
          <p:sp>
            <p:nvSpPr>
              <p:cNvPr id="60" name="Hexagon 59"/>
              <p:cNvSpPr/>
              <p:nvPr/>
            </p:nvSpPr>
            <p:spPr>
              <a:xfrm rot="5400000">
                <a:off x="3015915" y="792938"/>
                <a:ext cx="6160167" cy="5334863"/>
              </a:xfrm>
              <a:prstGeom prst="hexagon">
                <a:avLst>
                  <a:gd name="adj" fmla="val 28932"/>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Freeform: Shape 60"/>
              <p:cNvSpPr/>
              <p:nvPr/>
            </p:nvSpPr>
            <p:spPr>
              <a:xfrm rot="5400000">
                <a:off x="6104352" y="2928761"/>
                <a:ext cx="4303644" cy="1063219"/>
              </a:xfrm>
              <a:custGeom>
                <a:avLst/>
                <a:gdLst>
                  <a:gd name="connsiteX0" fmla="*/ 0 w 4303644"/>
                  <a:gd name="connsiteY0" fmla="*/ 1063219 h 1063219"/>
                  <a:gd name="connsiteX1" fmla="*/ 615221 w 4303644"/>
                  <a:gd name="connsiteY1" fmla="*/ 0 h 1063219"/>
                  <a:gd name="connsiteX2" fmla="*/ 3688422 w 4303644"/>
                  <a:gd name="connsiteY2" fmla="*/ 0 h 1063219"/>
                  <a:gd name="connsiteX3" fmla="*/ 4303644 w 4303644"/>
                  <a:gd name="connsiteY3" fmla="*/ 1063219 h 1063219"/>
                </a:gdLst>
                <a:ahLst/>
                <a:cxnLst>
                  <a:cxn ang="0">
                    <a:pos x="connsiteX0" y="connsiteY0"/>
                  </a:cxn>
                  <a:cxn ang="0">
                    <a:pos x="connsiteX1" y="connsiteY1"/>
                  </a:cxn>
                  <a:cxn ang="0">
                    <a:pos x="connsiteX2" y="connsiteY2"/>
                  </a:cxn>
                  <a:cxn ang="0">
                    <a:pos x="connsiteX3" y="connsiteY3"/>
                  </a:cxn>
                </a:cxnLst>
                <a:rect l="l" t="t" r="r" b="b"/>
                <a:pathLst>
                  <a:path w="4303644" h="1063219">
                    <a:moveTo>
                      <a:pt x="0" y="1063219"/>
                    </a:moveTo>
                    <a:lnTo>
                      <a:pt x="615221" y="0"/>
                    </a:lnTo>
                    <a:lnTo>
                      <a:pt x="3688422" y="0"/>
                    </a:lnTo>
                    <a:lnTo>
                      <a:pt x="4303644" y="1063219"/>
                    </a:lnTo>
                    <a:close/>
                  </a:path>
                </a:pathLst>
              </a:custGeom>
              <a:solidFill>
                <a:srgbClr val="13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2" name="Group 61"/>
            <p:cNvGrpSpPr/>
            <p:nvPr/>
          </p:nvGrpSpPr>
          <p:grpSpPr>
            <a:xfrm rot="-7200000">
              <a:off x="4641273" y="341203"/>
              <a:ext cx="2022539" cy="2324814"/>
              <a:chOff x="3428567" y="380286"/>
              <a:chExt cx="5359216" cy="6160167"/>
            </a:xfrm>
            <a:effectLst>
              <a:outerShdw blurRad="520700" sx="117000" sy="117000" algn="ctr" rotWithShape="0">
                <a:schemeClr val="tx1">
                  <a:lumMod val="50000"/>
                  <a:lumOff val="50000"/>
                  <a:alpha val="40000"/>
                </a:schemeClr>
              </a:outerShdw>
            </a:effectLst>
          </p:grpSpPr>
          <p:sp>
            <p:nvSpPr>
              <p:cNvPr id="63" name="Hexagon 62"/>
              <p:cNvSpPr/>
              <p:nvPr/>
            </p:nvSpPr>
            <p:spPr>
              <a:xfrm rot="5400000">
                <a:off x="3015915" y="792938"/>
                <a:ext cx="6160167" cy="5334863"/>
              </a:xfrm>
              <a:prstGeom prst="hexagon">
                <a:avLst>
                  <a:gd name="adj" fmla="val 28932"/>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Freeform: Shape 63"/>
              <p:cNvSpPr/>
              <p:nvPr/>
            </p:nvSpPr>
            <p:spPr>
              <a:xfrm rot="5400000">
                <a:off x="6104352" y="2928761"/>
                <a:ext cx="4303644" cy="1063219"/>
              </a:xfrm>
              <a:custGeom>
                <a:avLst/>
                <a:gdLst>
                  <a:gd name="connsiteX0" fmla="*/ 0 w 4303644"/>
                  <a:gd name="connsiteY0" fmla="*/ 1063219 h 1063219"/>
                  <a:gd name="connsiteX1" fmla="*/ 615221 w 4303644"/>
                  <a:gd name="connsiteY1" fmla="*/ 0 h 1063219"/>
                  <a:gd name="connsiteX2" fmla="*/ 3688422 w 4303644"/>
                  <a:gd name="connsiteY2" fmla="*/ 0 h 1063219"/>
                  <a:gd name="connsiteX3" fmla="*/ 4303644 w 4303644"/>
                  <a:gd name="connsiteY3" fmla="*/ 1063219 h 1063219"/>
                </a:gdLst>
                <a:ahLst/>
                <a:cxnLst>
                  <a:cxn ang="0">
                    <a:pos x="connsiteX0" y="connsiteY0"/>
                  </a:cxn>
                  <a:cxn ang="0">
                    <a:pos x="connsiteX1" y="connsiteY1"/>
                  </a:cxn>
                  <a:cxn ang="0">
                    <a:pos x="connsiteX2" y="connsiteY2"/>
                  </a:cxn>
                  <a:cxn ang="0">
                    <a:pos x="connsiteX3" y="connsiteY3"/>
                  </a:cxn>
                </a:cxnLst>
                <a:rect l="l" t="t" r="r" b="b"/>
                <a:pathLst>
                  <a:path w="4303644" h="1063219">
                    <a:moveTo>
                      <a:pt x="0" y="1063219"/>
                    </a:moveTo>
                    <a:lnTo>
                      <a:pt x="615221" y="0"/>
                    </a:lnTo>
                    <a:lnTo>
                      <a:pt x="3688422" y="0"/>
                    </a:lnTo>
                    <a:lnTo>
                      <a:pt x="4303644" y="1063219"/>
                    </a:lnTo>
                    <a:close/>
                  </a:path>
                </a:pathLst>
              </a:custGeom>
              <a:solidFill>
                <a:srgbClr val="FF5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5" name="Group 64"/>
            <p:cNvGrpSpPr/>
            <p:nvPr/>
          </p:nvGrpSpPr>
          <p:grpSpPr>
            <a:xfrm flipH="1">
              <a:off x="3443504" y="2266593"/>
              <a:ext cx="2022539" cy="2324814"/>
              <a:chOff x="3428567" y="380286"/>
              <a:chExt cx="5359216" cy="6160167"/>
            </a:xfrm>
            <a:effectLst>
              <a:outerShdw blurRad="520700" sx="117000" sy="117000" algn="ctr" rotWithShape="0">
                <a:schemeClr val="tx1">
                  <a:lumMod val="50000"/>
                  <a:lumOff val="50000"/>
                  <a:alpha val="40000"/>
                </a:schemeClr>
              </a:outerShdw>
            </a:effectLst>
          </p:grpSpPr>
          <p:sp>
            <p:nvSpPr>
              <p:cNvPr id="66" name="Hexagon 65"/>
              <p:cNvSpPr/>
              <p:nvPr/>
            </p:nvSpPr>
            <p:spPr>
              <a:xfrm rot="5400000">
                <a:off x="3015915" y="792938"/>
                <a:ext cx="6160167" cy="5334863"/>
              </a:xfrm>
              <a:prstGeom prst="hexagon">
                <a:avLst>
                  <a:gd name="adj" fmla="val 28932"/>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reeform: Shape 66"/>
              <p:cNvSpPr/>
              <p:nvPr/>
            </p:nvSpPr>
            <p:spPr>
              <a:xfrm rot="5400000">
                <a:off x="6104352" y="2928761"/>
                <a:ext cx="4303644" cy="1063219"/>
              </a:xfrm>
              <a:custGeom>
                <a:avLst/>
                <a:gdLst>
                  <a:gd name="connsiteX0" fmla="*/ 0 w 4303644"/>
                  <a:gd name="connsiteY0" fmla="*/ 1063219 h 1063219"/>
                  <a:gd name="connsiteX1" fmla="*/ 615221 w 4303644"/>
                  <a:gd name="connsiteY1" fmla="*/ 0 h 1063219"/>
                  <a:gd name="connsiteX2" fmla="*/ 3688422 w 4303644"/>
                  <a:gd name="connsiteY2" fmla="*/ 0 h 1063219"/>
                  <a:gd name="connsiteX3" fmla="*/ 4303644 w 4303644"/>
                  <a:gd name="connsiteY3" fmla="*/ 1063219 h 1063219"/>
                </a:gdLst>
                <a:ahLst/>
                <a:cxnLst>
                  <a:cxn ang="0">
                    <a:pos x="connsiteX0" y="connsiteY0"/>
                  </a:cxn>
                  <a:cxn ang="0">
                    <a:pos x="connsiteX1" y="connsiteY1"/>
                  </a:cxn>
                  <a:cxn ang="0">
                    <a:pos x="connsiteX2" y="connsiteY2"/>
                  </a:cxn>
                  <a:cxn ang="0">
                    <a:pos x="connsiteX3" y="connsiteY3"/>
                  </a:cxn>
                </a:cxnLst>
                <a:rect l="l" t="t" r="r" b="b"/>
                <a:pathLst>
                  <a:path w="4303644" h="1063219">
                    <a:moveTo>
                      <a:pt x="0" y="1063219"/>
                    </a:moveTo>
                    <a:lnTo>
                      <a:pt x="615221" y="0"/>
                    </a:lnTo>
                    <a:lnTo>
                      <a:pt x="3688422" y="0"/>
                    </a:lnTo>
                    <a:lnTo>
                      <a:pt x="4303644" y="1063219"/>
                    </a:lnTo>
                    <a:close/>
                  </a:path>
                </a:pathLst>
              </a:custGeom>
              <a:solidFill>
                <a:srgbClr val="FFA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8" name="Group 67"/>
            <p:cNvGrpSpPr/>
            <p:nvPr/>
          </p:nvGrpSpPr>
          <p:grpSpPr>
            <a:xfrm rot="3600000">
              <a:off x="6931880" y="4170094"/>
              <a:ext cx="2022539" cy="2324814"/>
              <a:chOff x="3428567" y="380286"/>
              <a:chExt cx="5359216" cy="6160167"/>
            </a:xfrm>
            <a:effectLst>
              <a:outerShdw blurRad="520700" sx="117000" sy="117000" algn="ctr" rotWithShape="0">
                <a:schemeClr val="tx1">
                  <a:lumMod val="50000"/>
                  <a:lumOff val="50000"/>
                  <a:alpha val="40000"/>
                </a:schemeClr>
              </a:outerShdw>
            </a:effectLst>
          </p:grpSpPr>
          <p:sp>
            <p:nvSpPr>
              <p:cNvPr id="69" name="Hexagon 68"/>
              <p:cNvSpPr/>
              <p:nvPr/>
            </p:nvSpPr>
            <p:spPr>
              <a:xfrm rot="5400000">
                <a:off x="3015915" y="792938"/>
                <a:ext cx="6160167" cy="5334863"/>
              </a:xfrm>
              <a:prstGeom prst="hexagon">
                <a:avLst>
                  <a:gd name="adj" fmla="val 28932"/>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Freeform: Shape 69"/>
              <p:cNvSpPr/>
              <p:nvPr/>
            </p:nvSpPr>
            <p:spPr>
              <a:xfrm rot="5400000">
                <a:off x="6104352" y="2928761"/>
                <a:ext cx="4303644" cy="1063219"/>
              </a:xfrm>
              <a:custGeom>
                <a:avLst/>
                <a:gdLst>
                  <a:gd name="connsiteX0" fmla="*/ 0 w 4303644"/>
                  <a:gd name="connsiteY0" fmla="*/ 1063219 h 1063219"/>
                  <a:gd name="connsiteX1" fmla="*/ 615221 w 4303644"/>
                  <a:gd name="connsiteY1" fmla="*/ 0 h 1063219"/>
                  <a:gd name="connsiteX2" fmla="*/ 3688422 w 4303644"/>
                  <a:gd name="connsiteY2" fmla="*/ 0 h 1063219"/>
                  <a:gd name="connsiteX3" fmla="*/ 4303644 w 4303644"/>
                  <a:gd name="connsiteY3" fmla="*/ 1063219 h 1063219"/>
                </a:gdLst>
                <a:ahLst/>
                <a:cxnLst>
                  <a:cxn ang="0">
                    <a:pos x="connsiteX0" y="connsiteY0"/>
                  </a:cxn>
                  <a:cxn ang="0">
                    <a:pos x="connsiteX1" y="connsiteY1"/>
                  </a:cxn>
                  <a:cxn ang="0">
                    <a:pos x="connsiteX2" y="connsiteY2"/>
                  </a:cxn>
                  <a:cxn ang="0">
                    <a:pos x="connsiteX3" y="connsiteY3"/>
                  </a:cxn>
                </a:cxnLst>
                <a:rect l="l" t="t" r="r" b="b"/>
                <a:pathLst>
                  <a:path w="4303644" h="1063219">
                    <a:moveTo>
                      <a:pt x="0" y="1063219"/>
                    </a:moveTo>
                    <a:lnTo>
                      <a:pt x="615221" y="0"/>
                    </a:lnTo>
                    <a:lnTo>
                      <a:pt x="3688422" y="0"/>
                    </a:lnTo>
                    <a:lnTo>
                      <a:pt x="4303644" y="1063219"/>
                    </a:lnTo>
                    <a:close/>
                  </a:path>
                </a:pathLst>
              </a:custGeom>
              <a:solidFill>
                <a:srgbClr val="C9D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1" name="Group 70"/>
            <p:cNvGrpSpPr/>
            <p:nvPr/>
          </p:nvGrpSpPr>
          <p:grpSpPr>
            <a:xfrm rot="7200000">
              <a:off x="4632082" y="4191983"/>
              <a:ext cx="2022539" cy="2324814"/>
              <a:chOff x="3428567" y="380286"/>
              <a:chExt cx="5359216" cy="6160167"/>
            </a:xfrm>
            <a:effectLst>
              <a:outerShdw blurRad="520700" sx="117000" sy="117000" algn="ctr" rotWithShape="0">
                <a:schemeClr val="tx1">
                  <a:lumMod val="50000"/>
                  <a:lumOff val="50000"/>
                  <a:alpha val="40000"/>
                </a:schemeClr>
              </a:outerShdw>
            </a:effectLst>
          </p:grpSpPr>
          <p:sp>
            <p:nvSpPr>
              <p:cNvPr id="72" name="Hexagon 71"/>
              <p:cNvSpPr/>
              <p:nvPr/>
            </p:nvSpPr>
            <p:spPr>
              <a:xfrm rot="5400000">
                <a:off x="3015915" y="792938"/>
                <a:ext cx="6160167" cy="5334863"/>
              </a:xfrm>
              <a:prstGeom prst="hexagon">
                <a:avLst>
                  <a:gd name="adj" fmla="val 28932"/>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Freeform: Shape 72"/>
              <p:cNvSpPr/>
              <p:nvPr/>
            </p:nvSpPr>
            <p:spPr>
              <a:xfrm rot="5400000">
                <a:off x="6104352" y="2928761"/>
                <a:ext cx="4303644" cy="1063219"/>
              </a:xfrm>
              <a:custGeom>
                <a:avLst/>
                <a:gdLst>
                  <a:gd name="connsiteX0" fmla="*/ 0 w 4303644"/>
                  <a:gd name="connsiteY0" fmla="*/ 1063219 h 1063219"/>
                  <a:gd name="connsiteX1" fmla="*/ 615221 w 4303644"/>
                  <a:gd name="connsiteY1" fmla="*/ 0 h 1063219"/>
                  <a:gd name="connsiteX2" fmla="*/ 3688422 w 4303644"/>
                  <a:gd name="connsiteY2" fmla="*/ 0 h 1063219"/>
                  <a:gd name="connsiteX3" fmla="*/ 4303644 w 4303644"/>
                  <a:gd name="connsiteY3" fmla="*/ 1063219 h 1063219"/>
                </a:gdLst>
                <a:ahLst/>
                <a:cxnLst>
                  <a:cxn ang="0">
                    <a:pos x="connsiteX0" y="connsiteY0"/>
                  </a:cxn>
                  <a:cxn ang="0">
                    <a:pos x="connsiteX1" y="connsiteY1"/>
                  </a:cxn>
                  <a:cxn ang="0">
                    <a:pos x="connsiteX2" y="connsiteY2"/>
                  </a:cxn>
                  <a:cxn ang="0">
                    <a:pos x="connsiteX3" y="connsiteY3"/>
                  </a:cxn>
                </a:cxnLst>
                <a:rect l="l" t="t" r="r" b="b"/>
                <a:pathLst>
                  <a:path w="4303644" h="1063219">
                    <a:moveTo>
                      <a:pt x="0" y="1063219"/>
                    </a:moveTo>
                    <a:lnTo>
                      <a:pt x="615221" y="0"/>
                    </a:lnTo>
                    <a:lnTo>
                      <a:pt x="3688422" y="0"/>
                    </a:lnTo>
                    <a:lnTo>
                      <a:pt x="4303644" y="1063219"/>
                    </a:lnTo>
                    <a:close/>
                  </a:path>
                </a:pathLst>
              </a:custGeom>
              <a:solidFill>
                <a:srgbClr val="FFD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75" name="Oval 74"/>
          <p:cNvSpPr/>
          <p:nvPr/>
        </p:nvSpPr>
        <p:spPr>
          <a:xfrm>
            <a:off x="7284567" y="408898"/>
            <a:ext cx="751689" cy="751689"/>
          </a:xfrm>
          <a:prstGeom prst="ellipse">
            <a:avLst/>
          </a:prstGeom>
          <a:solidFill>
            <a:srgbClr val="138FCC"/>
          </a:solidFill>
          <a:ln>
            <a:noFill/>
          </a:ln>
          <a:effectLst>
            <a:outerShdw blurRad="342900" sx="109000" sy="109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p:cNvSpPr/>
          <p:nvPr/>
        </p:nvSpPr>
        <p:spPr>
          <a:xfrm>
            <a:off x="8869276" y="3064099"/>
            <a:ext cx="751689" cy="751689"/>
          </a:xfrm>
          <a:prstGeom prst="ellipse">
            <a:avLst/>
          </a:prstGeom>
          <a:solidFill>
            <a:srgbClr val="28BCCA"/>
          </a:solidFill>
          <a:ln>
            <a:noFill/>
          </a:ln>
          <a:effectLst>
            <a:outerShdw blurRad="342900" sx="109000" sy="109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Oval 77"/>
          <p:cNvSpPr/>
          <p:nvPr/>
        </p:nvSpPr>
        <p:spPr>
          <a:xfrm>
            <a:off x="7275376" y="5669638"/>
            <a:ext cx="751689" cy="751689"/>
          </a:xfrm>
          <a:prstGeom prst="ellipse">
            <a:avLst/>
          </a:prstGeom>
          <a:solidFill>
            <a:srgbClr val="C9D93A"/>
          </a:solidFill>
          <a:ln>
            <a:noFill/>
          </a:ln>
          <a:effectLst>
            <a:outerShdw blurRad="342900" sx="109000" sy="109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p:cNvSpPr/>
          <p:nvPr/>
        </p:nvSpPr>
        <p:spPr>
          <a:xfrm>
            <a:off x="4164824" y="5691527"/>
            <a:ext cx="751689" cy="751689"/>
          </a:xfrm>
          <a:prstGeom prst="ellipse">
            <a:avLst/>
          </a:prstGeom>
          <a:solidFill>
            <a:srgbClr val="FFD656"/>
          </a:solidFill>
          <a:ln>
            <a:noFill/>
          </a:ln>
          <a:effectLst>
            <a:outerShdw blurRad="342900" sx="109000" sy="109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p:cNvSpPr/>
          <p:nvPr/>
        </p:nvSpPr>
        <p:spPr>
          <a:xfrm>
            <a:off x="2571035" y="3064099"/>
            <a:ext cx="751689" cy="751689"/>
          </a:xfrm>
          <a:prstGeom prst="ellipse">
            <a:avLst/>
          </a:prstGeom>
          <a:solidFill>
            <a:srgbClr val="FFA72A"/>
          </a:solidFill>
          <a:ln>
            <a:noFill/>
          </a:ln>
          <a:effectLst>
            <a:outerShdw blurRad="342900" sx="109000" sy="109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p:cNvSpPr/>
          <p:nvPr/>
        </p:nvSpPr>
        <p:spPr>
          <a:xfrm>
            <a:off x="4164824" y="419842"/>
            <a:ext cx="751689" cy="751689"/>
          </a:xfrm>
          <a:prstGeom prst="ellipse">
            <a:avLst/>
          </a:prstGeom>
          <a:solidFill>
            <a:srgbClr val="FF5D8F"/>
          </a:solidFill>
          <a:ln>
            <a:noFill/>
          </a:ln>
          <a:effectLst>
            <a:outerShdw blurRad="342900" sx="109000" sy="109000" algn="ctr"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8" name="Graphic 87" descr="Download from clou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74794" y="2416669"/>
            <a:ext cx="432000" cy="432000"/>
          </a:xfrm>
          <a:prstGeom prst="rect">
            <a:avLst/>
          </a:prstGeom>
        </p:spPr>
      </p:pic>
      <p:pic>
        <p:nvPicPr>
          <p:cNvPr id="90" name="Graphic 89" descr="Downlo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3827" y="3206376"/>
            <a:ext cx="432000" cy="432000"/>
          </a:xfrm>
          <a:prstGeom prst="rect">
            <a:avLst/>
          </a:prstGeom>
        </p:spPr>
      </p:pic>
      <p:pic>
        <p:nvPicPr>
          <p:cNvPr id="92" name="Graphic 91" descr="Envelo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900" y="2394426"/>
            <a:ext cx="432000" cy="432000"/>
          </a:xfrm>
          <a:prstGeom prst="rect">
            <a:avLst/>
          </a:prstGeom>
        </p:spPr>
      </p:pic>
      <p:pic>
        <p:nvPicPr>
          <p:cNvPr id="94" name="Graphic 93" descr="Receiv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160" y="3206376"/>
            <a:ext cx="432000" cy="432000"/>
          </a:xfrm>
          <a:prstGeom prst="rect">
            <a:avLst/>
          </a:prstGeom>
        </p:spPr>
      </p:pic>
      <p:pic>
        <p:nvPicPr>
          <p:cNvPr id="1024" name="Graphic 1023" descr="Email"/>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3481" y="3994965"/>
            <a:ext cx="432000" cy="432000"/>
          </a:xfrm>
          <a:prstGeom prst="rect">
            <a:avLst/>
          </a:prstGeom>
        </p:spPr>
      </p:pic>
      <p:pic>
        <p:nvPicPr>
          <p:cNvPr id="1027" name="Graphic 1026" descr="Smart Phon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3401" y="4032778"/>
            <a:ext cx="432000" cy="432000"/>
          </a:xfrm>
          <a:prstGeom prst="rect">
            <a:avLst/>
          </a:prstGeom>
        </p:spPr>
      </p:pic>
      <p:sp>
        <p:nvSpPr>
          <p:cNvPr id="1028" name="TextBox 1027"/>
          <p:cNvSpPr txBox="1"/>
          <p:nvPr/>
        </p:nvSpPr>
        <p:spPr>
          <a:xfrm>
            <a:off x="7295848" y="523132"/>
            <a:ext cx="705853" cy="523220"/>
          </a:xfrm>
          <a:prstGeom prst="rect">
            <a:avLst/>
          </a:prstGeom>
          <a:noFill/>
        </p:spPr>
        <p:txBody>
          <a:bodyPr wrap="square" rtlCol="0">
            <a:spAutoFit/>
          </a:bodyPr>
          <a:lstStyle/>
          <a:p>
            <a:pPr algn="ctr"/>
            <a:r>
              <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I</a:t>
            </a:r>
            <a:endPar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1" name="TextBox 100"/>
          <p:cNvSpPr txBox="1"/>
          <p:nvPr/>
        </p:nvSpPr>
        <p:spPr>
          <a:xfrm>
            <a:off x="8892193" y="3160766"/>
            <a:ext cx="705853" cy="523220"/>
          </a:xfrm>
          <a:prstGeom prst="rect">
            <a:avLst/>
          </a:prstGeom>
          <a:noFill/>
        </p:spPr>
        <p:txBody>
          <a:bodyPr wrap="square" rtlCol="0">
            <a:spAutoFit/>
          </a:bodyPr>
          <a:lstStyle/>
          <a:p>
            <a:pPr algn="ctr"/>
            <a:r>
              <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II</a:t>
            </a:r>
            <a:endPar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2" name="TextBox 101"/>
          <p:cNvSpPr txBox="1"/>
          <p:nvPr/>
        </p:nvSpPr>
        <p:spPr>
          <a:xfrm>
            <a:off x="7307484" y="5783872"/>
            <a:ext cx="705853" cy="523220"/>
          </a:xfrm>
          <a:prstGeom prst="rect">
            <a:avLst/>
          </a:prstGeom>
          <a:noFill/>
        </p:spPr>
        <p:txBody>
          <a:bodyPr wrap="square" rtlCol="0">
            <a:spAutoFit/>
          </a:bodyPr>
          <a:lstStyle/>
          <a:p>
            <a:pPr algn="ctr"/>
            <a:r>
              <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III</a:t>
            </a:r>
            <a:endPar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3" name="TextBox 102"/>
          <p:cNvSpPr txBox="1"/>
          <p:nvPr/>
        </p:nvSpPr>
        <p:spPr>
          <a:xfrm>
            <a:off x="4187266" y="5805761"/>
            <a:ext cx="705853" cy="523220"/>
          </a:xfrm>
          <a:prstGeom prst="rect">
            <a:avLst/>
          </a:prstGeom>
          <a:noFill/>
        </p:spPr>
        <p:txBody>
          <a:bodyPr wrap="square" rtlCol="0">
            <a:spAutoFit/>
          </a:bodyPr>
          <a:lstStyle/>
          <a:p>
            <a:pPr algn="ctr"/>
            <a:r>
              <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IV</a:t>
            </a:r>
            <a:endPar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4" name="TextBox 103"/>
          <p:cNvSpPr txBox="1"/>
          <p:nvPr/>
        </p:nvSpPr>
        <p:spPr>
          <a:xfrm>
            <a:off x="2593952" y="3176341"/>
            <a:ext cx="705853" cy="523220"/>
          </a:xfrm>
          <a:prstGeom prst="rect">
            <a:avLst/>
          </a:prstGeom>
          <a:noFill/>
        </p:spPr>
        <p:txBody>
          <a:bodyPr wrap="square" rtlCol="0">
            <a:spAutoFit/>
          </a:bodyPr>
          <a:lstStyle/>
          <a:p>
            <a:pPr algn="ctr"/>
            <a:r>
              <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V</a:t>
            </a:r>
            <a:endPar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5" name="TextBox 104"/>
          <p:cNvSpPr txBox="1"/>
          <p:nvPr/>
        </p:nvSpPr>
        <p:spPr>
          <a:xfrm>
            <a:off x="4177469" y="539174"/>
            <a:ext cx="705853" cy="523220"/>
          </a:xfrm>
          <a:prstGeom prst="rect">
            <a:avLst/>
          </a:prstGeom>
          <a:noFill/>
        </p:spPr>
        <p:txBody>
          <a:bodyPr wrap="square" rtlCol="0">
            <a:spAutoFit/>
          </a:bodyPr>
          <a:lstStyle/>
          <a:p>
            <a:pPr algn="ctr"/>
            <a:r>
              <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VI</a:t>
            </a:r>
            <a:endParaRPr lang="en-IN" sz="2800"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29" name="TextBox 1028"/>
          <p:cNvSpPr txBox="1"/>
          <p:nvPr/>
        </p:nvSpPr>
        <p:spPr>
          <a:xfrm>
            <a:off x="4057499" y="1266002"/>
            <a:ext cx="1800182" cy="276999"/>
          </a:xfrm>
          <a:prstGeom prst="rect">
            <a:avLst/>
          </a:prstGeom>
          <a:noFill/>
        </p:spPr>
        <p:txBody>
          <a:bodyPr wrap="square" rtlCol="0">
            <a:spAutoFit/>
          </a:bodyPr>
          <a:lstStyle/>
          <a:p>
            <a:pPr algn="ctr"/>
            <a:r>
              <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07" name="TextBox 106"/>
          <p:cNvSpPr txBox="1"/>
          <p:nvPr/>
        </p:nvSpPr>
        <p:spPr>
          <a:xfrm>
            <a:off x="4072288" y="1498972"/>
            <a:ext cx="1800182" cy="646331"/>
          </a:xfrm>
          <a:prstGeom prst="rect">
            <a:avLst/>
          </a:prstGeom>
          <a:noFill/>
        </p:spPr>
        <p:txBody>
          <a:bodyPr wrap="square" rtlCol="0">
            <a:spAutoFit/>
          </a:bodyPr>
          <a:lstStyle/>
          <a:p>
            <a:pPr algn="ctr"/>
            <a:r>
              <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This is a placeholder.</a:t>
            </a:r>
            <a:endPar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10" name="TextBox 109"/>
          <p:cNvSpPr txBox="1"/>
          <p:nvPr/>
        </p:nvSpPr>
        <p:spPr>
          <a:xfrm>
            <a:off x="6376900" y="1267718"/>
            <a:ext cx="1800182" cy="276999"/>
          </a:xfrm>
          <a:prstGeom prst="rect">
            <a:avLst/>
          </a:prstGeom>
          <a:noFill/>
        </p:spPr>
        <p:txBody>
          <a:bodyPr wrap="square" rtlCol="0">
            <a:spAutoFit/>
          </a:bodyPr>
          <a:lstStyle/>
          <a:p>
            <a:pPr algn="ctr"/>
            <a:r>
              <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11" name="TextBox 110"/>
          <p:cNvSpPr txBox="1"/>
          <p:nvPr/>
        </p:nvSpPr>
        <p:spPr>
          <a:xfrm>
            <a:off x="6391689" y="1500688"/>
            <a:ext cx="1800182" cy="646331"/>
          </a:xfrm>
          <a:prstGeom prst="rect">
            <a:avLst/>
          </a:prstGeom>
          <a:noFill/>
        </p:spPr>
        <p:txBody>
          <a:bodyPr wrap="square" rtlCol="0">
            <a:spAutoFit/>
          </a:bodyPr>
          <a:lstStyle/>
          <a:p>
            <a:pPr algn="ctr"/>
            <a:r>
              <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This is a placeholder.</a:t>
            </a:r>
            <a:endPar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12" name="TextBox 111"/>
          <p:cNvSpPr txBox="1"/>
          <p:nvPr/>
        </p:nvSpPr>
        <p:spPr>
          <a:xfrm>
            <a:off x="7307484" y="3041777"/>
            <a:ext cx="1800182" cy="276999"/>
          </a:xfrm>
          <a:prstGeom prst="rect">
            <a:avLst/>
          </a:prstGeom>
          <a:noFill/>
        </p:spPr>
        <p:txBody>
          <a:bodyPr wrap="square" rtlCol="0">
            <a:spAutoFit/>
          </a:bodyPr>
          <a:lstStyle/>
          <a:p>
            <a:pPr algn="ctr"/>
            <a:r>
              <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13" name="TextBox 112"/>
          <p:cNvSpPr txBox="1"/>
          <p:nvPr/>
        </p:nvSpPr>
        <p:spPr>
          <a:xfrm>
            <a:off x="7322273" y="3274747"/>
            <a:ext cx="1800182" cy="646331"/>
          </a:xfrm>
          <a:prstGeom prst="rect">
            <a:avLst/>
          </a:prstGeom>
          <a:noFill/>
        </p:spPr>
        <p:txBody>
          <a:bodyPr wrap="square" rtlCol="0">
            <a:spAutoFit/>
          </a:bodyPr>
          <a:lstStyle/>
          <a:p>
            <a:pPr algn="ctr"/>
            <a:r>
              <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This is a placeholder.</a:t>
            </a:r>
            <a:endPar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14" name="TextBox 113"/>
          <p:cNvSpPr txBox="1"/>
          <p:nvPr/>
        </p:nvSpPr>
        <p:spPr>
          <a:xfrm>
            <a:off x="3134748" y="3041777"/>
            <a:ext cx="1800182" cy="276999"/>
          </a:xfrm>
          <a:prstGeom prst="rect">
            <a:avLst/>
          </a:prstGeom>
          <a:noFill/>
        </p:spPr>
        <p:txBody>
          <a:bodyPr wrap="square" rtlCol="0">
            <a:spAutoFit/>
          </a:bodyPr>
          <a:lstStyle/>
          <a:p>
            <a:pPr algn="ctr"/>
            <a:r>
              <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15" name="TextBox 114"/>
          <p:cNvSpPr txBox="1"/>
          <p:nvPr/>
        </p:nvSpPr>
        <p:spPr>
          <a:xfrm>
            <a:off x="3149537" y="3274747"/>
            <a:ext cx="1800182" cy="646331"/>
          </a:xfrm>
          <a:prstGeom prst="rect">
            <a:avLst/>
          </a:prstGeom>
          <a:noFill/>
        </p:spPr>
        <p:txBody>
          <a:bodyPr wrap="square" rtlCol="0">
            <a:spAutoFit/>
          </a:bodyPr>
          <a:lstStyle/>
          <a:p>
            <a:pPr algn="ctr"/>
            <a:r>
              <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This is a placeholder.</a:t>
            </a:r>
            <a:endPar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16" name="TextBox 115"/>
          <p:cNvSpPr txBox="1"/>
          <p:nvPr/>
        </p:nvSpPr>
        <p:spPr>
          <a:xfrm>
            <a:off x="4049628" y="4753146"/>
            <a:ext cx="1800182" cy="276999"/>
          </a:xfrm>
          <a:prstGeom prst="rect">
            <a:avLst/>
          </a:prstGeom>
          <a:noFill/>
        </p:spPr>
        <p:txBody>
          <a:bodyPr wrap="square" rtlCol="0">
            <a:spAutoFit/>
          </a:bodyPr>
          <a:lstStyle/>
          <a:p>
            <a:pPr algn="ctr"/>
            <a:r>
              <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17" name="TextBox 116"/>
          <p:cNvSpPr txBox="1"/>
          <p:nvPr/>
        </p:nvSpPr>
        <p:spPr>
          <a:xfrm>
            <a:off x="4064417" y="4986116"/>
            <a:ext cx="1800182" cy="646331"/>
          </a:xfrm>
          <a:prstGeom prst="rect">
            <a:avLst/>
          </a:prstGeom>
          <a:noFill/>
        </p:spPr>
        <p:txBody>
          <a:bodyPr wrap="square" rtlCol="0">
            <a:spAutoFit/>
          </a:bodyPr>
          <a:lstStyle/>
          <a:p>
            <a:pPr algn="ctr"/>
            <a:r>
              <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This is a placeholder.</a:t>
            </a:r>
            <a:endPar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18" name="TextBox 117"/>
          <p:cNvSpPr txBox="1"/>
          <p:nvPr/>
        </p:nvSpPr>
        <p:spPr>
          <a:xfrm>
            <a:off x="6327402" y="4755763"/>
            <a:ext cx="1800182" cy="276999"/>
          </a:xfrm>
          <a:prstGeom prst="rect">
            <a:avLst/>
          </a:prstGeom>
          <a:noFill/>
        </p:spPr>
        <p:txBody>
          <a:bodyPr wrap="square" rtlCol="0">
            <a:spAutoFit/>
          </a:bodyPr>
          <a:lstStyle/>
          <a:p>
            <a:pPr algn="ctr"/>
            <a:r>
              <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200" spc="300" dirty="0">
              <a:solidFill>
                <a:schemeClr val="bg2">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19" name="TextBox 118"/>
          <p:cNvSpPr txBox="1"/>
          <p:nvPr/>
        </p:nvSpPr>
        <p:spPr>
          <a:xfrm>
            <a:off x="6342191" y="4988733"/>
            <a:ext cx="1800182" cy="646331"/>
          </a:xfrm>
          <a:prstGeom prst="rect">
            <a:avLst/>
          </a:prstGeom>
          <a:noFill/>
        </p:spPr>
        <p:txBody>
          <a:bodyPr wrap="square" rtlCol="0">
            <a:spAutoFit/>
          </a:bodyPr>
          <a:lstStyle/>
          <a:p>
            <a:pPr algn="ctr"/>
            <a:r>
              <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This is a placeholder.</a:t>
            </a:r>
            <a:endParaRPr lang="en-IN" sz="1200" spc="300" dirty="0">
              <a:solidFill>
                <a:schemeClr val="bg2">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hidden="1"/>
          <p:cNvCxnSpPr/>
          <p:nvPr/>
        </p:nvCxnSpPr>
        <p:spPr>
          <a:xfrm rot="3600000">
            <a:off x="6866021"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rot="18000000" flipV="1">
            <a:off x="6866019" y="4794086"/>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a:off x="4555958" y="792939"/>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a:off x="4555956" y="6127802"/>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18000000" flipH="1">
            <a:off x="2245894"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rot="3600000" flipH="1" flipV="1">
            <a:off x="2245894" y="4794086"/>
            <a:ext cx="308008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rot="18900000" flipV="1">
            <a:off x="4771707" y="1636502"/>
            <a:ext cx="2995077" cy="1306797"/>
            <a:chOff x="3909753" y="3162185"/>
            <a:chExt cx="4372494" cy="1070794"/>
          </a:xfrm>
        </p:grpSpPr>
        <p:sp>
          <p:nvSpPr>
            <p:cNvPr id="59" name="Freeform: Shape 58"/>
            <p:cNvSpPr/>
            <p:nvPr/>
          </p:nvSpPr>
          <p:spPr>
            <a:xfrm>
              <a:off x="3909753" y="3162185"/>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FDA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Freeform: Shape 59"/>
            <p:cNvSpPr/>
            <p:nvPr/>
          </p:nvSpPr>
          <p:spPr>
            <a:xfrm flipV="1">
              <a:off x="3909753" y="3697582"/>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D58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p:cNvGrpSpPr/>
          <p:nvPr/>
        </p:nvGrpSpPr>
        <p:grpSpPr>
          <a:xfrm rot="10800000" flipV="1">
            <a:off x="5184349" y="2775388"/>
            <a:ext cx="3023779" cy="1293018"/>
            <a:chOff x="3909753" y="3162185"/>
            <a:chExt cx="4372494" cy="1070794"/>
          </a:xfrm>
        </p:grpSpPr>
        <p:sp>
          <p:nvSpPr>
            <p:cNvPr id="57" name="Freeform: Shape 56"/>
            <p:cNvSpPr/>
            <p:nvPr/>
          </p:nvSpPr>
          <p:spPr>
            <a:xfrm>
              <a:off x="3909753" y="3162185"/>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24A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Freeform: Shape 57"/>
            <p:cNvSpPr/>
            <p:nvPr/>
          </p:nvSpPr>
          <p:spPr>
            <a:xfrm flipV="1">
              <a:off x="3909753" y="3697582"/>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28B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34"/>
          <p:cNvGrpSpPr/>
          <p:nvPr/>
        </p:nvGrpSpPr>
        <p:grpSpPr>
          <a:xfrm rot="2700000" flipV="1">
            <a:off x="4740013" y="3832584"/>
            <a:ext cx="3023779" cy="1294391"/>
            <a:chOff x="3909753" y="3162185"/>
            <a:chExt cx="4372494" cy="1070794"/>
          </a:xfrm>
        </p:grpSpPr>
        <p:sp>
          <p:nvSpPr>
            <p:cNvPr id="55" name="Freeform: Shape 54"/>
            <p:cNvSpPr/>
            <p:nvPr/>
          </p:nvSpPr>
          <p:spPr>
            <a:xfrm>
              <a:off x="3909753" y="3162185"/>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D8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Freeform: Shape 55"/>
            <p:cNvSpPr/>
            <p:nvPr/>
          </p:nvSpPr>
          <p:spPr>
            <a:xfrm flipV="1">
              <a:off x="3909753" y="3697582"/>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BF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Oval 35"/>
          <p:cNvSpPr/>
          <p:nvPr/>
        </p:nvSpPr>
        <p:spPr>
          <a:xfrm rot="5400000" flipV="1">
            <a:off x="3601859" y="1838814"/>
            <a:ext cx="3136111" cy="3166165"/>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a:scene3d>
            <a:camera prst="orthographicFront"/>
            <a:lightRig rig="threePt" dir="t"/>
          </a:scene3d>
          <a:sp3d contourW="12700">
            <a:bevelT w="120650" h="2540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 name="Group 37"/>
          <p:cNvGrpSpPr/>
          <p:nvPr/>
        </p:nvGrpSpPr>
        <p:grpSpPr>
          <a:xfrm rot="5400000" flipV="1">
            <a:off x="6654342" y="390632"/>
            <a:ext cx="1519674" cy="1534237"/>
            <a:chOff x="1965157" y="4479564"/>
            <a:chExt cx="1804738" cy="1804738"/>
          </a:xfrm>
        </p:grpSpPr>
        <p:sp>
          <p:nvSpPr>
            <p:cNvPr id="53" name="Oval 52"/>
            <p:cNvSpPr/>
            <p:nvPr/>
          </p:nvSpPr>
          <p:spPr>
            <a:xfrm>
              <a:off x="1965157" y="4479564"/>
              <a:ext cx="1804738" cy="1804738"/>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p:cNvSpPr/>
            <p:nvPr/>
          </p:nvSpPr>
          <p:spPr>
            <a:xfrm>
              <a:off x="2099508" y="4638264"/>
              <a:ext cx="1540044" cy="1487338"/>
            </a:xfrm>
            <a:prstGeom prst="ellipse">
              <a:avLst/>
            </a:prstGeom>
            <a:gradFill flip="none" rotWithShape="1">
              <a:gsLst>
                <a:gs pos="100000">
                  <a:srgbClr val="FEC148"/>
                </a:gs>
                <a:gs pos="0">
                  <a:srgbClr val="D58E0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p:cNvGrpSpPr/>
          <p:nvPr/>
        </p:nvGrpSpPr>
        <p:grpSpPr>
          <a:xfrm rot="5400000" flipV="1">
            <a:off x="7453338" y="2654778"/>
            <a:ext cx="1519674" cy="1534237"/>
            <a:chOff x="5205649" y="4805381"/>
            <a:chExt cx="1716288" cy="1732736"/>
          </a:xfrm>
        </p:grpSpPr>
        <p:sp>
          <p:nvSpPr>
            <p:cNvPr id="51" name="Oval 50"/>
            <p:cNvSpPr/>
            <p:nvPr/>
          </p:nvSpPr>
          <p:spPr>
            <a:xfrm>
              <a:off x="5205649" y="4805381"/>
              <a:ext cx="1716288" cy="1732736"/>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p:cNvSpPr/>
            <p:nvPr/>
          </p:nvSpPr>
          <p:spPr>
            <a:xfrm>
              <a:off x="5331509" y="4969327"/>
              <a:ext cx="1464568" cy="1428000"/>
            </a:xfrm>
            <a:prstGeom prst="ellipse">
              <a:avLst/>
            </a:prstGeom>
            <a:gradFill flip="none" rotWithShape="1">
              <a:gsLst>
                <a:gs pos="100000">
                  <a:srgbClr val="4FD9B2"/>
                </a:gs>
                <a:gs pos="0">
                  <a:srgbClr val="24A882"/>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5" name="Group 44"/>
          <p:cNvGrpSpPr/>
          <p:nvPr/>
        </p:nvGrpSpPr>
        <p:grpSpPr>
          <a:xfrm rot="5400000" flipV="1">
            <a:off x="6654342" y="4933130"/>
            <a:ext cx="1519674" cy="1534237"/>
            <a:chOff x="8133347" y="4479564"/>
            <a:chExt cx="1804738" cy="1804738"/>
          </a:xfrm>
        </p:grpSpPr>
        <p:sp>
          <p:nvSpPr>
            <p:cNvPr id="49" name="Oval 48"/>
            <p:cNvSpPr/>
            <p:nvPr/>
          </p:nvSpPr>
          <p:spPr>
            <a:xfrm>
              <a:off x="8133347" y="4479564"/>
              <a:ext cx="1804738" cy="1804738"/>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p:cNvSpPr/>
            <p:nvPr/>
          </p:nvSpPr>
          <p:spPr>
            <a:xfrm>
              <a:off x="8265694" y="4638264"/>
              <a:ext cx="1540044" cy="1487338"/>
            </a:xfrm>
            <a:prstGeom prst="ellipse">
              <a:avLst/>
            </a:prstGeom>
            <a:gradFill flip="none" rotWithShape="1">
              <a:gsLst>
                <a:gs pos="100000">
                  <a:srgbClr val="E88484"/>
                </a:gs>
                <a:gs pos="0">
                  <a:srgbClr val="BF2323"/>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6" name="Freeform: Shape 45"/>
          <p:cNvSpPr/>
          <p:nvPr/>
        </p:nvSpPr>
        <p:spPr>
          <a:xfrm rot="5400000">
            <a:off x="3244402" y="1849613"/>
            <a:ext cx="1101223" cy="951949"/>
          </a:xfrm>
          <a:custGeom>
            <a:avLst/>
            <a:gdLst>
              <a:gd name="connsiteX0" fmla="*/ 298968 w 1243699"/>
              <a:gd name="connsiteY0" fmla="*/ 0 h 1075112"/>
              <a:gd name="connsiteX1" fmla="*/ 308798 w 1243699"/>
              <a:gd name="connsiteY1" fmla="*/ 16179 h 1075112"/>
              <a:gd name="connsiteX2" fmla="*/ 1134118 w 1243699"/>
              <a:gd name="connsiteY2" fmla="*/ 695811 h 1075112"/>
              <a:gd name="connsiteX3" fmla="*/ 1243699 w 1243699"/>
              <a:gd name="connsiteY3" fmla="*/ 735919 h 1075112"/>
              <a:gd name="connsiteX4" fmla="*/ 1127210 w 1243699"/>
              <a:gd name="connsiteY4" fmla="*/ 1075112 h 1075112"/>
              <a:gd name="connsiteX5" fmla="*/ 994417 w 1243699"/>
              <a:gd name="connsiteY5" fmla="*/ 1026509 h 1075112"/>
              <a:gd name="connsiteX6" fmla="*/ 11190 w 1243699"/>
              <a:gd name="connsiteY6" fmla="*/ 216845 h 1075112"/>
              <a:gd name="connsiteX7" fmla="*/ 0 w 1243699"/>
              <a:gd name="connsiteY7" fmla="*/ 198425 h 107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99" h="1075112">
                <a:moveTo>
                  <a:pt x="298968" y="0"/>
                </a:moveTo>
                <a:lnTo>
                  <a:pt x="308798" y="16179"/>
                </a:lnTo>
                <a:cubicBezTo>
                  <a:pt x="511060" y="315568"/>
                  <a:pt x="797482" y="553426"/>
                  <a:pt x="1134118" y="695811"/>
                </a:cubicBezTo>
                <a:lnTo>
                  <a:pt x="1243699" y="735919"/>
                </a:lnTo>
                <a:lnTo>
                  <a:pt x="1127210" y="1075112"/>
                </a:lnTo>
                <a:lnTo>
                  <a:pt x="994417" y="1026509"/>
                </a:lnTo>
                <a:cubicBezTo>
                  <a:pt x="593373" y="856882"/>
                  <a:pt x="252151" y="573514"/>
                  <a:pt x="11190" y="216845"/>
                </a:cubicBezTo>
                <a:lnTo>
                  <a:pt x="0" y="198425"/>
                </a:lnTo>
                <a:close/>
              </a:path>
            </a:pathLst>
          </a:custGeom>
          <a:solidFill>
            <a:srgbClr val="E99C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7" name="Freeform: Shape 46"/>
          <p:cNvSpPr/>
          <p:nvPr/>
        </p:nvSpPr>
        <p:spPr>
          <a:xfrm rot="5400000">
            <a:off x="3244004" y="3997691"/>
            <a:ext cx="1093191" cy="953926"/>
          </a:xfrm>
          <a:custGeom>
            <a:avLst/>
            <a:gdLst>
              <a:gd name="connsiteX0" fmla="*/ 935659 w 1234627"/>
              <a:gd name="connsiteY0" fmla="*/ 0 h 1077344"/>
              <a:gd name="connsiteX1" fmla="*/ 1234627 w 1234627"/>
              <a:gd name="connsiteY1" fmla="*/ 198425 h 1077344"/>
              <a:gd name="connsiteX2" fmla="*/ 1219100 w 1234627"/>
              <a:gd name="connsiteY2" fmla="*/ 223984 h 1077344"/>
              <a:gd name="connsiteX3" fmla="*/ 235874 w 1234627"/>
              <a:gd name="connsiteY3" fmla="*/ 1033648 h 1077344"/>
              <a:gd name="connsiteX4" fmla="*/ 116488 w 1234627"/>
              <a:gd name="connsiteY4" fmla="*/ 1077344 h 1077344"/>
              <a:gd name="connsiteX5" fmla="*/ 0 w 1234627"/>
              <a:gd name="connsiteY5" fmla="*/ 738150 h 1077344"/>
              <a:gd name="connsiteX6" fmla="*/ 96173 w 1234627"/>
              <a:gd name="connsiteY6" fmla="*/ 702950 h 1077344"/>
              <a:gd name="connsiteX7" fmla="*/ 921493 w 1234627"/>
              <a:gd name="connsiteY7" fmla="*/ 23318 h 107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4627" h="1077344">
                <a:moveTo>
                  <a:pt x="935659" y="0"/>
                </a:moveTo>
                <a:lnTo>
                  <a:pt x="1234627" y="198425"/>
                </a:lnTo>
                <a:lnTo>
                  <a:pt x="1219100" y="223984"/>
                </a:lnTo>
                <a:cubicBezTo>
                  <a:pt x="978139" y="580653"/>
                  <a:pt x="636917" y="864021"/>
                  <a:pt x="235874" y="1033648"/>
                </a:cubicBezTo>
                <a:lnTo>
                  <a:pt x="116488" y="1077344"/>
                </a:lnTo>
                <a:lnTo>
                  <a:pt x="0" y="738150"/>
                </a:lnTo>
                <a:lnTo>
                  <a:pt x="96173" y="702950"/>
                </a:lnTo>
                <a:cubicBezTo>
                  <a:pt x="432809" y="560565"/>
                  <a:pt x="719230" y="322707"/>
                  <a:pt x="921493" y="23318"/>
                </a:cubicBezTo>
                <a:close/>
              </a:path>
            </a:pathLst>
          </a:custGeom>
          <a:solidFill>
            <a:srgbClr val="D8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8" name="Freeform: Shape 47"/>
          <p:cNvSpPr/>
          <p:nvPr/>
        </p:nvSpPr>
        <p:spPr>
          <a:xfrm rot="5400000">
            <a:off x="2779919" y="3205291"/>
            <a:ext cx="1270413" cy="406835"/>
          </a:xfrm>
          <a:custGeom>
            <a:avLst/>
            <a:gdLst>
              <a:gd name="connsiteX0" fmla="*/ 115212 w 1434778"/>
              <a:gd name="connsiteY0" fmla="*/ 0 h 459471"/>
              <a:gd name="connsiteX1" fmla="*/ 159569 w 1434778"/>
              <a:gd name="connsiteY1" fmla="*/ 16235 h 459471"/>
              <a:gd name="connsiteX2" fmla="*/ 717390 w 1434778"/>
              <a:gd name="connsiteY2" fmla="*/ 100569 h 459471"/>
              <a:gd name="connsiteX3" fmla="*/ 1275212 w 1434778"/>
              <a:gd name="connsiteY3" fmla="*/ 16235 h 459471"/>
              <a:gd name="connsiteX4" fmla="*/ 1319566 w 1434778"/>
              <a:gd name="connsiteY4" fmla="*/ 1 h 459471"/>
              <a:gd name="connsiteX5" fmla="*/ 1434778 w 1434778"/>
              <a:gd name="connsiteY5" fmla="*/ 339661 h 459471"/>
              <a:gd name="connsiteX6" fmla="*/ 1381938 w 1434778"/>
              <a:gd name="connsiteY6" fmla="*/ 359001 h 459471"/>
              <a:gd name="connsiteX7" fmla="*/ 717390 w 1434778"/>
              <a:gd name="connsiteY7" fmla="*/ 459471 h 459471"/>
              <a:gd name="connsiteX8" fmla="*/ 52843 w 1434778"/>
              <a:gd name="connsiteY8" fmla="*/ 359001 h 459471"/>
              <a:gd name="connsiteX9" fmla="*/ 0 w 1434778"/>
              <a:gd name="connsiteY9" fmla="*/ 339660 h 45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778" h="459471">
                <a:moveTo>
                  <a:pt x="115212" y="0"/>
                </a:moveTo>
                <a:lnTo>
                  <a:pt x="159569" y="16235"/>
                </a:lnTo>
                <a:cubicBezTo>
                  <a:pt x="335785" y="71043"/>
                  <a:pt x="523139" y="100569"/>
                  <a:pt x="717390" y="100569"/>
                </a:cubicBezTo>
                <a:cubicBezTo>
                  <a:pt x="911641" y="100569"/>
                  <a:pt x="1098996" y="71043"/>
                  <a:pt x="1275212" y="16235"/>
                </a:cubicBezTo>
                <a:lnTo>
                  <a:pt x="1319566" y="1"/>
                </a:lnTo>
                <a:lnTo>
                  <a:pt x="1434778" y="339661"/>
                </a:lnTo>
                <a:lnTo>
                  <a:pt x="1381938" y="359001"/>
                </a:lnTo>
                <a:cubicBezTo>
                  <a:pt x="1172008" y="424296"/>
                  <a:pt x="948807" y="459471"/>
                  <a:pt x="717390" y="459471"/>
                </a:cubicBezTo>
                <a:cubicBezTo>
                  <a:pt x="485974" y="459471"/>
                  <a:pt x="262773" y="424296"/>
                  <a:pt x="52843" y="359001"/>
                </a:cubicBezTo>
                <a:lnTo>
                  <a:pt x="0" y="339660"/>
                </a:lnTo>
                <a:close/>
              </a:path>
            </a:pathLst>
          </a:custGeom>
          <a:solidFill>
            <a:srgbClr val="4FD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1" name="TextBox 60"/>
          <p:cNvSpPr txBox="1"/>
          <p:nvPr/>
        </p:nvSpPr>
        <p:spPr>
          <a:xfrm>
            <a:off x="6749886" y="874874"/>
            <a:ext cx="1392339" cy="646331"/>
          </a:xfrm>
          <a:prstGeom prst="rect">
            <a:avLst/>
          </a:prstGeom>
          <a:noFill/>
        </p:spPr>
        <p:txBody>
          <a:bodyPr wrap="square" rtlCol="0">
            <a:spAutoFit/>
          </a:bodyPr>
          <a:lstStyle/>
          <a:p>
            <a:pPr algn="ctr"/>
            <a:r>
              <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STEP A</a:t>
            </a:r>
            <a:endPar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2400" dirty="0">
                <a:solidFill>
                  <a:schemeClr val="bg1"/>
                </a:solidFill>
                <a:latin typeface="Eurostile BQ" pitchFamily="50" charset="0"/>
              </a:rPr>
              <a:t>30</a:t>
            </a:r>
            <a:r>
              <a:rPr lang="en-IN" sz="1400" dirty="0">
                <a:solidFill>
                  <a:schemeClr val="bg1"/>
                </a:solidFill>
                <a:latin typeface="Eurostile BQ" pitchFamily="50" charset="0"/>
              </a:rPr>
              <a:t>%</a:t>
            </a:r>
            <a:endParaRPr lang="en-IN" sz="2400" dirty="0">
              <a:solidFill>
                <a:schemeClr val="bg1"/>
              </a:solidFill>
              <a:latin typeface="Eurostile BQ" pitchFamily="50" charset="0"/>
            </a:endParaRPr>
          </a:p>
        </p:txBody>
      </p:sp>
      <p:sp>
        <p:nvSpPr>
          <p:cNvPr id="62" name="TextBox 61"/>
          <p:cNvSpPr txBox="1"/>
          <p:nvPr/>
        </p:nvSpPr>
        <p:spPr>
          <a:xfrm>
            <a:off x="7527256" y="3154453"/>
            <a:ext cx="1392339" cy="646331"/>
          </a:xfrm>
          <a:prstGeom prst="rect">
            <a:avLst/>
          </a:prstGeom>
          <a:noFill/>
        </p:spPr>
        <p:txBody>
          <a:bodyPr wrap="square" rtlCol="0">
            <a:spAutoFit/>
          </a:bodyPr>
          <a:lstStyle/>
          <a:p>
            <a:pPr algn="ctr"/>
            <a:r>
              <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STEP B</a:t>
            </a:r>
            <a:endPar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2400" dirty="0">
                <a:solidFill>
                  <a:schemeClr val="bg1"/>
                </a:solidFill>
                <a:latin typeface="Eurostile BQ" pitchFamily="50" charset="0"/>
              </a:rPr>
              <a:t>40</a:t>
            </a:r>
            <a:r>
              <a:rPr lang="en-IN" sz="1400" dirty="0">
                <a:solidFill>
                  <a:schemeClr val="bg1"/>
                </a:solidFill>
                <a:latin typeface="Eurostile BQ" pitchFamily="50" charset="0"/>
              </a:rPr>
              <a:t>%</a:t>
            </a:r>
            <a:endParaRPr lang="en-IN" sz="2400" dirty="0">
              <a:solidFill>
                <a:schemeClr val="bg1"/>
              </a:solidFill>
              <a:latin typeface="Eurostile BQ" pitchFamily="50" charset="0"/>
            </a:endParaRPr>
          </a:p>
        </p:txBody>
      </p:sp>
      <p:sp>
        <p:nvSpPr>
          <p:cNvPr id="63" name="TextBox 62"/>
          <p:cNvSpPr txBox="1"/>
          <p:nvPr/>
        </p:nvSpPr>
        <p:spPr>
          <a:xfrm>
            <a:off x="6759640" y="5415439"/>
            <a:ext cx="1392339" cy="646331"/>
          </a:xfrm>
          <a:prstGeom prst="rect">
            <a:avLst/>
          </a:prstGeom>
          <a:noFill/>
        </p:spPr>
        <p:txBody>
          <a:bodyPr wrap="square" rtlCol="0">
            <a:spAutoFit/>
          </a:bodyPr>
          <a:lstStyle/>
          <a:p>
            <a:pPr algn="ctr"/>
            <a:r>
              <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STEP C</a:t>
            </a:r>
            <a:endPar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2400" dirty="0">
                <a:solidFill>
                  <a:schemeClr val="bg1"/>
                </a:solidFill>
                <a:latin typeface="Eurostile BQ" pitchFamily="50" charset="0"/>
              </a:rPr>
              <a:t>50</a:t>
            </a:r>
            <a:r>
              <a:rPr lang="en-IN" sz="1400" dirty="0">
                <a:solidFill>
                  <a:schemeClr val="bg1"/>
                </a:solidFill>
                <a:latin typeface="Eurostile BQ" pitchFamily="50" charset="0"/>
              </a:rPr>
              <a:t>%</a:t>
            </a:r>
            <a:endParaRPr lang="en-IN" sz="2400" dirty="0">
              <a:solidFill>
                <a:schemeClr val="bg1"/>
              </a:solidFill>
              <a:latin typeface="Eurostile BQ" pitchFamily="50" charset="0"/>
            </a:endParaRPr>
          </a:p>
        </p:txBody>
      </p:sp>
      <p:sp>
        <p:nvSpPr>
          <p:cNvPr id="64" name="TextBox 63"/>
          <p:cNvSpPr txBox="1"/>
          <p:nvPr/>
        </p:nvSpPr>
        <p:spPr>
          <a:xfrm>
            <a:off x="4144881" y="2484098"/>
            <a:ext cx="2053389" cy="369332"/>
          </a:xfrm>
          <a:prstGeom prst="rect">
            <a:avLst/>
          </a:prstGeom>
          <a:noFill/>
        </p:spPr>
        <p:txBody>
          <a:bodyPr wrap="square" rtlCol="0">
            <a:spAutoFit/>
          </a:bodyPr>
          <a:lstStyle/>
          <a:p>
            <a:pPr algn="ctr"/>
            <a:r>
              <a:rPr lang="en-IN"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CREATIVE VENUS</a:t>
            </a:r>
            <a:endParaRPr lang="en-IN"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5" name="TextBox 64"/>
          <p:cNvSpPr txBox="1"/>
          <p:nvPr/>
        </p:nvSpPr>
        <p:spPr>
          <a:xfrm>
            <a:off x="3789501" y="3830060"/>
            <a:ext cx="2766062" cy="600164"/>
          </a:xfrm>
          <a:prstGeom prst="rect">
            <a:avLst/>
          </a:prstGeom>
          <a:noFill/>
        </p:spPr>
        <p:txBody>
          <a:bodyPr wrap="square" rtlCol="0">
            <a:spAutoFit/>
          </a:bodyPr>
          <a:lstStyle/>
          <a:p>
            <a:pPr algn="ctr"/>
            <a:r>
              <a:rPr lang="en-IN" sz="11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BUSINESS PRESENTATION TEMPLATE. WORKFLOW, PROCESS, STEPS, SALES PRESENTATION SLIDE</a:t>
            </a:r>
            <a:endParaRPr lang="en-IN" sz="11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6" name="Graphic 65"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20166" y="2879407"/>
            <a:ext cx="914400" cy="914400"/>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rot="8100000">
            <a:off x="3459362" y="2948846"/>
            <a:ext cx="2995077" cy="1306797"/>
            <a:chOff x="3909753" y="3162185"/>
            <a:chExt cx="4372494" cy="1070794"/>
          </a:xfrm>
        </p:grpSpPr>
        <p:sp>
          <p:nvSpPr>
            <p:cNvPr id="35" name="Freeform: Shape 34"/>
            <p:cNvSpPr/>
            <p:nvPr/>
          </p:nvSpPr>
          <p:spPr>
            <a:xfrm>
              <a:off x="3909753" y="3162185"/>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FDA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Shape 35"/>
            <p:cNvSpPr/>
            <p:nvPr/>
          </p:nvSpPr>
          <p:spPr>
            <a:xfrm flipV="1">
              <a:off x="3909753" y="3697582"/>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D58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p:cNvGrpSpPr/>
          <p:nvPr/>
        </p:nvGrpSpPr>
        <p:grpSpPr>
          <a:xfrm rot="16200000">
            <a:off x="4577007" y="3382729"/>
            <a:ext cx="3023779" cy="1293018"/>
            <a:chOff x="3909753" y="3162185"/>
            <a:chExt cx="4372494" cy="1070794"/>
          </a:xfrm>
        </p:grpSpPr>
        <p:sp>
          <p:nvSpPr>
            <p:cNvPr id="38" name="Freeform: Shape 37"/>
            <p:cNvSpPr/>
            <p:nvPr/>
          </p:nvSpPr>
          <p:spPr>
            <a:xfrm>
              <a:off x="3909753" y="3162185"/>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24A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flipV="1">
              <a:off x="3909753" y="3697582"/>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28B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9"/>
          <p:cNvGrpSpPr/>
          <p:nvPr/>
        </p:nvGrpSpPr>
        <p:grpSpPr>
          <a:xfrm rot="2700000">
            <a:off x="5634890" y="2937706"/>
            <a:ext cx="3023779" cy="1294391"/>
            <a:chOff x="3909753" y="3162185"/>
            <a:chExt cx="4372494" cy="1070794"/>
          </a:xfrm>
        </p:grpSpPr>
        <p:sp>
          <p:nvSpPr>
            <p:cNvPr id="41" name="Freeform: Shape 40"/>
            <p:cNvSpPr/>
            <p:nvPr/>
          </p:nvSpPr>
          <p:spPr>
            <a:xfrm>
              <a:off x="3909753" y="3162185"/>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D8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Shape 41"/>
            <p:cNvSpPr/>
            <p:nvPr/>
          </p:nvSpPr>
          <p:spPr>
            <a:xfrm flipV="1">
              <a:off x="3909753" y="3697582"/>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BF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Oval 1"/>
          <p:cNvSpPr/>
          <p:nvPr/>
        </p:nvSpPr>
        <p:spPr>
          <a:xfrm>
            <a:off x="4520841" y="919832"/>
            <a:ext cx="3136111" cy="3166165"/>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a:scene3d>
            <a:camera prst="orthographicFront"/>
            <a:lightRig rig="threePt" dir="t"/>
          </a:scene3d>
          <a:sp3d contourW="12700">
            <a:bevelT w="120650" h="2540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p:cNvGrpSpPr/>
          <p:nvPr/>
        </p:nvGrpSpPr>
        <p:grpSpPr>
          <a:xfrm>
            <a:off x="3064914" y="3980059"/>
            <a:ext cx="1519674" cy="1534237"/>
            <a:chOff x="1965157" y="4479564"/>
            <a:chExt cx="1804738" cy="1804738"/>
          </a:xfrm>
        </p:grpSpPr>
        <p:sp>
          <p:nvSpPr>
            <p:cNvPr id="22" name="Oval 21"/>
            <p:cNvSpPr/>
            <p:nvPr/>
          </p:nvSpPr>
          <p:spPr>
            <a:xfrm>
              <a:off x="1965157" y="4479564"/>
              <a:ext cx="1804738" cy="1804738"/>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a:off x="2099508" y="4638264"/>
              <a:ext cx="1540044" cy="1487338"/>
            </a:xfrm>
            <a:prstGeom prst="ellipse">
              <a:avLst/>
            </a:prstGeom>
            <a:gradFill flip="none" rotWithShape="1">
              <a:gsLst>
                <a:gs pos="100000">
                  <a:srgbClr val="FEC148"/>
                </a:gs>
                <a:gs pos="0">
                  <a:srgbClr val="D58E0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p:cNvGrpSpPr/>
          <p:nvPr/>
        </p:nvGrpSpPr>
        <p:grpSpPr>
          <a:xfrm>
            <a:off x="5329060" y="4779055"/>
            <a:ext cx="1519674" cy="1534237"/>
            <a:chOff x="5205649" y="4805381"/>
            <a:chExt cx="1716288" cy="1732736"/>
          </a:xfrm>
        </p:grpSpPr>
        <p:sp>
          <p:nvSpPr>
            <p:cNvPr id="29" name="Oval 28"/>
            <p:cNvSpPr/>
            <p:nvPr/>
          </p:nvSpPr>
          <p:spPr>
            <a:xfrm>
              <a:off x="5205649" y="4805381"/>
              <a:ext cx="1716288" cy="1732736"/>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a:off x="5331509" y="4969327"/>
              <a:ext cx="1464568" cy="1428000"/>
            </a:xfrm>
            <a:prstGeom prst="ellipse">
              <a:avLst/>
            </a:prstGeom>
            <a:gradFill flip="none" rotWithShape="1">
              <a:gsLst>
                <a:gs pos="100000">
                  <a:srgbClr val="4FD9B2"/>
                </a:gs>
                <a:gs pos="0">
                  <a:srgbClr val="24A882"/>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p:cNvGrpSpPr/>
          <p:nvPr/>
        </p:nvGrpSpPr>
        <p:grpSpPr>
          <a:xfrm>
            <a:off x="7607411" y="3980059"/>
            <a:ext cx="1519674" cy="1534237"/>
            <a:chOff x="8133347" y="4479564"/>
            <a:chExt cx="1804738" cy="1804738"/>
          </a:xfrm>
        </p:grpSpPr>
        <p:sp>
          <p:nvSpPr>
            <p:cNvPr id="30" name="Oval 29"/>
            <p:cNvSpPr/>
            <p:nvPr/>
          </p:nvSpPr>
          <p:spPr>
            <a:xfrm>
              <a:off x="8133347" y="4479564"/>
              <a:ext cx="1804738" cy="1804738"/>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a:off x="8265694" y="4638264"/>
              <a:ext cx="1540044" cy="1487338"/>
            </a:xfrm>
            <a:prstGeom prst="ellipse">
              <a:avLst/>
            </a:prstGeom>
            <a:gradFill flip="none" rotWithShape="1">
              <a:gsLst>
                <a:gs pos="100000">
                  <a:srgbClr val="E88484"/>
                </a:gs>
                <a:gs pos="0">
                  <a:srgbClr val="BF2323"/>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Freeform: Shape 49"/>
          <p:cNvSpPr/>
          <p:nvPr/>
        </p:nvSpPr>
        <p:spPr>
          <a:xfrm flipV="1">
            <a:off x="4441976" y="652038"/>
            <a:ext cx="1101223" cy="951949"/>
          </a:xfrm>
          <a:custGeom>
            <a:avLst/>
            <a:gdLst>
              <a:gd name="connsiteX0" fmla="*/ 298968 w 1243699"/>
              <a:gd name="connsiteY0" fmla="*/ 0 h 1075112"/>
              <a:gd name="connsiteX1" fmla="*/ 308798 w 1243699"/>
              <a:gd name="connsiteY1" fmla="*/ 16179 h 1075112"/>
              <a:gd name="connsiteX2" fmla="*/ 1134118 w 1243699"/>
              <a:gd name="connsiteY2" fmla="*/ 695811 h 1075112"/>
              <a:gd name="connsiteX3" fmla="*/ 1243699 w 1243699"/>
              <a:gd name="connsiteY3" fmla="*/ 735919 h 1075112"/>
              <a:gd name="connsiteX4" fmla="*/ 1127210 w 1243699"/>
              <a:gd name="connsiteY4" fmla="*/ 1075112 h 1075112"/>
              <a:gd name="connsiteX5" fmla="*/ 994417 w 1243699"/>
              <a:gd name="connsiteY5" fmla="*/ 1026509 h 1075112"/>
              <a:gd name="connsiteX6" fmla="*/ 11190 w 1243699"/>
              <a:gd name="connsiteY6" fmla="*/ 216845 h 1075112"/>
              <a:gd name="connsiteX7" fmla="*/ 0 w 1243699"/>
              <a:gd name="connsiteY7" fmla="*/ 198425 h 107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99" h="1075112">
                <a:moveTo>
                  <a:pt x="298968" y="0"/>
                </a:moveTo>
                <a:lnTo>
                  <a:pt x="308798" y="16179"/>
                </a:lnTo>
                <a:cubicBezTo>
                  <a:pt x="511060" y="315568"/>
                  <a:pt x="797482" y="553426"/>
                  <a:pt x="1134118" y="695811"/>
                </a:cubicBezTo>
                <a:lnTo>
                  <a:pt x="1243699" y="735919"/>
                </a:lnTo>
                <a:lnTo>
                  <a:pt x="1127210" y="1075112"/>
                </a:lnTo>
                <a:lnTo>
                  <a:pt x="994417" y="1026509"/>
                </a:lnTo>
                <a:cubicBezTo>
                  <a:pt x="593373" y="856882"/>
                  <a:pt x="252151" y="573514"/>
                  <a:pt x="11190" y="216845"/>
                </a:cubicBezTo>
                <a:lnTo>
                  <a:pt x="0" y="198425"/>
                </a:lnTo>
                <a:close/>
              </a:path>
            </a:pathLst>
          </a:custGeom>
          <a:solidFill>
            <a:srgbClr val="E99C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1" name="Freeform: Shape 50"/>
          <p:cNvSpPr/>
          <p:nvPr/>
        </p:nvSpPr>
        <p:spPr>
          <a:xfrm flipV="1">
            <a:off x="6595058" y="646636"/>
            <a:ext cx="1093191" cy="953926"/>
          </a:xfrm>
          <a:custGeom>
            <a:avLst/>
            <a:gdLst>
              <a:gd name="connsiteX0" fmla="*/ 935659 w 1234627"/>
              <a:gd name="connsiteY0" fmla="*/ 0 h 1077344"/>
              <a:gd name="connsiteX1" fmla="*/ 1234627 w 1234627"/>
              <a:gd name="connsiteY1" fmla="*/ 198425 h 1077344"/>
              <a:gd name="connsiteX2" fmla="*/ 1219100 w 1234627"/>
              <a:gd name="connsiteY2" fmla="*/ 223984 h 1077344"/>
              <a:gd name="connsiteX3" fmla="*/ 235874 w 1234627"/>
              <a:gd name="connsiteY3" fmla="*/ 1033648 h 1077344"/>
              <a:gd name="connsiteX4" fmla="*/ 116488 w 1234627"/>
              <a:gd name="connsiteY4" fmla="*/ 1077344 h 1077344"/>
              <a:gd name="connsiteX5" fmla="*/ 0 w 1234627"/>
              <a:gd name="connsiteY5" fmla="*/ 738150 h 1077344"/>
              <a:gd name="connsiteX6" fmla="*/ 96173 w 1234627"/>
              <a:gd name="connsiteY6" fmla="*/ 702950 h 1077344"/>
              <a:gd name="connsiteX7" fmla="*/ 921493 w 1234627"/>
              <a:gd name="connsiteY7" fmla="*/ 23318 h 107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4627" h="1077344">
                <a:moveTo>
                  <a:pt x="935659" y="0"/>
                </a:moveTo>
                <a:lnTo>
                  <a:pt x="1234627" y="198425"/>
                </a:lnTo>
                <a:lnTo>
                  <a:pt x="1219100" y="223984"/>
                </a:lnTo>
                <a:cubicBezTo>
                  <a:pt x="978139" y="580653"/>
                  <a:pt x="636917" y="864021"/>
                  <a:pt x="235874" y="1033648"/>
                </a:cubicBezTo>
                <a:lnTo>
                  <a:pt x="116488" y="1077344"/>
                </a:lnTo>
                <a:lnTo>
                  <a:pt x="0" y="738150"/>
                </a:lnTo>
                <a:lnTo>
                  <a:pt x="96173" y="702950"/>
                </a:lnTo>
                <a:cubicBezTo>
                  <a:pt x="432809" y="560565"/>
                  <a:pt x="719230" y="322707"/>
                  <a:pt x="921493" y="23318"/>
                </a:cubicBezTo>
                <a:close/>
              </a:path>
            </a:pathLst>
          </a:custGeom>
          <a:solidFill>
            <a:srgbClr val="D8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2" name="Freeform: Shape 51"/>
          <p:cNvSpPr/>
          <p:nvPr/>
        </p:nvSpPr>
        <p:spPr>
          <a:xfrm flipV="1">
            <a:off x="5440502" y="544707"/>
            <a:ext cx="1270413" cy="406835"/>
          </a:xfrm>
          <a:custGeom>
            <a:avLst/>
            <a:gdLst>
              <a:gd name="connsiteX0" fmla="*/ 115212 w 1434778"/>
              <a:gd name="connsiteY0" fmla="*/ 0 h 459471"/>
              <a:gd name="connsiteX1" fmla="*/ 159569 w 1434778"/>
              <a:gd name="connsiteY1" fmla="*/ 16235 h 459471"/>
              <a:gd name="connsiteX2" fmla="*/ 717390 w 1434778"/>
              <a:gd name="connsiteY2" fmla="*/ 100569 h 459471"/>
              <a:gd name="connsiteX3" fmla="*/ 1275212 w 1434778"/>
              <a:gd name="connsiteY3" fmla="*/ 16235 h 459471"/>
              <a:gd name="connsiteX4" fmla="*/ 1319566 w 1434778"/>
              <a:gd name="connsiteY4" fmla="*/ 1 h 459471"/>
              <a:gd name="connsiteX5" fmla="*/ 1434778 w 1434778"/>
              <a:gd name="connsiteY5" fmla="*/ 339661 h 459471"/>
              <a:gd name="connsiteX6" fmla="*/ 1381938 w 1434778"/>
              <a:gd name="connsiteY6" fmla="*/ 359001 h 459471"/>
              <a:gd name="connsiteX7" fmla="*/ 717390 w 1434778"/>
              <a:gd name="connsiteY7" fmla="*/ 459471 h 459471"/>
              <a:gd name="connsiteX8" fmla="*/ 52843 w 1434778"/>
              <a:gd name="connsiteY8" fmla="*/ 359001 h 459471"/>
              <a:gd name="connsiteX9" fmla="*/ 0 w 1434778"/>
              <a:gd name="connsiteY9" fmla="*/ 339660 h 45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778" h="459471">
                <a:moveTo>
                  <a:pt x="115212" y="0"/>
                </a:moveTo>
                <a:lnTo>
                  <a:pt x="159569" y="16235"/>
                </a:lnTo>
                <a:cubicBezTo>
                  <a:pt x="335785" y="71043"/>
                  <a:pt x="523139" y="100569"/>
                  <a:pt x="717390" y="100569"/>
                </a:cubicBezTo>
                <a:cubicBezTo>
                  <a:pt x="911641" y="100569"/>
                  <a:pt x="1098996" y="71043"/>
                  <a:pt x="1275212" y="16235"/>
                </a:cubicBezTo>
                <a:lnTo>
                  <a:pt x="1319566" y="1"/>
                </a:lnTo>
                <a:lnTo>
                  <a:pt x="1434778" y="339661"/>
                </a:lnTo>
                <a:lnTo>
                  <a:pt x="1381938" y="359001"/>
                </a:lnTo>
                <a:cubicBezTo>
                  <a:pt x="1172008" y="424296"/>
                  <a:pt x="948807" y="459471"/>
                  <a:pt x="717390" y="459471"/>
                </a:cubicBezTo>
                <a:cubicBezTo>
                  <a:pt x="485974" y="459471"/>
                  <a:pt x="262773" y="424296"/>
                  <a:pt x="52843" y="359001"/>
                </a:cubicBezTo>
                <a:lnTo>
                  <a:pt x="0" y="339660"/>
                </a:lnTo>
                <a:close/>
              </a:path>
            </a:pathLst>
          </a:custGeom>
          <a:solidFill>
            <a:srgbClr val="4FD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4" name="TextBox 53"/>
          <p:cNvSpPr txBox="1"/>
          <p:nvPr/>
        </p:nvSpPr>
        <p:spPr>
          <a:xfrm>
            <a:off x="5062201" y="1631243"/>
            <a:ext cx="2053389" cy="369332"/>
          </a:xfrm>
          <a:prstGeom prst="rect">
            <a:avLst/>
          </a:prstGeom>
          <a:noFill/>
        </p:spPr>
        <p:txBody>
          <a:bodyPr wrap="square" rtlCol="0">
            <a:spAutoFit/>
          </a:bodyPr>
          <a:lstStyle/>
          <a:p>
            <a:pPr algn="ctr"/>
            <a:r>
              <a:rPr lang="en-IN"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CREATIVE VENUS</a:t>
            </a:r>
            <a:endParaRPr lang="en-IN"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5" name="TextBox 54"/>
          <p:cNvSpPr txBox="1"/>
          <p:nvPr/>
        </p:nvSpPr>
        <p:spPr>
          <a:xfrm>
            <a:off x="4706821" y="2977205"/>
            <a:ext cx="2766062" cy="600164"/>
          </a:xfrm>
          <a:prstGeom prst="rect">
            <a:avLst/>
          </a:prstGeom>
          <a:noFill/>
        </p:spPr>
        <p:txBody>
          <a:bodyPr wrap="square" rtlCol="0">
            <a:spAutoFit/>
          </a:bodyPr>
          <a:lstStyle/>
          <a:p>
            <a:pPr algn="ctr"/>
            <a:r>
              <a:rPr lang="en-IN" sz="11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BUSINESS PRESENTATION TEMPLATE. WORKFLOW, PROCESS, STEPS, SALES PRESENTATION SLIDE</a:t>
            </a:r>
            <a:endParaRPr lang="en-IN" sz="11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7" name="Graphic 56"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37486" y="2026552"/>
            <a:ext cx="914400" cy="914400"/>
          </a:xfrm>
          <a:prstGeom prst="rect">
            <a:avLst/>
          </a:prstGeom>
        </p:spPr>
      </p:pic>
      <p:sp>
        <p:nvSpPr>
          <p:cNvPr id="58" name="TextBox 57"/>
          <p:cNvSpPr txBox="1"/>
          <p:nvPr/>
        </p:nvSpPr>
        <p:spPr>
          <a:xfrm>
            <a:off x="3176158" y="4418726"/>
            <a:ext cx="1392339" cy="646331"/>
          </a:xfrm>
          <a:prstGeom prst="rect">
            <a:avLst/>
          </a:prstGeom>
          <a:noFill/>
        </p:spPr>
        <p:txBody>
          <a:bodyPr wrap="square" rtlCol="0">
            <a:spAutoFit/>
          </a:bodyPr>
          <a:lstStyle/>
          <a:p>
            <a:pPr algn="ctr"/>
            <a:r>
              <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STEP A</a:t>
            </a:r>
            <a:endPar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2400" dirty="0">
                <a:solidFill>
                  <a:schemeClr val="bg1"/>
                </a:solidFill>
                <a:latin typeface="Eurostile BQ" pitchFamily="50" charset="0"/>
              </a:rPr>
              <a:t>30</a:t>
            </a:r>
            <a:r>
              <a:rPr lang="en-IN" sz="1400" dirty="0">
                <a:solidFill>
                  <a:schemeClr val="bg1"/>
                </a:solidFill>
                <a:latin typeface="Eurostile BQ" pitchFamily="50" charset="0"/>
              </a:rPr>
              <a:t>%</a:t>
            </a:r>
            <a:endParaRPr lang="en-IN" sz="2400" dirty="0">
              <a:solidFill>
                <a:schemeClr val="bg1"/>
              </a:solidFill>
              <a:latin typeface="Eurostile BQ" pitchFamily="50" charset="0"/>
            </a:endParaRPr>
          </a:p>
        </p:txBody>
      </p:sp>
      <p:sp>
        <p:nvSpPr>
          <p:cNvPr id="59" name="TextBox 58"/>
          <p:cNvSpPr txBox="1"/>
          <p:nvPr/>
        </p:nvSpPr>
        <p:spPr>
          <a:xfrm>
            <a:off x="5392725" y="5288126"/>
            <a:ext cx="1392339" cy="646331"/>
          </a:xfrm>
          <a:prstGeom prst="rect">
            <a:avLst/>
          </a:prstGeom>
          <a:noFill/>
        </p:spPr>
        <p:txBody>
          <a:bodyPr wrap="square" rtlCol="0">
            <a:spAutoFit/>
          </a:bodyPr>
          <a:lstStyle/>
          <a:p>
            <a:pPr algn="ctr"/>
            <a:r>
              <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STEP B</a:t>
            </a:r>
            <a:endPar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2400" dirty="0">
                <a:solidFill>
                  <a:schemeClr val="bg1"/>
                </a:solidFill>
                <a:latin typeface="Eurostile BQ" pitchFamily="50" charset="0"/>
              </a:rPr>
              <a:t>40</a:t>
            </a:r>
            <a:r>
              <a:rPr lang="en-IN" sz="1400" dirty="0">
                <a:solidFill>
                  <a:schemeClr val="bg1"/>
                </a:solidFill>
                <a:latin typeface="Eurostile BQ" pitchFamily="50" charset="0"/>
              </a:rPr>
              <a:t>%</a:t>
            </a:r>
            <a:endParaRPr lang="en-IN" sz="2400" dirty="0">
              <a:solidFill>
                <a:schemeClr val="bg1"/>
              </a:solidFill>
              <a:latin typeface="Eurostile BQ" pitchFamily="50" charset="0"/>
            </a:endParaRPr>
          </a:p>
        </p:txBody>
      </p:sp>
      <p:sp>
        <p:nvSpPr>
          <p:cNvPr id="60" name="TextBox 59"/>
          <p:cNvSpPr txBox="1"/>
          <p:nvPr/>
        </p:nvSpPr>
        <p:spPr>
          <a:xfrm>
            <a:off x="7671077" y="4415677"/>
            <a:ext cx="1392339" cy="646331"/>
          </a:xfrm>
          <a:prstGeom prst="rect">
            <a:avLst/>
          </a:prstGeom>
          <a:noFill/>
        </p:spPr>
        <p:txBody>
          <a:bodyPr wrap="square" rtlCol="0">
            <a:spAutoFit/>
          </a:bodyPr>
          <a:lstStyle/>
          <a:p>
            <a:pPr algn="ctr"/>
            <a:r>
              <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STEP C</a:t>
            </a:r>
            <a:endPar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2400" dirty="0">
                <a:solidFill>
                  <a:schemeClr val="bg1"/>
                </a:solidFill>
                <a:latin typeface="Eurostile BQ" pitchFamily="50" charset="0"/>
              </a:rPr>
              <a:t>50</a:t>
            </a:r>
            <a:r>
              <a:rPr lang="en-IN" sz="1400" dirty="0">
                <a:solidFill>
                  <a:schemeClr val="bg1"/>
                </a:solidFill>
                <a:latin typeface="Eurostile BQ" pitchFamily="50" charset="0"/>
              </a:rPr>
              <a:t>%</a:t>
            </a:r>
            <a:endParaRPr lang="en-IN" sz="2400" dirty="0">
              <a:solidFill>
                <a:schemeClr val="bg1"/>
              </a:solidFill>
              <a:latin typeface="Eurostile BQ"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hidden="1"/>
          <p:cNvCxnSpPr/>
          <p:nvPr/>
        </p:nvCxnSpPr>
        <p:spPr>
          <a:xfrm rot="3600000">
            <a:off x="6866021"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rot="18000000" flipV="1">
            <a:off x="6866019" y="4794086"/>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a:off x="4555958" y="792939"/>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a:off x="4555956" y="6127802"/>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18000000" flipH="1">
            <a:off x="2245894"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rot="3600000" flipH="1" flipV="1">
            <a:off x="2245894" y="4794086"/>
            <a:ext cx="3080084"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0" y="160422"/>
            <a:ext cx="5710989" cy="72189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2000" b="0" i="0" u="none" strike="noStrike" kern="1200" cap="none" spc="30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THANKS FOR WATCHING.</a:t>
            </a:r>
            <a:endParaRPr kumimoji="0" lang="en-IN" sz="2000" b="0" i="0" u="none" strike="noStrike" kern="1200" cap="none" spc="30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2" name="Rectangle 81"/>
          <p:cNvSpPr/>
          <p:nvPr/>
        </p:nvSpPr>
        <p:spPr>
          <a:xfrm>
            <a:off x="-1" y="1018674"/>
            <a:ext cx="8534401" cy="127534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2400" b="0" i="0" u="none" strike="noStrike" kern="1200" cap="none" spc="30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PLEASE SUBSCRIBE, LIKE, SHARE, COMMENT AND PRESS THE BELL ICON NEXT TO SUBSCRIBE.</a:t>
            </a:r>
            <a:endParaRPr kumimoji="0" lang="en-IN" sz="2400" b="0" i="0" u="none" strike="noStrike" kern="1200" cap="none" spc="300" normalizeH="0" baseline="0" noProof="0" dirty="0">
              <a:ln>
                <a:noFill/>
              </a:ln>
              <a:solidFill>
                <a:prstClr val="whit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9" name="Rectangle 88"/>
          <p:cNvSpPr/>
          <p:nvPr/>
        </p:nvSpPr>
        <p:spPr>
          <a:xfrm>
            <a:off x="0" y="2430379"/>
            <a:ext cx="9994232" cy="7620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2000" b="0" i="0" u="none" strike="noStrike" kern="1200" cap="none" spc="300" normalizeH="0" baseline="0" noProof="0" dirty="0">
                <a:ln>
                  <a:noFill/>
                </a:ln>
                <a:solidFill>
                  <a:prstClr val="white"/>
                </a:solidFill>
                <a:effectLst/>
                <a:uLnTx/>
                <a:uFillTx/>
                <a:latin typeface="Open Sans Condensed" panose="020B0806030504020204" pitchFamily="34" charset="0"/>
                <a:ea typeface="Open Sans Condensed" panose="020B0806030504020204" pitchFamily="34" charset="0"/>
                <a:cs typeface="Open Sans Condensed" panose="020B0806030504020204" pitchFamily="34" charset="0"/>
              </a:rPr>
              <a:t>PLEASE DO NOT FORGET TO DOWNLOAD THE TEMPLATE FROM THE URL GIVEN IN VIDEO DESCRIPTION.</a:t>
            </a:r>
            <a:endParaRPr kumimoji="0" lang="en-IN" sz="2000" b="0" i="0" u="none" strike="noStrike" kern="1200" cap="none" spc="300" normalizeH="0" baseline="0" noProof="0" dirty="0">
              <a:ln>
                <a:noFill/>
              </a:ln>
              <a:solidFill>
                <a:prstClr val="white"/>
              </a:solidFill>
              <a:effectLst/>
              <a:uLnTx/>
              <a:uFillTx/>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rot="13500000" flipV="1">
            <a:off x="3459363" y="2602356"/>
            <a:ext cx="2995077" cy="1306797"/>
            <a:chOff x="3909753" y="3162185"/>
            <a:chExt cx="4372494" cy="1070794"/>
          </a:xfrm>
        </p:grpSpPr>
        <p:sp>
          <p:nvSpPr>
            <p:cNvPr id="35" name="Freeform: Shape 34"/>
            <p:cNvSpPr/>
            <p:nvPr/>
          </p:nvSpPr>
          <p:spPr>
            <a:xfrm>
              <a:off x="3909753" y="3162185"/>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FDA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Shape 35"/>
            <p:cNvSpPr/>
            <p:nvPr/>
          </p:nvSpPr>
          <p:spPr>
            <a:xfrm flipV="1">
              <a:off x="3909753" y="3697582"/>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D58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p:cNvGrpSpPr/>
          <p:nvPr/>
        </p:nvGrpSpPr>
        <p:grpSpPr>
          <a:xfrm rot="5400000" flipV="1">
            <a:off x="4577008" y="2182252"/>
            <a:ext cx="3023779" cy="1293018"/>
            <a:chOff x="3909753" y="3162185"/>
            <a:chExt cx="4372494" cy="1070794"/>
          </a:xfrm>
        </p:grpSpPr>
        <p:sp>
          <p:nvSpPr>
            <p:cNvPr id="38" name="Freeform: Shape 37"/>
            <p:cNvSpPr/>
            <p:nvPr/>
          </p:nvSpPr>
          <p:spPr>
            <a:xfrm>
              <a:off x="3909753" y="3162185"/>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24A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flipV="1">
              <a:off x="3909753" y="3697582"/>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28B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 name="Group 39"/>
          <p:cNvGrpSpPr/>
          <p:nvPr/>
        </p:nvGrpSpPr>
        <p:grpSpPr>
          <a:xfrm rot="18900000" flipV="1">
            <a:off x="5634891" y="2625902"/>
            <a:ext cx="3023779" cy="1294391"/>
            <a:chOff x="3909753" y="3162185"/>
            <a:chExt cx="4372494" cy="1070794"/>
          </a:xfrm>
        </p:grpSpPr>
        <p:sp>
          <p:nvSpPr>
            <p:cNvPr id="41" name="Freeform: Shape 40"/>
            <p:cNvSpPr/>
            <p:nvPr/>
          </p:nvSpPr>
          <p:spPr>
            <a:xfrm>
              <a:off x="3909753" y="3162185"/>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D8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Shape 41"/>
            <p:cNvSpPr/>
            <p:nvPr/>
          </p:nvSpPr>
          <p:spPr>
            <a:xfrm flipV="1">
              <a:off x="3909753" y="3697582"/>
              <a:ext cx="4372494" cy="535397"/>
            </a:xfrm>
            <a:custGeom>
              <a:avLst/>
              <a:gdLst>
                <a:gd name="connsiteX0" fmla="*/ 4372494 w 4372494"/>
                <a:gd name="connsiteY0" fmla="*/ 0 h 535397"/>
                <a:gd name="connsiteX1" fmla="*/ 4372494 w 4372494"/>
                <a:gd name="connsiteY1" fmla="*/ 535397 h 535397"/>
                <a:gd name="connsiteX2" fmla="*/ 0 w 4372494"/>
                <a:gd name="connsiteY2" fmla="*/ 535397 h 535397"/>
                <a:gd name="connsiteX3" fmla="*/ 0 w 4372494"/>
                <a:gd name="connsiteY3" fmla="*/ 0 h 535397"/>
                <a:gd name="connsiteX4" fmla="*/ 39384 w 4372494"/>
                <a:gd name="connsiteY4" fmla="*/ 14676 h 535397"/>
                <a:gd name="connsiteX5" fmla="*/ 2186247 w 4372494"/>
                <a:gd name="connsiteY5" fmla="*/ 245550 h 535397"/>
                <a:gd name="connsiteX6" fmla="*/ 4333110 w 4372494"/>
                <a:gd name="connsiteY6" fmla="*/ 14676 h 5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2494" h="535397">
                  <a:moveTo>
                    <a:pt x="4372494" y="0"/>
                  </a:moveTo>
                  <a:lnTo>
                    <a:pt x="4372494" y="535397"/>
                  </a:lnTo>
                  <a:lnTo>
                    <a:pt x="0" y="535397"/>
                  </a:lnTo>
                  <a:lnTo>
                    <a:pt x="0" y="0"/>
                  </a:lnTo>
                  <a:lnTo>
                    <a:pt x="39384" y="14676"/>
                  </a:lnTo>
                  <a:cubicBezTo>
                    <a:pt x="504652" y="153969"/>
                    <a:pt x="1292572" y="245550"/>
                    <a:pt x="2186247" y="245550"/>
                  </a:cubicBezTo>
                  <a:cubicBezTo>
                    <a:pt x="3079923" y="245550"/>
                    <a:pt x="3867843" y="153969"/>
                    <a:pt x="4333110" y="14676"/>
                  </a:cubicBezTo>
                  <a:close/>
                </a:path>
              </a:pathLst>
            </a:custGeom>
            <a:solidFill>
              <a:srgbClr val="BF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Oval 1"/>
          <p:cNvSpPr/>
          <p:nvPr/>
        </p:nvSpPr>
        <p:spPr>
          <a:xfrm flipV="1">
            <a:off x="4520842" y="2772003"/>
            <a:ext cx="3136111" cy="3166165"/>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a:scene3d>
            <a:camera prst="orthographicFront"/>
            <a:lightRig rig="threePt" dir="t"/>
          </a:scene3d>
          <a:sp3d contourW="12700">
            <a:bevelT w="120650" h="25400" prst="relaxedInse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p:cNvGrpSpPr/>
          <p:nvPr/>
        </p:nvGrpSpPr>
        <p:grpSpPr>
          <a:xfrm flipV="1">
            <a:off x="3064915" y="1343702"/>
            <a:ext cx="1519674" cy="1534237"/>
            <a:chOff x="1965157" y="4479564"/>
            <a:chExt cx="1804738" cy="1804738"/>
          </a:xfrm>
        </p:grpSpPr>
        <p:sp>
          <p:nvSpPr>
            <p:cNvPr id="22" name="Oval 21"/>
            <p:cNvSpPr/>
            <p:nvPr/>
          </p:nvSpPr>
          <p:spPr>
            <a:xfrm>
              <a:off x="1965157" y="4479564"/>
              <a:ext cx="1804738" cy="1804738"/>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a:off x="2099508" y="4638264"/>
              <a:ext cx="1540044" cy="1487338"/>
            </a:xfrm>
            <a:prstGeom prst="ellipse">
              <a:avLst/>
            </a:prstGeom>
            <a:gradFill flip="none" rotWithShape="1">
              <a:gsLst>
                <a:gs pos="100000">
                  <a:srgbClr val="FEC148"/>
                </a:gs>
                <a:gs pos="0">
                  <a:srgbClr val="D58E0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p:cNvGrpSpPr/>
          <p:nvPr/>
        </p:nvGrpSpPr>
        <p:grpSpPr>
          <a:xfrm flipV="1">
            <a:off x="5329061" y="544707"/>
            <a:ext cx="1519674" cy="1534237"/>
            <a:chOff x="5205649" y="4805381"/>
            <a:chExt cx="1716288" cy="1732736"/>
          </a:xfrm>
        </p:grpSpPr>
        <p:sp>
          <p:nvSpPr>
            <p:cNvPr id="29" name="Oval 28"/>
            <p:cNvSpPr/>
            <p:nvPr/>
          </p:nvSpPr>
          <p:spPr>
            <a:xfrm>
              <a:off x="5205649" y="4805381"/>
              <a:ext cx="1716288" cy="1732736"/>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a:off x="5331509" y="4969327"/>
              <a:ext cx="1464568" cy="1428000"/>
            </a:xfrm>
            <a:prstGeom prst="ellipse">
              <a:avLst/>
            </a:prstGeom>
            <a:gradFill flip="none" rotWithShape="1">
              <a:gsLst>
                <a:gs pos="100000">
                  <a:srgbClr val="4FD9B2"/>
                </a:gs>
                <a:gs pos="0">
                  <a:srgbClr val="24A882"/>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 name="Group 9"/>
          <p:cNvGrpSpPr/>
          <p:nvPr/>
        </p:nvGrpSpPr>
        <p:grpSpPr>
          <a:xfrm flipV="1">
            <a:off x="7607412" y="1343702"/>
            <a:ext cx="1519674" cy="1534237"/>
            <a:chOff x="8133347" y="4479564"/>
            <a:chExt cx="1804738" cy="1804738"/>
          </a:xfrm>
        </p:grpSpPr>
        <p:sp>
          <p:nvSpPr>
            <p:cNvPr id="30" name="Oval 29"/>
            <p:cNvSpPr/>
            <p:nvPr/>
          </p:nvSpPr>
          <p:spPr>
            <a:xfrm>
              <a:off x="8133347" y="4479564"/>
              <a:ext cx="1804738" cy="1804738"/>
            </a:xfrm>
            <a:prstGeom prst="ellipse">
              <a:avLst/>
            </a:prstGeom>
            <a:gradFill flip="none" rotWithShape="1">
              <a:gsLst>
                <a:gs pos="100000">
                  <a:schemeClr val="bg1">
                    <a:lumMod val="95000"/>
                  </a:schemeClr>
                </a:gs>
                <a:gs pos="0">
                  <a:schemeClr val="bg1"/>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a:off x="8265694" y="4638264"/>
              <a:ext cx="1540044" cy="1487338"/>
            </a:xfrm>
            <a:prstGeom prst="ellipse">
              <a:avLst/>
            </a:prstGeom>
            <a:gradFill flip="none" rotWithShape="1">
              <a:gsLst>
                <a:gs pos="100000">
                  <a:srgbClr val="E88484"/>
                </a:gs>
                <a:gs pos="0">
                  <a:srgbClr val="BF2323"/>
                </a:gs>
              </a:gsLst>
              <a:lin ang="2700000" scaled="1"/>
              <a:tileRect/>
            </a:gradFill>
            <a:ln>
              <a:noFill/>
            </a:ln>
            <a:effectLst>
              <a:outerShdw blurRad="355600" dist="1270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Freeform: Shape 49"/>
          <p:cNvSpPr/>
          <p:nvPr/>
        </p:nvSpPr>
        <p:spPr>
          <a:xfrm>
            <a:off x="4441977" y="5254012"/>
            <a:ext cx="1101223" cy="951949"/>
          </a:xfrm>
          <a:custGeom>
            <a:avLst/>
            <a:gdLst>
              <a:gd name="connsiteX0" fmla="*/ 298968 w 1243699"/>
              <a:gd name="connsiteY0" fmla="*/ 0 h 1075112"/>
              <a:gd name="connsiteX1" fmla="*/ 308798 w 1243699"/>
              <a:gd name="connsiteY1" fmla="*/ 16179 h 1075112"/>
              <a:gd name="connsiteX2" fmla="*/ 1134118 w 1243699"/>
              <a:gd name="connsiteY2" fmla="*/ 695811 h 1075112"/>
              <a:gd name="connsiteX3" fmla="*/ 1243699 w 1243699"/>
              <a:gd name="connsiteY3" fmla="*/ 735919 h 1075112"/>
              <a:gd name="connsiteX4" fmla="*/ 1127210 w 1243699"/>
              <a:gd name="connsiteY4" fmla="*/ 1075112 h 1075112"/>
              <a:gd name="connsiteX5" fmla="*/ 994417 w 1243699"/>
              <a:gd name="connsiteY5" fmla="*/ 1026509 h 1075112"/>
              <a:gd name="connsiteX6" fmla="*/ 11190 w 1243699"/>
              <a:gd name="connsiteY6" fmla="*/ 216845 h 1075112"/>
              <a:gd name="connsiteX7" fmla="*/ 0 w 1243699"/>
              <a:gd name="connsiteY7" fmla="*/ 198425 h 1075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99" h="1075112">
                <a:moveTo>
                  <a:pt x="298968" y="0"/>
                </a:moveTo>
                <a:lnTo>
                  <a:pt x="308798" y="16179"/>
                </a:lnTo>
                <a:cubicBezTo>
                  <a:pt x="511060" y="315568"/>
                  <a:pt x="797482" y="553426"/>
                  <a:pt x="1134118" y="695811"/>
                </a:cubicBezTo>
                <a:lnTo>
                  <a:pt x="1243699" y="735919"/>
                </a:lnTo>
                <a:lnTo>
                  <a:pt x="1127210" y="1075112"/>
                </a:lnTo>
                <a:lnTo>
                  <a:pt x="994417" y="1026509"/>
                </a:lnTo>
                <a:cubicBezTo>
                  <a:pt x="593373" y="856882"/>
                  <a:pt x="252151" y="573514"/>
                  <a:pt x="11190" y="216845"/>
                </a:cubicBezTo>
                <a:lnTo>
                  <a:pt x="0" y="198425"/>
                </a:lnTo>
                <a:close/>
              </a:path>
            </a:pathLst>
          </a:custGeom>
          <a:solidFill>
            <a:srgbClr val="E99C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1" name="Freeform: Shape 50"/>
          <p:cNvSpPr/>
          <p:nvPr/>
        </p:nvSpPr>
        <p:spPr>
          <a:xfrm>
            <a:off x="6595059" y="5257438"/>
            <a:ext cx="1093191" cy="953926"/>
          </a:xfrm>
          <a:custGeom>
            <a:avLst/>
            <a:gdLst>
              <a:gd name="connsiteX0" fmla="*/ 935659 w 1234627"/>
              <a:gd name="connsiteY0" fmla="*/ 0 h 1077344"/>
              <a:gd name="connsiteX1" fmla="*/ 1234627 w 1234627"/>
              <a:gd name="connsiteY1" fmla="*/ 198425 h 1077344"/>
              <a:gd name="connsiteX2" fmla="*/ 1219100 w 1234627"/>
              <a:gd name="connsiteY2" fmla="*/ 223984 h 1077344"/>
              <a:gd name="connsiteX3" fmla="*/ 235874 w 1234627"/>
              <a:gd name="connsiteY3" fmla="*/ 1033648 h 1077344"/>
              <a:gd name="connsiteX4" fmla="*/ 116488 w 1234627"/>
              <a:gd name="connsiteY4" fmla="*/ 1077344 h 1077344"/>
              <a:gd name="connsiteX5" fmla="*/ 0 w 1234627"/>
              <a:gd name="connsiteY5" fmla="*/ 738150 h 1077344"/>
              <a:gd name="connsiteX6" fmla="*/ 96173 w 1234627"/>
              <a:gd name="connsiteY6" fmla="*/ 702950 h 1077344"/>
              <a:gd name="connsiteX7" fmla="*/ 921493 w 1234627"/>
              <a:gd name="connsiteY7" fmla="*/ 23318 h 107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4627" h="1077344">
                <a:moveTo>
                  <a:pt x="935659" y="0"/>
                </a:moveTo>
                <a:lnTo>
                  <a:pt x="1234627" y="198425"/>
                </a:lnTo>
                <a:lnTo>
                  <a:pt x="1219100" y="223984"/>
                </a:lnTo>
                <a:cubicBezTo>
                  <a:pt x="978139" y="580653"/>
                  <a:pt x="636917" y="864021"/>
                  <a:pt x="235874" y="1033648"/>
                </a:cubicBezTo>
                <a:lnTo>
                  <a:pt x="116488" y="1077344"/>
                </a:lnTo>
                <a:lnTo>
                  <a:pt x="0" y="738150"/>
                </a:lnTo>
                <a:lnTo>
                  <a:pt x="96173" y="702950"/>
                </a:lnTo>
                <a:cubicBezTo>
                  <a:pt x="432809" y="560565"/>
                  <a:pt x="719230" y="322707"/>
                  <a:pt x="921493" y="23318"/>
                </a:cubicBezTo>
                <a:close/>
              </a:path>
            </a:pathLst>
          </a:custGeom>
          <a:solidFill>
            <a:srgbClr val="D8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2" name="Freeform: Shape 51"/>
          <p:cNvSpPr/>
          <p:nvPr/>
        </p:nvSpPr>
        <p:spPr>
          <a:xfrm>
            <a:off x="5440503" y="5906457"/>
            <a:ext cx="1270413" cy="406835"/>
          </a:xfrm>
          <a:custGeom>
            <a:avLst/>
            <a:gdLst>
              <a:gd name="connsiteX0" fmla="*/ 115212 w 1434778"/>
              <a:gd name="connsiteY0" fmla="*/ 0 h 459471"/>
              <a:gd name="connsiteX1" fmla="*/ 159569 w 1434778"/>
              <a:gd name="connsiteY1" fmla="*/ 16235 h 459471"/>
              <a:gd name="connsiteX2" fmla="*/ 717390 w 1434778"/>
              <a:gd name="connsiteY2" fmla="*/ 100569 h 459471"/>
              <a:gd name="connsiteX3" fmla="*/ 1275212 w 1434778"/>
              <a:gd name="connsiteY3" fmla="*/ 16235 h 459471"/>
              <a:gd name="connsiteX4" fmla="*/ 1319566 w 1434778"/>
              <a:gd name="connsiteY4" fmla="*/ 1 h 459471"/>
              <a:gd name="connsiteX5" fmla="*/ 1434778 w 1434778"/>
              <a:gd name="connsiteY5" fmla="*/ 339661 h 459471"/>
              <a:gd name="connsiteX6" fmla="*/ 1381938 w 1434778"/>
              <a:gd name="connsiteY6" fmla="*/ 359001 h 459471"/>
              <a:gd name="connsiteX7" fmla="*/ 717390 w 1434778"/>
              <a:gd name="connsiteY7" fmla="*/ 459471 h 459471"/>
              <a:gd name="connsiteX8" fmla="*/ 52843 w 1434778"/>
              <a:gd name="connsiteY8" fmla="*/ 359001 h 459471"/>
              <a:gd name="connsiteX9" fmla="*/ 0 w 1434778"/>
              <a:gd name="connsiteY9" fmla="*/ 339660 h 45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778" h="459471">
                <a:moveTo>
                  <a:pt x="115212" y="0"/>
                </a:moveTo>
                <a:lnTo>
                  <a:pt x="159569" y="16235"/>
                </a:lnTo>
                <a:cubicBezTo>
                  <a:pt x="335785" y="71043"/>
                  <a:pt x="523139" y="100569"/>
                  <a:pt x="717390" y="100569"/>
                </a:cubicBezTo>
                <a:cubicBezTo>
                  <a:pt x="911641" y="100569"/>
                  <a:pt x="1098996" y="71043"/>
                  <a:pt x="1275212" y="16235"/>
                </a:cubicBezTo>
                <a:lnTo>
                  <a:pt x="1319566" y="1"/>
                </a:lnTo>
                <a:lnTo>
                  <a:pt x="1434778" y="339661"/>
                </a:lnTo>
                <a:lnTo>
                  <a:pt x="1381938" y="359001"/>
                </a:lnTo>
                <a:cubicBezTo>
                  <a:pt x="1172008" y="424296"/>
                  <a:pt x="948807" y="459471"/>
                  <a:pt x="717390" y="459471"/>
                </a:cubicBezTo>
                <a:cubicBezTo>
                  <a:pt x="485974" y="459471"/>
                  <a:pt x="262773" y="424296"/>
                  <a:pt x="52843" y="359001"/>
                </a:cubicBezTo>
                <a:lnTo>
                  <a:pt x="0" y="339660"/>
                </a:lnTo>
                <a:close/>
              </a:path>
            </a:pathLst>
          </a:custGeom>
          <a:solidFill>
            <a:srgbClr val="4FD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5" name="TextBox 24"/>
          <p:cNvSpPr txBox="1"/>
          <p:nvPr/>
        </p:nvSpPr>
        <p:spPr>
          <a:xfrm>
            <a:off x="5061247" y="3498070"/>
            <a:ext cx="2053389" cy="369332"/>
          </a:xfrm>
          <a:prstGeom prst="rect">
            <a:avLst/>
          </a:prstGeom>
          <a:noFill/>
        </p:spPr>
        <p:txBody>
          <a:bodyPr wrap="square" rtlCol="0">
            <a:spAutoFit/>
          </a:bodyPr>
          <a:lstStyle/>
          <a:p>
            <a:pPr algn="ctr"/>
            <a:r>
              <a:rPr lang="en-IN"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CREATIVE VENUS</a:t>
            </a:r>
            <a:endParaRPr lang="en-IN" dirty="0">
              <a:solidFill>
                <a:schemeClr val="bg1">
                  <a:lumMod val="6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6" name="TextBox 25"/>
          <p:cNvSpPr txBox="1"/>
          <p:nvPr/>
        </p:nvSpPr>
        <p:spPr>
          <a:xfrm>
            <a:off x="4705867" y="4844032"/>
            <a:ext cx="2766062" cy="600164"/>
          </a:xfrm>
          <a:prstGeom prst="rect">
            <a:avLst/>
          </a:prstGeom>
          <a:noFill/>
        </p:spPr>
        <p:txBody>
          <a:bodyPr wrap="square" rtlCol="0">
            <a:spAutoFit/>
          </a:bodyPr>
          <a:lstStyle/>
          <a:p>
            <a:pPr algn="ctr"/>
            <a:r>
              <a:rPr lang="en-IN" sz="11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BUSINESS PRESENTATION TEMPLATE. WORKFLOW, PROCESS, STEPS, SALES PRESENTATION SLIDE</a:t>
            </a:r>
            <a:endParaRPr lang="en-IN" sz="11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7" name="Graphic 26"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36532" y="3893379"/>
            <a:ext cx="914400" cy="914400"/>
          </a:xfrm>
          <a:prstGeom prst="rect">
            <a:avLst/>
          </a:prstGeom>
        </p:spPr>
      </p:pic>
      <p:sp>
        <p:nvSpPr>
          <p:cNvPr id="28" name="TextBox 27"/>
          <p:cNvSpPr txBox="1"/>
          <p:nvPr/>
        </p:nvSpPr>
        <p:spPr>
          <a:xfrm>
            <a:off x="3178045" y="1803264"/>
            <a:ext cx="1392339" cy="646331"/>
          </a:xfrm>
          <a:prstGeom prst="rect">
            <a:avLst/>
          </a:prstGeom>
          <a:noFill/>
        </p:spPr>
        <p:txBody>
          <a:bodyPr wrap="square" rtlCol="0">
            <a:spAutoFit/>
          </a:bodyPr>
          <a:lstStyle/>
          <a:p>
            <a:pPr algn="ctr"/>
            <a:r>
              <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STEP A</a:t>
            </a:r>
            <a:endPar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2400" dirty="0">
                <a:solidFill>
                  <a:schemeClr val="bg1"/>
                </a:solidFill>
                <a:latin typeface="Eurostile BQ" pitchFamily="50" charset="0"/>
              </a:rPr>
              <a:t>30</a:t>
            </a:r>
            <a:r>
              <a:rPr lang="en-IN" sz="1400" dirty="0">
                <a:solidFill>
                  <a:schemeClr val="bg1"/>
                </a:solidFill>
                <a:latin typeface="Eurostile BQ" pitchFamily="50" charset="0"/>
              </a:rPr>
              <a:t>%</a:t>
            </a:r>
            <a:endParaRPr lang="en-IN" sz="2400" dirty="0">
              <a:solidFill>
                <a:schemeClr val="bg1"/>
              </a:solidFill>
              <a:latin typeface="Eurostile BQ" pitchFamily="50" charset="0"/>
            </a:endParaRPr>
          </a:p>
        </p:txBody>
      </p:sp>
      <p:sp>
        <p:nvSpPr>
          <p:cNvPr id="43" name="TextBox 42"/>
          <p:cNvSpPr txBox="1"/>
          <p:nvPr/>
        </p:nvSpPr>
        <p:spPr>
          <a:xfrm>
            <a:off x="5394612" y="1004286"/>
            <a:ext cx="1392339" cy="646331"/>
          </a:xfrm>
          <a:prstGeom prst="rect">
            <a:avLst/>
          </a:prstGeom>
          <a:noFill/>
        </p:spPr>
        <p:txBody>
          <a:bodyPr wrap="square" rtlCol="0">
            <a:spAutoFit/>
          </a:bodyPr>
          <a:lstStyle/>
          <a:p>
            <a:pPr algn="ctr"/>
            <a:r>
              <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STEP B</a:t>
            </a:r>
            <a:endPar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2400" dirty="0">
                <a:solidFill>
                  <a:schemeClr val="bg1"/>
                </a:solidFill>
                <a:latin typeface="Eurostile BQ" pitchFamily="50" charset="0"/>
              </a:rPr>
              <a:t>40</a:t>
            </a:r>
            <a:r>
              <a:rPr lang="en-IN" sz="1400" dirty="0">
                <a:solidFill>
                  <a:schemeClr val="bg1"/>
                </a:solidFill>
                <a:latin typeface="Eurostile BQ" pitchFamily="50" charset="0"/>
              </a:rPr>
              <a:t>%</a:t>
            </a:r>
            <a:endParaRPr lang="en-IN" sz="2400" dirty="0">
              <a:solidFill>
                <a:schemeClr val="bg1"/>
              </a:solidFill>
              <a:latin typeface="Eurostile BQ" pitchFamily="50" charset="0"/>
            </a:endParaRPr>
          </a:p>
        </p:txBody>
      </p:sp>
      <p:sp>
        <p:nvSpPr>
          <p:cNvPr id="44" name="TextBox 43"/>
          <p:cNvSpPr txBox="1"/>
          <p:nvPr/>
        </p:nvSpPr>
        <p:spPr>
          <a:xfrm>
            <a:off x="7672964" y="1800215"/>
            <a:ext cx="1392339" cy="646331"/>
          </a:xfrm>
          <a:prstGeom prst="rect">
            <a:avLst/>
          </a:prstGeom>
          <a:noFill/>
        </p:spPr>
        <p:txBody>
          <a:bodyPr wrap="square" rtlCol="0">
            <a:spAutoFit/>
          </a:bodyPr>
          <a:lstStyle/>
          <a:p>
            <a:pPr algn="ctr"/>
            <a:r>
              <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STEP C</a:t>
            </a:r>
            <a:endParaRPr lang="en-IN" sz="1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2400" dirty="0">
                <a:solidFill>
                  <a:schemeClr val="bg1"/>
                </a:solidFill>
                <a:latin typeface="Eurostile BQ" pitchFamily="50" charset="0"/>
              </a:rPr>
              <a:t>50</a:t>
            </a:r>
            <a:r>
              <a:rPr lang="en-IN" sz="1400" dirty="0">
                <a:solidFill>
                  <a:schemeClr val="bg1"/>
                </a:solidFill>
                <a:latin typeface="Eurostile BQ" pitchFamily="50" charset="0"/>
              </a:rPr>
              <a:t>%</a:t>
            </a:r>
            <a:endParaRPr lang="en-IN" sz="2400" dirty="0">
              <a:solidFill>
                <a:schemeClr val="bg1"/>
              </a:solidFill>
              <a:latin typeface="Eurostile BQ"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3265714" cy="6858000"/>
          </a:xfrm>
          <a:prstGeom prst="rect">
            <a:avLst/>
          </a:prstGeom>
          <a:blipFill dpi="0" rotWithShape="1">
            <a:blip r:embed="rId1">
              <a:alphaModFix amt="59000"/>
              <a:extLst>
                <a:ext uri="{BEBA8EAE-BF5A-486C-A8C5-ECC9F3942E4B}">
                  <a14:imgProps xmlns:a14="http://schemas.microsoft.com/office/drawing/2010/main">
                    <a14:imgLayer r:embed="rId2">
                      <a14:imgEffect>
                        <a14:saturation sat="0"/>
                      </a14:imgEffect>
                    </a14:imgLayer>
                  </a14:imgProps>
                </a:ext>
              </a:extLst>
            </a:blip>
            <a:srcRect/>
            <a:stretch>
              <a:fillRect l="-115000" r="-3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3265714" y="0"/>
            <a:ext cx="3265714" cy="6858000"/>
          </a:xfrm>
          <a:prstGeom prst="rect">
            <a:avLst/>
          </a:prstGeom>
          <a:solidFill>
            <a:srgbClr val="6F2F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6895475" y="1334125"/>
            <a:ext cx="3507699" cy="1077218"/>
          </a:xfrm>
          <a:prstGeom prst="rect">
            <a:avLst/>
          </a:prstGeom>
          <a:noFill/>
        </p:spPr>
        <p:txBody>
          <a:bodyPr wrap="square" rtlCol="0">
            <a:spAutoFit/>
          </a:bodyPr>
          <a:lstStyle/>
          <a:p>
            <a:r>
              <a:rPr lang="en-IN" sz="3200" dirty="0">
                <a:latin typeface="Open Sans Extrabold" panose="020B0906030804020204" pitchFamily="34" charset="0"/>
                <a:ea typeface="Open Sans Extrabold" panose="020B0906030804020204" pitchFamily="34" charset="0"/>
                <a:cs typeface="Open Sans Extrabold" panose="020B0906030804020204" pitchFamily="34" charset="0"/>
              </a:rPr>
              <a:t>Creative</a:t>
            </a:r>
            <a:endParaRPr lang="en-IN" sz="3200" dirty="0">
              <a:latin typeface="Open Sans Extrabold" panose="020B0906030804020204" pitchFamily="34" charset="0"/>
              <a:ea typeface="Open Sans Extrabold" panose="020B0906030804020204" pitchFamily="34" charset="0"/>
              <a:cs typeface="Open Sans Extrabold" panose="020B0906030804020204" pitchFamily="34" charset="0"/>
            </a:endParaRPr>
          </a:p>
          <a:p>
            <a:r>
              <a:rPr lang="en-IN" sz="3200" dirty="0">
                <a:latin typeface="Open Sans Extrabold" panose="020B0906030804020204" pitchFamily="34" charset="0"/>
                <a:ea typeface="Open Sans Extrabold" panose="020B0906030804020204" pitchFamily="34" charset="0"/>
                <a:cs typeface="Open Sans Extrabold" panose="020B0906030804020204" pitchFamily="34" charset="0"/>
              </a:rPr>
              <a:t>Venus</a:t>
            </a:r>
            <a:endParaRPr lang="en-IN" sz="32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TextBox 8"/>
          <p:cNvSpPr txBox="1"/>
          <p:nvPr/>
        </p:nvSpPr>
        <p:spPr>
          <a:xfrm>
            <a:off x="6895474" y="2715719"/>
            <a:ext cx="3672592" cy="584775"/>
          </a:xfrm>
          <a:prstGeom prst="rect">
            <a:avLst/>
          </a:prstGeom>
          <a:noFill/>
        </p:spPr>
        <p:txBody>
          <a:bodyPr wrap="square" rtlCol="0">
            <a:spAutoFit/>
          </a:bodyPr>
          <a:lstStyle/>
          <a:p>
            <a:r>
              <a:rPr lang="en-IN" dirty="0">
                <a:latin typeface="Open Sans Semibold" panose="020B0706030804020204" pitchFamily="34" charset="0"/>
                <a:ea typeface="Open Sans Semibold" panose="020B0706030804020204" pitchFamily="34" charset="0"/>
                <a:cs typeface="Open Sans Semibold" panose="020B0706030804020204" pitchFamily="34" charset="0"/>
              </a:rPr>
              <a:t>Add sub-heading</a:t>
            </a:r>
            <a:endParaRPr lang="en-IN" dirty="0">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400" dirty="0">
                <a:latin typeface="Open Sans Semibold" panose="020B0706030804020204" pitchFamily="34" charset="0"/>
                <a:ea typeface="Open Sans Semibold" panose="020B0706030804020204" pitchFamily="34" charset="0"/>
                <a:cs typeface="Open Sans Semibold" panose="020B0706030804020204" pitchFamily="34" charset="0"/>
              </a:rPr>
              <a:t>Download Free PowerPoint Templates</a:t>
            </a:r>
            <a:endParaRPr lang="en-IN" sz="1400"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 name="TextBox 9"/>
          <p:cNvSpPr txBox="1"/>
          <p:nvPr/>
        </p:nvSpPr>
        <p:spPr>
          <a:xfrm>
            <a:off x="6895474" y="3698820"/>
            <a:ext cx="4047346" cy="1938992"/>
          </a:xfrm>
          <a:prstGeom prst="rect">
            <a:avLst/>
          </a:prstGeom>
          <a:noFill/>
        </p:spPr>
        <p:txBody>
          <a:bodyPr wrap="square" rtlCol="0">
            <a:spAutoFit/>
          </a:bodyPr>
          <a:lstStyle/>
          <a:p>
            <a:pPr algn="just"/>
            <a:r>
              <a:rPr lang="en-IN" sz="1200" dirty="0">
                <a:latin typeface="Open Sans Light" panose="020B0306030504020204" pitchFamily="34" charset="0"/>
                <a:ea typeface="Open Sans Light" panose="020B0306030504020204" pitchFamily="34" charset="0"/>
                <a:cs typeface="Open Sans Light" panose="020B0306030504020204" pitchFamily="34" charset="0"/>
              </a:rPr>
              <a:t>Add your text here.</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p>
            <a:pPr algn="just"/>
            <a:r>
              <a:rPr lang="en-IN" sz="1200" dirty="0">
                <a:latin typeface="Open Sans Light" panose="020B0306030504020204" pitchFamily="34" charset="0"/>
                <a:ea typeface="Open Sans Light" panose="020B0306030504020204" pitchFamily="34" charset="0"/>
                <a:cs typeface="Open Sans Light" panose="020B0306030504020204" pitchFamily="34" charset="0"/>
              </a:rPr>
              <a:t>Subscribe to our channel to watch creative videos. We regularly update our channel with creative PowerPoint Templates and slides for your presentations. Also, our channel will help you learn the PowerPoint designs.</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p>
            <a:pPr algn="just"/>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p>
            <a:pPr algn="just"/>
            <a:r>
              <a:rPr lang="en-IN" sz="1200" dirty="0">
                <a:latin typeface="Open Sans Light" panose="020B0306030504020204" pitchFamily="34" charset="0"/>
                <a:ea typeface="Open Sans Light" panose="020B0306030504020204" pitchFamily="34" charset="0"/>
                <a:cs typeface="Open Sans Light" panose="020B0306030504020204" pitchFamily="34" charset="0"/>
              </a:rPr>
              <a:t>If you like our videos, then please like, comment, share and subscribe.</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p>
            <a:pPr algn="just"/>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a:p>
            <a:pPr algn="just"/>
            <a:r>
              <a:rPr lang="en-IN" sz="1200" dirty="0">
                <a:latin typeface="Open Sans Light" panose="020B0306030504020204" pitchFamily="34" charset="0"/>
                <a:ea typeface="Open Sans Light" panose="020B0306030504020204" pitchFamily="34" charset="0"/>
                <a:cs typeface="Open Sans Light" panose="020B0306030504020204" pitchFamily="34" charset="0"/>
              </a:rPr>
              <a:t>Thank You.</a:t>
            </a:r>
            <a:endParaRPr lang="en-IN"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2" name="Graphic 11" descr="Lightbul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8571" y="2902358"/>
            <a:ext cx="720000" cy="720000"/>
          </a:xfrm>
          <a:prstGeom prst="rect">
            <a:avLst/>
          </a:prstGeom>
        </p:spPr>
      </p:pic>
      <p:sp>
        <p:nvSpPr>
          <p:cNvPr id="13" name="TextBox 12"/>
          <p:cNvSpPr txBox="1"/>
          <p:nvPr/>
        </p:nvSpPr>
        <p:spPr>
          <a:xfrm>
            <a:off x="3265714" y="1087904"/>
            <a:ext cx="3265714" cy="1446550"/>
          </a:xfrm>
          <a:prstGeom prst="rect">
            <a:avLst/>
          </a:prstGeom>
          <a:noFill/>
        </p:spPr>
        <p:txBody>
          <a:bodyPr wrap="square" rtlCol="0">
            <a:spAutoFit/>
          </a:bodyPr>
          <a:lstStyle/>
          <a:p>
            <a:pPr algn="ctr"/>
            <a:r>
              <a:rPr lang="en-IN" sz="4400" dirty="0">
                <a:solidFill>
                  <a:schemeClr val="bg1">
                    <a:lumMod val="95000"/>
                  </a:schemeClr>
                </a:solidFill>
                <a:latin typeface="Rage Italic" panose="03070502040507070304" pitchFamily="66" charset="0"/>
                <a:ea typeface="Open Sans Extrabold" panose="020B0906030804020204" pitchFamily="34" charset="0"/>
                <a:cs typeface="Open Sans Extrabold" panose="020B0906030804020204" pitchFamily="34" charset="0"/>
              </a:rPr>
              <a:t>Presentation</a:t>
            </a:r>
            <a:endParaRPr lang="en-IN" sz="4400" dirty="0">
              <a:solidFill>
                <a:schemeClr val="bg1">
                  <a:lumMod val="95000"/>
                </a:schemeClr>
              </a:solidFill>
              <a:latin typeface="Rage Italic" panose="03070502040507070304" pitchFamily="66" charset="0"/>
              <a:ea typeface="Open Sans Extrabold" panose="020B0906030804020204" pitchFamily="34" charset="0"/>
              <a:cs typeface="Open Sans Extrabold" panose="020B0906030804020204" pitchFamily="34" charset="0"/>
            </a:endParaRPr>
          </a:p>
          <a:p>
            <a:pPr algn="ctr"/>
            <a:r>
              <a:rPr lang="en-IN" sz="4400" dirty="0">
                <a:solidFill>
                  <a:schemeClr val="bg1">
                    <a:lumMod val="95000"/>
                  </a:schemeClr>
                </a:solidFill>
                <a:latin typeface="Rage Italic" panose="03070502040507070304" pitchFamily="66" charset="0"/>
                <a:ea typeface="Open Sans Extrabold" panose="020B0906030804020204" pitchFamily="34" charset="0"/>
                <a:cs typeface="Open Sans Extrabold" panose="020B0906030804020204" pitchFamily="34" charset="0"/>
              </a:rPr>
              <a:t>designs</a:t>
            </a:r>
            <a:endParaRPr lang="en-IN" sz="4400" dirty="0">
              <a:solidFill>
                <a:schemeClr val="bg1">
                  <a:lumMod val="95000"/>
                </a:schemeClr>
              </a:solidFill>
              <a:latin typeface="Rage Italic" panose="03070502040507070304" pitchFamily="66" charset="0"/>
              <a:ea typeface="Open Sans Extrabold" panose="020B0906030804020204" pitchFamily="34" charset="0"/>
              <a:cs typeface="Open Sans Extrabold" panose="020B0906030804020204" pitchFamily="34" charset="0"/>
            </a:endParaRPr>
          </a:p>
        </p:txBody>
      </p:sp>
      <p:sp>
        <p:nvSpPr>
          <p:cNvPr id="14" name="TextBox 13"/>
          <p:cNvSpPr txBox="1"/>
          <p:nvPr/>
        </p:nvSpPr>
        <p:spPr>
          <a:xfrm>
            <a:off x="3265714" y="4203783"/>
            <a:ext cx="3265714" cy="492443"/>
          </a:xfrm>
          <a:prstGeom prst="rect">
            <a:avLst/>
          </a:prstGeom>
          <a:noFill/>
        </p:spPr>
        <p:txBody>
          <a:bodyPr wrap="square" rtlCol="0">
            <a:spAutoFit/>
          </a:bodyPr>
          <a:lstStyle/>
          <a:p>
            <a:pPr algn="ctr"/>
            <a:r>
              <a:rPr lang="en-IN" sz="14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Add sub-heading</a:t>
            </a:r>
            <a:endParaRPr lang="en-IN" sz="14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11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Download Free PowerPoint Templates</a:t>
            </a:r>
            <a:endParaRPr lang="en-IN" sz="11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5" name="TextBox 14"/>
          <p:cNvSpPr txBox="1"/>
          <p:nvPr/>
        </p:nvSpPr>
        <p:spPr>
          <a:xfrm>
            <a:off x="3265714" y="4925809"/>
            <a:ext cx="3265714" cy="492443"/>
          </a:xfrm>
          <a:prstGeom prst="rect">
            <a:avLst/>
          </a:prstGeom>
          <a:noFill/>
        </p:spPr>
        <p:txBody>
          <a:bodyPr wrap="square" rtlCol="0">
            <a:spAutoFit/>
          </a:bodyPr>
          <a:lstStyle/>
          <a:p>
            <a:pPr algn="ctr"/>
            <a:r>
              <a:rPr lang="en-IN" sz="14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Add sub-heading 2</a:t>
            </a:r>
            <a:endParaRPr lang="en-IN" sz="14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11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Download Free PowerPoint Templates</a:t>
            </a:r>
            <a:endParaRPr lang="en-IN" sz="11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6" name="TextBox 15"/>
          <p:cNvSpPr txBox="1"/>
          <p:nvPr/>
        </p:nvSpPr>
        <p:spPr>
          <a:xfrm>
            <a:off x="3265714" y="5647835"/>
            <a:ext cx="3265714" cy="492443"/>
          </a:xfrm>
          <a:prstGeom prst="rect">
            <a:avLst/>
          </a:prstGeom>
          <a:noFill/>
        </p:spPr>
        <p:txBody>
          <a:bodyPr wrap="square" rtlCol="0">
            <a:spAutoFit/>
          </a:bodyPr>
          <a:lstStyle/>
          <a:p>
            <a:pPr algn="ctr"/>
            <a:r>
              <a:rPr lang="en-IN" sz="14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Add sub-heading 3</a:t>
            </a:r>
            <a:endParaRPr lang="en-IN" sz="14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11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Download Free PowerPoint Templates</a:t>
            </a:r>
            <a:endParaRPr lang="en-IN" sz="1100" dirty="0">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7" name="Oval 16"/>
          <p:cNvSpPr/>
          <p:nvPr/>
        </p:nvSpPr>
        <p:spPr>
          <a:xfrm>
            <a:off x="4179601" y="2543388"/>
            <a:ext cx="1437939" cy="1437939"/>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1" name="Group 2060"/>
          <p:cNvGrpSpPr/>
          <p:nvPr/>
        </p:nvGrpSpPr>
        <p:grpSpPr>
          <a:xfrm>
            <a:off x="3128211" y="566153"/>
            <a:ext cx="5727031" cy="5714383"/>
            <a:chOff x="3128211" y="566153"/>
            <a:chExt cx="5727031" cy="5714383"/>
          </a:xfrm>
          <a:effectLst>
            <a:reflection blurRad="76200" stA="52000" endA="300" endPos="8000" dir="5400000" sy="-100000" algn="bl" rotWithShape="0"/>
          </a:effectLst>
        </p:grpSpPr>
        <p:sp>
          <p:nvSpPr>
            <p:cNvPr id="19" name="Teardrop 18"/>
            <p:cNvSpPr/>
            <p:nvPr/>
          </p:nvSpPr>
          <p:spPr>
            <a:xfrm>
              <a:off x="3128211" y="3484914"/>
              <a:ext cx="2795622" cy="2795622"/>
            </a:xfrm>
            <a:prstGeom prst="teardrop">
              <a:avLst/>
            </a:prstGeom>
            <a:gradFill flip="none" rotWithShape="1">
              <a:gsLst>
                <a:gs pos="100000">
                  <a:srgbClr val="D35400"/>
                </a:gs>
                <a:gs pos="0">
                  <a:srgbClr val="E67E22"/>
                </a:gs>
              </a:gsLst>
              <a:lin ang="16200000" scaled="1"/>
              <a:tileRect/>
            </a:gradFill>
            <a:ln>
              <a:noFill/>
            </a:ln>
            <a:effectLst>
              <a:outerShdw blurRad="406400" dist="50800" dir="2700000" sx="103000" sy="103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3" name="Teardrop 22"/>
            <p:cNvSpPr/>
            <p:nvPr/>
          </p:nvSpPr>
          <p:spPr>
            <a:xfrm flipH="1">
              <a:off x="6059620" y="3484914"/>
              <a:ext cx="2795622" cy="2795622"/>
            </a:xfrm>
            <a:prstGeom prst="teardrop">
              <a:avLst/>
            </a:prstGeom>
            <a:gradFill flip="none" rotWithShape="1">
              <a:gsLst>
                <a:gs pos="100000">
                  <a:srgbClr val="8E44AD"/>
                </a:gs>
                <a:gs pos="0">
                  <a:srgbClr val="9B59B6"/>
                </a:gs>
              </a:gsLst>
              <a:lin ang="16200000" scaled="1"/>
              <a:tileRect/>
            </a:gradFill>
            <a:ln>
              <a:noFill/>
            </a:ln>
            <a:effectLst>
              <a:outerShdw blurRad="406400" dist="50800" dir="2700000" sx="103000" sy="103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4" name="Teardrop 23"/>
            <p:cNvSpPr/>
            <p:nvPr/>
          </p:nvSpPr>
          <p:spPr>
            <a:xfrm flipV="1">
              <a:off x="3128211" y="566154"/>
              <a:ext cx="2795622" cy="2795622"/>
            </a:xfrm>
            <a:prstGeom prst="teardrop">
              <a:avLst/>
            </a:prstGeom>
            <a:gradFill flip="none" rotWithShape="1">
              <a:gsLst>
                <a:gs pos="100000">
                  <a:srgbClr val="27AE60"/>
                </a:gs>
                <a:gs pos="0">
                  <a:srgbClr val="2ECC71"/>
                </a:gs>
              </a:gsLst>
              <a:lin ang="16200000" scaled="1"/>
              <a:tileRect/>
            </a:gradFill>
            <a:ln>
              <a:noFill/>
            </a:ln>
            <a:effectLst>
              <a:outerShdw blurRad="406400" dist="508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ardrop 24"/>
            <p:cNvSpPr/>
            <p:nvPr/>
          </p:nvSpPr>
          <p:spPr>
            <a:xfrm flipH="1" flipV="1">
              <a:off x="6059620" y="566153"/>
              <a:ext cx="2795622" cy="2795621"/>
            </a:xfrm>
            <a:prstGeom prst="teardrop">
              <a:avLst/>
            </a:prstGeom>
            <a:gradFill flip="none" rotWithShape="1">
              <a:gsLst>
                <a:gs pos="100000">
                  <a:srgbClr val="2980B9"/>
                </a:gs>
                <a:gs pos="0">
                  <a:srgbClr val="3498DB"/>
                </a:gs>
              </a:gsLst>
              <a:lin ang="16200000" scaled="1"/>
              <a:tileRect/>
            </a:gradFill>
            <a:ln>
              <a:noFill/>
            </a:ln>
            <a:effectLst>
              <a:outerShdw blurRad="406400" dist="508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2" name="Oval 21"/>
            <p:cNvSpPr/>
            <p:nvPr/>
          </p:nvSpPr>
          <p:spPr>
            <a:xfrm>
              <a:off x="3518734" y="939729"/>
              <a:ext cx="2028823" cy="2028823"/>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p:cNvSpPr/>
            <p:nvPr/>
          </p:nvSpPr>
          <p:spPr>
            <a:xfrm>
              <a:off x="6443019" y="939729"/>
              <a:ext cx="2028823" cy="2028823"/>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3511610" y="3868312"/>
              <a:ext cx="2028823" cy="2028823"/>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p:cNvSpPr/>
            <p:nvPr/>
          </p:nvSpPr>
          <p:spPr>
            <a:xfrm>
              <a:off x="6443022" y="3868314"/>
              <a:ext cx="2028823" cy="2028823"/>
            </a:xfrm>
            <a:prstGeom prst="ellipse">
              <a:avLst/>
            </a:prstGeom>
            <a:gradFill flip="none" rotWithShape="1">
              <a:gsLst>
                <a:gs pos="100000">
                  <a:srgbClr val="BDC3C7"/>
                </a:gs>
                <a:gs pos="0">
                  <a:srgbClr val="ECF0F1"/>
                </a:gs>
              </a:gsLst>
              <a:path path="circle">
                <a:fillToRect l="100000" t="100000"/>
              </a:path>
              <a:tileRect r="-100000" b="-100000"/>
            </a:gradFill>
            <a:ln>
              <a:noFill/>
            </a:ln>
            <a:effectLst>
              <a:outerShdw blurRad="381000" dist="38100" dir="2700000" sx="101000" sy="101000" algn="tl" rotWithShape="0">
                <a:schemeClr val="tx1">
                  <a:lumMod val="75000"/>
                  <a:lumOff val="25000"/>
                  <a:alpha val="40000"/>
                </a:schemeClr>
              </a:outerShdw>
            </a:effectLst>
            <a:scene3d>
              <a:camera prst="orthographicFront"/>
              <a:lightRig rig="threePt" dir="t"/>
            </a:scene3d>
            <a:sp3d>
              <a:bevelT w="279400" h="190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48" name="Graphic 2047" descr="Tea"/>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36974" y="2718887"/>
              <a:ext cx="468000" cy="468000"/>
            </a:xfrm>
            <a:prstGeom prst="rect">
              <a:avLst/>
            </a:prstGeom>
          </p:spPr>
        </p:pic>
        <p:pic>
          <p:nvPicPr>
            <p:cNvPr id="2051" name="Graphic 2050" descr="App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512" y="2734553"/>
              <a:ext cx="468000" cy="468000"/>
            </a:xfrm>
            <a:prstGeom prst="rect">
              <a:avLst/>
            </a:prstGeom>
          </p:spPr>
        </p:pic>
        <p:pic>
          <p:nvPicPr>
            <p:cNvPr id="2054" name="Graphic 2053" descr="Cupcak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974" y="3570286"/>
              <a:ext cx="468000" cy="468000"/>
            </a:xfrm>
            <a:prstGeom prst="rect">
              <a:avLst/>
            </a:prstGeom>
          </p:spPr>
        </p:pic>
        <p:pic>
          <p:nvPicPr>
            <p:cNvPr id="2056" name="Graphic 2055" descr="Martin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327" y="3570286"/>
              <a:ext cx="468000" cy="468000"/>
            </a:xfrm>
            <a:prstGeom prst="rect">
              <a:avLst/>
            </a:prstGeom>
          </p:spPr>
        </p:pic>
        <p:grpSp>
          <p:nvGrpSpPr>
            <p:cNvPr id="2060" name="Group 2059"/>
            <p:cNvGrpSpPr/>
            <p:nvPr/>
          </p:nvGrpSpPr>
          <p:grpSpPr>
            <a:xfrm>
              <a:off x="6500794" y="1206943"/>
              <a:ext cx="1913272" cy="1494395"/>
              <a:chOff x="6500793" y="1318885"/>
              <a:chExt cx="1913272" cy="1494395"/>
            </a:xfrm>
          </p:grpSpPr>
          <p:sp>
            <p:nvSpPr>
              <p:cNvPr id="2057" name="TextBox 2056"/>
              <p:cNvSpPr txBox="1"/>
              <p:nvPr/>
            </p:nvSpPr>
            <p:spPr>
              <a:xfrm>
                <a:off x="6783661" y="1491914"/>
                <a:ext cx="1347537" cy="523220"/>
              </a:xfrm>
              <a:prstGeom prst="rect">
                <a:avLst/>
              </a:prstGeom>
              <a:noFill/>
            </p:spPr>
            <p:txBody>
              <a:bodyPr wrap="square" rtlCol="0">
                <a:spAutoFit/>
              </a:bodyPr>
              <a:lstStyle/>
              <a:p>
                <a:pPr algn="ctr"/>
                <a:r>
                  <a:rPr lang="en-IN" sz="2800" spc="300" dirty="0">
                    <a:solidFill>
                      <a:srgbClr val="8F9AA0"/>
                    </a:solidFill>
                    <a:latin typeface="Eurostile BQ" pitchFamily="50" charset="0"/>
                  </a:rPr>
                  <a:t>02</a:t>
                </a:r>
                <a:endParaRPr lang="en-IN" sz="2800" spc="300" dirty="0">
                  <a:solidFill>
                    <a:srgbClr val="8F9AA0"/>
                  </a:solidFill>
                  <a:latin typeface="Eurostile BQ" pitchFamily="50" charset="0"/>
                </a:endParaRPr>
              </a:p>
            </p:txBody>
          </p:sp>
          <p:sp>
            <p:nvSpPr>
              <p:cNvPr id="2058" name="TextBox 2057"/>
              <p:cNvSpPr txBox="1"/>
              <p:nvPr/>
            </p:nvSpPr>
            <p:spPr>
              <a:xfrm>
                <a:off x="6500793" y="1920215"/>
                <a:ext cx="1913272" cy="307777"/>
              </a:xfrm>
              <a:prstGeom prst="rect">
                <a:avLst/>
              </a:prstGeom>
              <a:noFill/>
            </p:spPr>
            <p:txBody>
              <a:bodyPr wrap="square" rtlCol="0">
                <a:spAutoFit/>
              </a:bodyPr>
              <a:lstStyle/>
              <a:p>
                <a:pPr algn="ctr"/>
                <a:r>
                  <a:rPr lang="en-IN" sz="1400" dirty="0">
                    <a:solidFill>
                      <a:srgbClr val="A6AEB4"/>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rgbClr val="A6AEB4"/>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43" name="TextBox 42"/>
              <p:cNvSpPr txBox="1"/>
              <p:nvPr/>
            </p:nvSpPr>
            <p:spPr>
              <a:xfrm>
                <a:off x="6755166" y="2166949"/>
                <a:ext cx="1404526" cy="646331"/>
              </a:xfrm>
              <a:prstGeom prst="rect">
                <a:avLst/>
              </a:prstGeom>
              <a:noFill/>
            </p:spPr>
            <p:txBody>
              <a:bodyPr wrap="square" rtlCol="0">
                <a:spAutoFit/>
              </a:bodyPr>
              <a:lstStyle/>
              <a:p>
                <a:pPr algn="ctr"/>
                <a:r>
                  <a:rPr lang="en-IN" sz="12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Do not forget to subscribe to our channel.</a:t>
                </a:r>
                <a:endParaRPr lang="en-IN" sz="12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2059" name="TextBox 2058"/>
              <p:cNvSpPr txBox="1"/>
              <p:nvPr/>
            </p:nvSpPr>
            <p:spPr>
              <a:xfrm>
                <a:off x="6755166" y="1318885"/>
                <a:ext cx="1347537" cy="307777"/>
              </a:xfrm>
              <a:prstGeom prst="rect">
                <a:avLst/>
              </a:prstGeom>
              <a:noFill/>
            </p:spPr>
            <p:txBody>
              <a:bodyPr wrap="square" rtlCol="0">
                <a:spAutoFit/>
              </a:bodyPr>
              <a:lstStyle/>
              <a:p>
                <a:pPr algn="ctr"/>
                <a:r>
                  <a:rPr lang="en-IN" sz="1400" spc="6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POINT</a:t>
                </a:r>
                <a:endParaRPr lang="en-IN" sz="1400" spc="6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46" name="Group 45"/>
            <p:cNvGrpSpPr/>
            <p:nvPr/>
          </p:nvGrpSpPr>
          <p:grpSpPr>
            <a:xfrm>
              <a:off x="6500797" y="4135528"/>
              <a:ext cx="1913272" cy="1494395"/>
              <a:chOff x="6500793" y="1318885"/>
              <a:chExt cx="1913272" cy="1494395"/>
            </a:xfrm>
          </p:grpSpPr>
          <p:sp>
            <p:nvSpPr>
              <p:cNvPr id="47" name="TextBox 46"/>
              <p:cNvSpPr txBox="1"/>
              <p:nvPr/>
            </p:nvSpPr>
            <p:spPr>
              <a:xfrm>
                <a:off x="6783661" y="1491914"/>
                <a:ext cx="1347537" cy="523220"/>
              </a:xfrm>
              <a:prstGeom prst="rect">
                <a:avLst/>
              </a:prstGeom>
              <a:noFill/>
            </p:spPr>
            <p:txBody>
              <a:bodyPr wrap="square" rtlCol="0">
                <a:spAutoFit/>
              </a:bodyPr>
              <a:lstStyle/>
              <a:p>
                <a:pPr algn="ctr"/>
                <a:r>
                  <a:rPr lang="en-IN" sz="2800" spc="300" dirty="0">
                    <a:solidFill>
                      <a:srgbClr val="8F9AA0"/>
                    </a:solidFill>
                    <a:latin typeface="Eurostile BQ" pitchFamily="50" charset="0"/>
                  </a:rPr>
                  <a:t>04</a:t>
                </a:r>
                <a:endParaRPr lang="en-IN" sz="2800" spc="300" dirty="0">
                  <a:solidFill>
                    <a:srgbClr val="8F9AA0"/>
                  </a:solidFill>
                  <a:latin typeface="Eurostile BQ" pitchFamily="50" charset="0"/>
                </a:endParaRPr>
              </a:p>
            </p:txBody>
          </p:sp>
          <p:sp>
            <p:nvSpPr>
              <p:cNvPr id="48" name="TextBox 47"/>
              <p:cNvSpPr txBox="1"/>
              <p:nvPr/>
            </p:nvSpPr>
            <p:spPr>
              <a:xfrm>
                <a:off x="6500793" y="1920215"/>
                <a:ext cx="1913272" cy="307777"/>
              </a:xfrm>
              <a:prstGeom prst="rect">
                <a:avLst/>
              </a:prstGeom>
              <a:noFill/>
            </p:spPr>
            <p:txBody>
              <a:bodyPr wrap="square" rtlCol="0">
                <a:spAutoFit/>
              </a:bodyPr>
              <a:lstStyle/>
              <a:p>
                <a:pPr algn="ctr"/>
                <a:r>
                  <a:rPr lang="en-IN" sz="1400" dirty="0">
                    <a:solidFill>
                      <a:srgbClr val="A6AEB4"/>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rgbClr val="A6AEB4"/>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49" name="TextBox 48"/>
              <p:cNvSpPr txBox="1"/>
              <p:nvPr/>
            </p:nvSpPr>
            <p:spPr>
              <a:xfrm>
                <a:off x="6755166" y="2166949"/>
                <a:ext cx="1404526" cy="646331"/>
              </a:xfrm>
              <a:prstGeom prst="rect">
                <a:avLst/>
              </a:prstGeom>
              <a:noFill/>
            </p:spPr>
            <p:txBody>
              <a:bodyPr wrap="square" rtlCol="0">
                <a:spAutoFit/>
              </a:bodyPr>
              <a:lstStyle/>
              <a:p>
                <a:pPr algn="ctr"/>
                <a:r>
                  <a:rPr lang="en-IN" sz="12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Do not forget to subscribe to our channel.</a:t>
                </a:r>
                <a:endParaRPr lang="en-IN" sz="12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50" name="TextBox 49"/>
              <p:cNvSpPr txBox="1"/>
              <p:nvPr/>
            </p:nvSpPr>
            <p:spPr>
              <a:xfrm>
                <a:off x="6755166" y="1318885"/>
                <a:ext cx="1347537" cy="307777"/>
              </a:xfrm>
              <a:prstGeom prst="rect">
                <a:avLst/>
              </a:prstGeom>
              <a:noFill/>
            </p:spPr>
            <p:txBody>
              <a:bodyPr wrap="square" rtlCol="0">
                <a:spAutoFit/>
              </a:bodyPr>
              <a:lstStyle/>
              <a:p>
                <a:pPr algn="ctr"/>
                <a:r>
                  <a:rPr lang="en-IN" sz="1400" spc="6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POINT</a:t>
                </a:r>
                <a:endParaRPr lang="en-IN" sz="1400" spc="6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51" name="Group 50"/>
            <p:cNvGrpSpPr/>
            <p:nvPr/>
          </p:nvGrpSpPr>
          <p:grpSpPr>
            <a:xfrm>
              <a:off x="3569385" y="4135526"/>
              <a:ext cx="1913272" cy="1494395"/>
              <a:chOff x="6500793" y="1318885"/>
              <a:chExt cx="1913272" cy="1494395"/>
            </a:xfrm>
          </p:grpSpPr>
          <p:sp>
            <p:nvSpPr>
              <p:cNvPr id="52" name="TextBox 51"/>
              <p:cNvSpPr txBox="1"/>
              <p:nvPr/>
            </p:nvSpPr>
            <p:spPr>
              <a:xfrm>
                <a:off x="6783661" y="1491914"/>
                <a:ext cx="1347537" cy="523220"/>
              </a:xfrm>
              <a:prstGeom prst="rect">
                <a:avLst/>
              </a:prstGeom>
              <a:noFill/>
            </p:spPr>
            <p:txBody>
              <a:bodyPr wrap="square" rtlCol="0">
                <a:spAutoFit/>
              </a:bodyPr>
              <a:lstStyle/>
              <a:p>
                <a:pPr algn="ctr"/>
                <a:r>
                  <a:rPr lang="en-IN" sz="2800" spc="300" dirty="0">
                    <a:solidFill>
                      <a:srgbClr val="8F9AA0"/>
                    </a:solidFill>
                    <a:latin typeface="Eurostile BQ" pitchFamily="50" charset="0"/>
                  </a:rPr>
                  <a:t>03</a:t>
                </a:r>
                <a:endParaRPr lang="en-IN" sz="2800" spc="300" dirty="0">
                  <a:solidFill>
                    <a:srgbClr val="8F9AA0"/>
                  </a:solidFill>
                  <a:latin typeface="Eurostile BQ" pitchFamily="50" charset="0"/>
                </a:endParaRPr>
              </a:p>
            </p:txBody>
          </p:sp>
          <p:sp>
            <p:nvSpPr>
              <p:cNvPr id="53" name="TextBox 52"/>
              <p:cNvSpPr txBox="1"/>
              <p:nvPr/>
            </p:nvSpPr>
            <p:spPr>
              <a:xfrm>
                <a:off x="6500793" y="1920215"/>
                <a:ext cx="1913272" cy="307777"/>
              </a:xfrm>
              <a:prstGeom prst="rect">
                <a:avLst/>
              </a:prstGeom>
              <a:noFill/>
            </p:spPr>
            <p:txBody>
              <a:bodyPr wrap="square" rtlCol="0">
                <a:spAutoFit/>
              </a:bodyPr>
              <a:lstStyle/>
              <a:p>
                <a:pPr algn="ctr"/>
                <a:r>
                  <a:rPr lang="en-IN" sz="1400" dirty="0">
                    <a:solidFill>
                      <a:srgbClr val="A6AEB4"/>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rgbClr val="A6AEB4"/>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4" name="TextBox 53"/>
              <p:cNvSpPr txBox="1"/>
              <p:nvPr/>
            </p:nvSpPr>
            <p:spPr>
              <a:xfrm>
                <a:off x="6755166" y="2166949"/>
                <a:ext cx="1404526" cy="646331"/>
              </a:xfrm>
              <a:prstGeom prst="rect">
                <a:avLst/>
              </a:prstGeom>
              <a:noFill/>
            </p:spPr>
            <p:txBody>
              <a:bodyPr wrap="square" rtlCol="0">
                <a:spAutoFit/>
              </a:bodyPr>
              <a:lstStyle/>
              <a:p>
                <a:pPr algn="ctr"/>
                <a:r>
                  <a:rPr lang="en-IN" sz="12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Do not forget to subscribe to our channel.</a:t>
                </a:r>
                <a:endParaRPr lang="en-IN" sz="12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55" name="TextBox 54"/>
              <p:cNvSpPr txBox="1"/>
              <p:nvPr/>
            </p:nvSpPr>
            <p:spPr>
              <a:xfrm>
                <a:off x="6755166" y="1318885"/>
                <a:ext cx="1347537" cy="307777"/>
              </a:xfrm>
              <a:prstGeom prst="rect">
                <a:avLst/>
              </a:prstGeom>
              <a:noFill/>
            </p:spPr>
            <p:txBody>
              <a:bodyPr wrap="square" rtlCol="0">
                <a:spAutoFit/>
              </a:bodyPr>
              <a:lstStyle/>
              <a:p>
                <a:pPr algn="ctr"/>
                <a:r>
                  <a:rPr lang="en-IN" sz="1400" spc="6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POINT</a:t>
                </a:r>
                <a:endParaRPr lang="en-IN" sz="1400" spc="6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56" name="Group 55"/>
            <p:cNvGrpSpPr/>
            <p:nvPr/>
          </p:nvGrpSpPr>
          <p:grpSpPr>
            <a:xfrm>
              <a:off x="3576509" y="1206943"/>
              <a:ext cx="1913272" cy="1494395"/>
              <a:chOff x="6500793" y="1318885"/>
              <a:chExt cx="1913272" cy="1494395"/>
            </a:xfrm>
          </p:grpSpPr>
          <p:sp>
            <p:nvSpPr>
              <p:cNvPr id="57" name="TextBox 56"/>
              <p:cNvSpPr txBox="1"/>
              <p:nvPr/>
            </p:nvSpPr>
            <p:spPr>
              <a:xfrm>
                <a:off x="6783661" y="1491914"/>
                <a:ext cx="1347537" cy="523220"/>
              </a:xfrm>
              <a:prstGeom prst="rect">
                <a:avLst/>
              </a:prstGeom>
              <a:noFill/>
            </p:spPr>
            <p:txBody>
              <a:bodyPr wrap="square" rtlCol="0">
                <a:spAutoFit/>
              </a:bodyPr>
              <a:lstStyle/>
              <a:p>
                <a:pPr algn="ctr"/>
                <a:r>
                  <a:rPr lang="en-IN" sz="2800" spc="300" dirty="0">
                    <a:solidFill>
                      <a:srgbClr val="8F9AA0"/>
                    </a:solidFill>
                    <a:latin typeface="Eurostile BQ" pitchFamily="50" charset="0"/>
                  </a:rPr>
                  <a:t>01</a:t>
                </a:r>
                <a:endParaRPr lang="en-IN" sz="2800" spc="300" dirty="0">
                  <a:solidFill>
                    <a:srgbClr val="8F9AA0"/>
                  </a:solidFill>
                  <a:latin typeface="Eurostile BQ" pitchFamily="50" charset="0"/>
                </a:endParaRPr>
              </a:p>
            </p:txBody>
          </p:sp>
          <p:sp>
            <p:nvSpPr>
              <p:cNvPr id="58" name="TextBox 57"/>
              <p:cNvSpPr txBox="1"/>
              <p:nvPr/>
            </p:nvSpPr>
            <p:spPr>
              <a:xfrm>
                <a:off x="6500793" y="1920215"/>
                <a:ext cx="1913272" cy="307777"/>
              </a:xfrm>
              <a:prstGeom prst="rect">
                <a:avLst/>
              </a:prstGeom>
              <a:noFill/>
            </p:spPr>
            <p:txBody>
              <a:bodyPr wrap="square" rtlCol="0">
                <a:spAutoFit/>
              </a:bodyPr>
              <a:lstStyle/>
              <a:p>
                <a:pPr algn="ctr"/>
                <a:r>
                  <a:rPr lang="en-IN" sz="1400" dirty="0">
                    <a:solidFill>
                      <a:srgbClr val="A6AEB4"/>
                    </a:solidFill>
                    <a:latin typeface="Open Sans Condensed" panose="020B0806030504020204" pitchFamily="34" charset="0"/>
                    <a:ea typeface="Open Sans Condensed" panose="020B0806030504020204" pitchFamily="34" charset="0"/>
                    <a:cs typeface="Open Sans Condensed" panose="020B0806030504020204" pitchFamily="34" charset="0"/>
                  </a:rPr>
                  <a:t>CREATIVE VENUS</a:t>
                </a:r>
                <a:endParaRPr lang="en-IN" sz="1400" dirty="0">
                  <a:solidFill>
                    <a:srgbClr val="A6AEB4"/>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9" name="TextBox 58"/>
              <p:cNvSpPr txBox="1"/>
              <p:nvPr/>
            </p:nvSpPr>
            <p:spPr>
              <a:xfrm>
                <a:off x="6755166" y="2166949"/>
                <a:ext cx="1404526" cy="646331"/>
              </a:xfrm>
              <a:prstGeom prst="rect">
                <a:avLst/>
              </a:prstGeom>
              <a:noFill/>
            </p:spPr>
            <p:txBody>
              <a:bodyPr wrap="square" rtlCol="0">
                <a:spAutoFit/>
              </a:bodyPr>
              <a:lstStyle/>
              <a:p>
                <a:pPr algn="ctr"/>
                <a:r>
                  <a:rPr lang="en-IN" sz="12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your text here. Do not forget to subscribe to our channel.</a:t>
                </a:r>
                <a:endParaRPr lang="en-IN" sz="12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0" name="TextBox 59"/>
              <p:cNvSpPr txBox="1"/>
              <p:nvPr/>
            </p:nvSpPr>
            <p:spPr>
              <a:xfrm>
                <a:off x="6755166" y="1318885"/>
                <a:ext cx="1347537" cy="307777"/>
              </a:xfrm>
              <a:prstGeom prst="rect">
                <a:avLst/>
              </a:prstGeom>
              <a:noFill/>
            </p:spPr>
            <p:txBody>
              <a:bodyPr wrap="square" rtlCol="0">
                <a:spAutoFit/>
              </a:bodyPr>
              <a:lstStyle/>
              <a:p>
                <a:pPr algn="ctr"/>
                <a:r>
                  <a:rPr lang="en-IN" sz="1400" spc="6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POINT</a:t>
                </a:r>
                <a:endParaRPr lang="en-IN" sz="1400" spc="600" dirty="0">
                  <a:solidFill>
                    <a:srgbClr val="A6AEB4"/>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 y="32948"/>
            <a:ext cx="101600" cy="606809"/>
          </a:xfrm>
          <a:prstGeom prst="rect">
            <a:avLst/>
          </a:prstGeom>
          <a:solidFill>
            <a:srgbClr val="239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文本框 4"/>
          <p:cNvSpPr txBox="1"/>
          <p:nvPr/>
        </p:nvSpPr>
        <p:spPr>
          <a:xfrm>
            <a:off x="101602" y="32948"/>
            <a:ext cx="4290289" cy="707886"/>
          </a:xfrm>
          <a:prstGeom prst="rect">
            <a:avLst/>
          </a:prstGeom>
          <a:noFill/>
        </p:spPr>
        <p:txBody>
          <a:bodyPr wrap="square" rtlCol="0">
            <a:spAutoFit/>
          </a:bodyPr>
          <a:lstStyle/>
          <a:p>
            <a:r>
              <a:rPr kumimoji="1" lang="en-US" altLang="zh-CN" sz="4000" b="1" dirty="0">
                <a:latin typeface="Lucida Sans" panose="020B0602030504020204" pitchFamily="34" charset="0"/>
                <a:cs typeface="Al Tarikh" panose="00000400000000000000" pitchFamily="2" charset="-78"/>
              </a:rPr>
              <a:t>Template Title</a:t>
            </a:r>
            <a:endParaRPr kumimoji="1" lang="zh-CN" altLang="en-US" sz="4000" b="1" dirty="0">
              <a:latin typeface="Lucida Sans" panose="020B0602030504020204" pitchFamily="34" charset="0"/>
              <a:cs typeface="Al Tarikh" panose="00000400000000000000" pitchFamily="2" charset="-78"/>
            </a:endParaRPr>
          </a:p>
        </p:txBody>
      </p:sp>
      <p:sp>
        <p:nvSpPr>
          <p:cNvPr id="2" name="平行四边形 1"/>
          <p:cNvSpPr/>
          <p:nvPr/>
        </p:nvSpPr>
        <p:spPr>
          <a:xfrm>
            <a:off x="701964" y="810106"/>
            <a:ext cx="3089564" cy="665018"/>
          </a:xfrm>
          <a:prstGeom prst="parallelogram">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平行四边形 5"/>
          <p:cNvSpPr/>
          <p:nvPr/>
        </p:nvSpPr>
        <p:spPr>
          <a:xfrm>
            <a:off x="401782" y="740834"/>
            <a:ext cx="3214254" cy="734290"/>
          </a:xfrm>
          <a:prstGeom prst="parallelogram">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Heading</a:t>
            </a:r>
            <a:r>
              <a:rPr kumimoji="1" lang="zh-CN" altLang="en-US" dirty="0">
                <a:solidFill>
                  <a:schemeClr val="tx1"/>
                </a:solidFill>
              </a:rPr>
              <a:t> </a:t>
            </a:r>
            <a:r>
              <a:rPr kumimoji="1" lang="en-US" altLang="zh-CN" dirty="0">
                <a:solidFill>
                  <a:schemeClr val="tx1"/>
                </a:solidFill>
              </a:rPr>
              <a:t>A</a:t>
            </a:r>
            <a:endParaRPr kumimoji="1" lang="zh-CN" altLang="en-US" dirty="0">
              <a:solidFill>
                <a:schemeClr val="tx1"/>
              </a:solidFill>
            </a:endParaRPr>
          </a:p>
        </p:txBody>
      </p:sp>
      <p:sp>
        <p:nvSpPr>
          <p:cNvPr id="8" name="文本框 7"/>
          <p:cNvSpPr txBox="1"/>
          <p:nvPr/>
        </p:nvSpPr>
        <p:spPr>
          <a:xfrm>
            <a:off x="498764" y="1585960"/>
            <a:ext cx="3117272" cy="369332"/>
          </a:xfrm>
          <a:prstGeom prst="rect">
            <a:avLst/>
          </a:prstGeom>
          <a:noFill/>
        </p:spPr>
        <p:txBody>
          <a:bodyPr wrap="square" rtlCol="0">
            <a:spAutoFit/>
          </a:bodyPr>
          <a:lstStyle/>
          <a:p>
            <a:r>
              <a:rPr kumimoji="1" lang="en-US" altLang="zh-CN" dirty="0"/>
              <a:t>This</a:t>
            </a:r>
            <a:r>
              <a:rPr kumimoji="1" lang="zh-CN" altLang="en-US" dirty="0"/>
              <a:t> </a:t>
            </a:r>
            <a:r>
              <a:rPr kumimoji="1" lang="en-US" altLang="zh-CN" dirty="0"/>
              <a:t>is</a:t>
            </a:r>
            <a:r>
              <a:rPr kumimoji="1" lang="zh-CN" altLang="en-US" dirty="0"/>
              <a:t> </a:t>
            </a:r>
            <a:r>
              <a:rPr kumimoji="1" lang="en-US" altLang="zh-CN" dirty="0"/>
              <a:t>Content-1</a:t>
            </a:r>
            <a:endParaRPr kumimoji="1" lang="en-US" altLang="zh-CN" dirty="0"/>
          </a:p>
        </p:txBody>
      </p:sp>
      <p:sp>
        <p:nvSpPr>
          <p:cNvPr id="12" name="圆角矩形 11"/>
          <p:cNvSpPr/>
          <p:nvPr/>
        </p:nvSpPr>
        <p:spPr>
          <a:xfrm>
            <a:off x="3990109" y="1655232"/>
            <a:ext cx="1731818" cy="1607128"/>
          </a:xfrm>
          <a:prstGeom prst="roundRect">
            <a:avLst/>
          </a:prstGeom>
          <a:scene3d>
            <a:camera prst="perspectiveLeft">
              <a:rot lat="20247831" lon="18600000" rev="3600000"/>
            </a:camera>
            <a:lightRig rig="threeP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圆角矩形 12"/>
          <p:cNvSpPr/>
          <p:nvPr/>
        </p:nvSpPr>
        <p:spPr>
          <a:xfrm>
            <a:off x="6483928" y="1857790"/>
            <a:ext cx="1731818" cy="1607128"/>
          </a:xfrm>
          <a:prstGeom prst="roundRect">
            <a:avLst/>
          </a:prstGeom>
          <a:scene3d>
            <a:camera prst="perspectiveLeft">
              <a:rot lat="20247831" lon="18600000" rev="3600000"/>
            </a:camera>
            <a:lightRig rig="threeP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圆角矩形 13"/>
          <p:cNvSpPr/>
          <p:nvPr/>
        </p:nvSpPr>
        <p:spPr>
          <a:xfrm>
            <a:off x="4073144" y="3709553"/>
            <a:ext cx="1731818" cy="1607128"/>
          </a:xfrm>
          <a:prstGeom prst="roundRect">
            <a:avLst/>
          </a:prstGeom>
          <a:scene3d>
            <a:camera prst="perspectiveLeft">
              <a:rot lat="20247831" lon="18600000" rev="3600000"/>
            </a:camera>
            <a:lightRig rig="threeP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圆角矩形 14"/>
          <p:cNvSpPr/>
          <p:nvPr/>
        </p:nvSpPr>
        <p:spPr>
          <a:xfrm>
            <a:off x="6562251" y="3688260"/>
            <a:ext cx="1731818" cy="1607128"/>
          </a:xfrm>
          <a:prstGeom prst="roundRect">
            <a:avLst/>
          </a:prstGeom>
          <a:scene3d>
            <a:camera prst="perspectiveLeft">
              <a:rot lat="20247831" lon="18600000" rev="3600000"/>
            </a:camera>
            <a:lightRig rig="threeP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平行四边形 15"/>
          <p:cNvSpPr/>
          <p:nvPr/>
        </p:nvSpPr>
        <p:spPr>
          <a:xfrm>
            <a:off x="8031018" y="879378"/>
            <a:ext cx="3089564" cy="665018"/>
          </a:xfrm>
          <a:prstGeom prst="parallelogram">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平行四边形 16"/>
          <p:cNvSpPr/>
          <p:nvPr/>
        </p:nvSpPr>
        <p:spPr>
          <a:xfrm>
            <a:off x="7730836" y="810106"/>
            <a:ext cx="3214254" cy="734290"/>
          </a:xfrm>
          <a:prstGeom prst="parallelogram">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Heading</a:t>
            </a:r>
            <a:r>
              <a:rPr kumimoji="1" lang="zh-CN" altLang="en-US" dirty="0">
                <a:solidFill>
                  <a:schemeClr val="tx1"/>
                </a:solidFill>
              </a:rPr>
              <a:t> </a:t>
            </a:r>
            <a:r>
              <a:rPr kumimoji="1" lang="en-US" altLang="zh-CN" dirty="0">
                <a:solidFill>
                  <a:schemeClr val="tx1"/>
                </a:solidFill>
              </a:rPr>
              <a:t>A</a:t>
            </a:r>
            <a:endParaRPr kumimoji="1" lang="zh-CN" altLang="en-US" dirty="0">
              <a:solidFill>
                <a:schemeClr val="tx1"/>
              </a:solidFill>
            </a:endParaRPr>
          </a:p>
        </p:txBody>
      </p:sp>
      <p:sp>
        <p:nvSpPr>
          <p:cNvPr id="18" name="文本框 17"/>
          <p:cNvSpPr txBox="1"/>
          <p:nvPr/>
        </p:nvSpPr>
        <p:spPr>
          <a:xfrm>
            <a:off x="7827818" y="1655232"/>
            <a:ext cx="3117272" cy="369332"/>
          </a:xfrm>
          <a:prstGeom prst="rect">
            <a:avLst/>
          </a:prstGeom>
          <a:noFill/>
        </p:spPr>
        <p:txBody>
          <a:bodyPr wrap="square" rtlCol="0">
            <a:spAutoFit/>
          </a:bodyPr>
          <a:lstStyle/>
          <a:p>
            <a:r>
              <a:rPr kumimoji="1" lang="en-US" altLang="zh-CN" dirty="0"/>
              <a:t>This</a:t>
            </a:r>
            <a:r>
              <a:rPr kumimoji="1" lang="zh-CN" altLang="en-US" dirty="0"/>
              <a:t> </a:t>
            </a:r>
            <a:r>
              <a:rPr kumimoji="1" lang="en-US" altLang="zh-CN" dirty="0"/>
              <a:t>is</a:t>
            </a:r>
            <a:r>
              <a:rPr kumimoji="1" lang="zh-CN" altLang="en-US" dirty="0"/>
              <a:t> </a:t>
            </a:r>
            <a:r>
              <a:rPr kumimoji="1" lang="en-US" altLang="zh-CN" dirty="0"/>
              <a:t>Content-1</a:t>
            </a:r>
            <a:endParaRPr kumimoji="1" lang="en-US" altLang="zh-CN" dirty="0"/>
          </a:p>
        </p:txBody>
      </p:sp>
      <p:sp>
        <p:nvSpPr>
          <p:cNvPr id="19" name="平行四边形 18"/>
          <p:cNvSpPr/>
          <p:nvPr/>
        </p:nvSpPr>
        <p:spPr>
          <a:xfrm>
            <a:off x="401784" y="3893128"/>
            <a:ext cx="3089564" cy="665018"/>
          </a:xfrm>
          <a:prstGeom prst="parallelogram">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平行四边形 19"/>
          <p:cNvSpPr/>
          <p:nvPr/>
        </p:nvSpPr>
        <p:spPr>
          <a:xfrm>
            <a:off x="101602" y="3823856"/>
            <a:ext cx="3214254" cy="734290"/>
          </a:xfrm>
          <a:prstGeom prst="parallelogram">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Heading</a:t>
            </a:r>
            <a:r>
              <a:rPr kumimoji="1" lang="zh-CN" altLang="en-US" dirty="0">
                <a:solidFill>
                  <a:schemeClr val="tx1"/>
                </a:solidFill>
              </a:rPr>
              <a:t> </a:t>
            </a:r>
            <a:r>
              <a:rPr kumimoji="1" lang="en-US" altLang="zh-CN" dirty="0">
                <a:solidFill>
                  <a:schemeClr val="tx1"/>
                </a:solidFill>
              </a:rPr>
              <a:t>A</a:t>
            </a:r>
            <a:endParaRPr kumimoji="1" lang="zh-CN" altLang="en-US" dirty="0">
              <a:solidFill>
                <a:schemeClr val="tx1"/>
              </a:solidFill>
            </a:endParaRPr>
          </a:p>
        </p:txBody>
      </p:sp>
      <p:sp>
        <p:nvSpPr>
          <p:cNvPr id="21" name="文本框 20"/>
          <p:cNvSpPr txBox="1"/>
          <p:nvPr/>
        </p:nvSpPr>
        <p:spPr>
          <a:xfrm>
            <a:off x="198584" y="4668982"/>
            <a:ext cx="3117272" cy="369332"/>
          </a:xfrm>
          <a:prstGeom prst="rect">
            <a:avLst/>
          </a:prstGeom>
          <a:noFill/>
        </p:spPr>
        <p:txBody>
          <a:bodyPr wrap="square" rtlCol="0">
            <a:spAutoFit/>
          </a:bodyPr>
          <a:lstStyle/>
          <a:p>
            <a:r>
              <a:rPr kumimoji="1" lang="en-US" altLang="zh-CN" dirty="0"/>
              <a:t>This</a:t>
            </a:r>
            <a:r>
              <a:rPr kumimoji="1" lang="zh-CN" altLang="en-US" dirty="0"/>
              <a:t> </a:t>
            </a:r>
            <a:r>
              <a:rPr kumimoji="1" lang="en-US" altLang="zh-CN" dirty="0"/>
              <a:t>is</a:t>
            </a:r>
            <a:r>
              <a:rPr kumimoji="1" lang="zh-CN" altLang="en-US" dirty="0"/>
              <a:t> </a:t>
            </a:r>
            <a:r>
              <a:rPr kumimoji="1" lang="en-US" altLang="zh-CN" dirty="0"/>
              <a:t>Content-1</a:t>
            </a:r>
            <a:endParaRPr kumimoji="1" lang="en-US" altLang="zh-CN" dirty="0"/>
          </a:p>
        </p:txBody>
      </p:sp>
      <p:sp>
        <p:nvSpPr>
          <p:cNvPr id="22" name="平行四边形 21"/>
          <p:cNvSpPr/>
          <p:nvPr/>
        </p:nvSpPr>
        <p:spPr>
          <a:xfrm>
            <a:off x="8654472" y="3962400"/>
            <a:ext cx="2361802" cy="540287"/>
          </a:xfrm>
          <a:prstGeom prst="parallelogram">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平行四边形 22"/>
          <p:cNvSpPr/>
          <p:nvPr/>
        </p:nvSpPr>
        <p:spPr>
          <a:xfrm>
            <a:off x="8414203" y="3916551"/>
            <a:ext cx="2457120" cy="596566"/>
          </a:xfrm>
          <a:prstGeom prst="parallelogram">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Heading</a:t>
            </a:r>
            <a:r>
              <a:rPr kumimoji="1" lang="zh-CN" altLang="en-US" dirty="0">
                <a:solidFill>
                  <a:schemeClr val="tx1"/>
                </a:solidFill>
              </a:rPr>
              <a:t> </a:t>
            </a:r>
            <a:r>
              <a:rPr kumimoji="1" lang="en-US" altLang="zh-CN" dirty="0">
                <a:solidFill>
                  <a:schemeClr val="tx1"/>
                </a:solidFill>
              </a:rPr>
              <a:t>A</a:t>
            </a:r>
            <a:endParaRPr kumimoji="1" lang="zh-CN" altLang="en-US" dirty="0">
              <a:solidFill>
                <a:schemeClr val="tx1"/>
              </a:solidFill>
            </a:endParaRPr>
          </a:p>
        </p:txBody>
      </p:sp>
      <p:sp>
        <p:nvSpPr>
          <p:cNvPr id="24" name="文本框 23"/>
          <p:cNvSpPr txBox="1"/>
          <p:nvPr/>
        </p:nvSpPr>
        <p:spPr>
          <a:xfrm>
            <a:off x="8488340" y="4584763"/>
            <a:ext cx="2382983" cy="369332"/>
          </a:xfrm>
          <a:prstGeom prst="rect">
            <a:avLst/>
          </a:prstGeom>
          <a:noFill/>
        </p:spPr>
        <p:txBody>
          <a:bodyPr wrap="square" rtlCol="0">
            <a:spAutoFit/>
          </a:bodyPr>
          <a:lstStyle/>
          <a:p>
            <a:r>
              <a:rPr kumimoji="1" lang="en-US" altLang="zh-CN" dirty="0"/>
              <a:t>This</a:t>
            </a:r>
            <a:r>
              <a:rPr kumimoji="1" lang="zh-CN" altLang="en-US" dirty="0"/>
              <a:t> </a:t>
            </a:r>
            <a:r>
              <a:rPr kumimoji="1" lang="en-US" altLang="zh-CN" dirty="0"/>
              <a:t>is</a:t>
            </a:r>
            <a:r>
              <a:rPr kumimoji="1" lang="zh-CN" altLang="en-US" dirty="0"/>
              <a:t> </a:t>
            </a:r>
            <a:r>
              <a:rPr kumimoji="1" lang="en-US" altLang="zh-CN" dirty="0"/>
              <a:t>Content-1</a:t>
            </a:r>
            <a:endParaRPr kumimoji="1"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5956195" y="3051527"/>
            <a:ext cx="5882848" cy="3585595"/>
            <a:chOff x="283029" y="4198592"/>
            <a:chExt cx="4055404" cy="2471768"/>
          </a:xfrm>
        </p:grpSpPr>
        <p:grpSp>
          <p:nvGrpSpPr>
            <p:cNvPr id="54" name="Group 53"/>
            <p:cNvGrpSpPr/>
            <p:nvPr/>
          </p:nvGrpSpPr>
          <p:grpSpPr>
            <a:xfrm>
              <a:off x="283029" y="4676924"/>
              <a:ext cx="2972005" cy="1993436"/>
              <a:chOff x="283029" y="4676924"/>
              <a:chExt cx="2972005" cy="1993436"/>
            </a:xfrm>
          </p:grpSpPr>
          <p:sp>
            <p:nvSpPr>
              <p:cNvPr id="60" name="Hexagon 59"/>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Hexagon 60"/>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Hexagon 61"/>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Hexagon 62"/>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 name="Group 54"/>
            <p:cNvGrpSpPr/>
            <p:nvPr/>
          </p:nvGrpSpPr>
          <p:grpSpPr>
            <a:xfrm>
              <a:off x="2440485" y="4198592"/>
              <a:ext cx="1897948" cy="1273025"/>
              <a:chOff x="435429" y="4829324"/>
              <a:chExt cx="2972005" cy="1993436"/>
            </a:xfrm>
          </p:grpSpPr>
          <p:sp>
            <p:nvSpPr>
              <p:cNvPr id="56" name="Hexagon 55"/>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Hexagon 56"/>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Hexagon 57"/>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Hexagon 58"/>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5" name="Picture 4"/>
          <p:cNvPicPr>
            <a:picLocks noChangeAspect="1"/>
          </p:cNvPicPr>
          <p:nvPr/>
        </p:nvPicPr>
        <p:blipFill>
          <a:blip r:embed="rId1">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440031" y="2442264"/>
            <a:ext cx="2234660" cy="2234660"/>
          </a:xfrm>
          <a:prstGeom prst="rect">
            <a:avLst/>
          </a:prstGeom>
        </p:spPr>
      </p:pic>
      <p:pic>
        <p:nvPicPr>
          <p:cNvPr id="7" name="Picture 6"/>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04971" y="1716213"/>
            <a:ext cx="1335314" cy="1335314"/>
          </a:xfrm>
          <a:prstGeom prst="rect">
            <a:avLst/>
          </a:prstGeom>
        </p:spPr>
      </p:pic>
      <p:pic>
        <p:nvPicPr>
          <p:cNvPr id="9" name="Picture 8"/>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22990" y="2935412"/>
            <a:ext cx="2090066" cy="2090066"/>
          </a:xfrm>
          <a:prstGeom prst="rect">
            <a:avLst/>
          </a:prstGeom>
        </p:spPr>
      </p:pic>
      <p:pic>
        <p:nvPicPr>
          <p:cNvPr id="11" name="Picture 1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513056" y="2150181"/>
            <a:ext cx="1003034" cy="1146325"/>
          </a:xfrm>
          <a:prstGeom prst="rect">
            <a:avLst/>
          </a:prstGeom>
        </p:spPr>
      </p:pic>
      <p:pic>
        <p:nvPicPr>
          <p:cNvPr id="13" name="Picture 12"/>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32193" y="2017689"/>
            <a:ext cx="1411310" cy="1411310"/>
          </a:xfrm>
          <a:prstGeom prst="rect">
            <a:avLst/>
          </a:prstGeom>
        </p:spPr>
      </p:pic>
      <p:pic>
        <p:nvPicPr>
          <p:cNvPr id="15" name="Picture 14"/>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06592" y="2616301"/>
            <a:ext cx="1026785" cy="1026785"/>
          </a:xfrm>
          <a:prstGeom prst="rect">
            <a:avLst/>
          </a:prstGeom>
        </p:spPr>
      </p:pic>
      <p:grpSp>
        <p:nvGrpSpPr>
          <p:cNvPr id="27" name="Group 26"/>
          <p:cNvGrpSpPr/>
          <p:nvPr/>
        </p:nvGrpSpPr>
        <p:grpSpPr>
          <a:xfrm>
            <a:off x="283029" y="4198592"/>
            <a:ext cx="4055404" cy="2471768"/>
            <a:chOff x="283029" y="4198592"/>
            <a:chExt cx="4055404" cy="2471768"/>
          </a:xfrm>
        </p:grpSpPr>
        <p:grpSp>
          <p:nvGrpSpPr>
            <p:cNvPr id="26" name="Group 25"/>
            <p:cNvGrpSpPr/>
            <p:nvPr/>
          </p:nvGrpSpPr>
          <p:grpSpPr>
            <a:xfrm>
              <a:off x="283029" y="4676924"/>
              <a:ext cx="2972005" cy="1993436"/>
              <a:chOff x="283029" y="4676924"/>
              <a:chExt cx="2972005" cy="1993436"/>
            </a:xfrm>
          </p:grpSpPr>
          <p:sp>
            <p:nvSpPr>
              <p:cNvPr id="17" name="Hexagon 16"/>
              <p:cNvSpPr/>
              <p:nvPr/>
            </p:nvSpPr>
            <p:spPr>
              <a:xfrm>
                <a:off x="1204686" y="46769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Hexagon 17"/>
              <p:cNvSpPr/>
              <p:nvPr/>
            </p:nvSpPr>
            <p:spPr>
              <a:xfrm>
                <a:off x="2126343" y="51779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Hexagon 18"/>
              <p:cNvSpPr/>
              <p:nvPr/>
            </p:nvSpPr>
            <p:spPr>
              <a:xfrm>
                <a:off x="283029" y="51963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Hexagon 19"/>
              <p:cNvSpPr/>
              <p:nvPr/>
            </p:nvSpPr>
            <p:spPr>
              <a:xfrm>
                <a:off x="1204686" y="56973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5" name="Group 24"/>
            <p:cNvGrpSpPr/>
            <p:nvPr/>
          </p:nvGrpSpPr>
          <p:grpSpPr>
            <a:xfrm>
              <a:off x="2440485" y="4198592"/>
              <a:ext cx="1897948" cy="1273025"/>
              <a:chOff x="435429" y="4829324"/>
              <a:chExt cx="2972005" cy="1993436"/>
            </a:xfrm>
          </p:grpSpPr>
          <p:sp>
            <p:nvSpPr>
              <p:cNvPr id="21" name="Hexagon 20"/>
              <p:cNvSpPr/>
              <p:nvPr/>
            </p:nvSpPr>
            <p:spPr>
              <a:xfrm>
                <a:off x="1357086" y="4829324"/>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Hexagon 21"/>
              <p:cNvSpPr/>
              <p:nvPr/>
            </p:nvSpPr>
            <p:spPr>
              <a:xfrm>
                <a:off x="2278743" y="5330342"/>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Hexagon 22"/>
              <p:cNvSpPr/>
              <p:nvPr/>
            </p:nvSpPr>
            <p:spPr>
              <a:xfrm>
                <a:off x="435429" y="5348733"/>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Hexagon 23"/>
              <p:cNvSpPr/>
              <p:nvPr/>
            </p:nvSpPr>
            <p:spPr>
              <a:xfrm>
                <a:off x="1357086" y="5849751"/>
                <a:ext cx="1128691" cy="973009"/>
              </a:xfrm>
              <a:prstGeom prst="hexagon">
                <a:avLst/>
              </a:prstGeom>
              <a:noFill/>
              <a:ln w="9525">
                <a:solidFill>
                  <a:schemeClr val="bg1">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8" name="Group 27"/>
          <p:cNvGrpSpPr/>
          <p:nvPr/>
        </p:nvGrpSpPr>
        <p:grpSpPr>
          <a:xfrm flipH="1" flipV="1">
            <a:off x="7986871" y="71029"/>
            <a:ext cx="4055404" cy="2471768"/>
            <a:chOff x="283029" y="4198592"/>
            <a:chExt cx="4055404" cy="2471768"/>
          </a:xfrm>
        </p:grpSpPr>
        <p:grpSp>
          <p:nvGrpSpPr>
            <p:cNvPr id="29" name="Group 28"/>
            <p:cNvGrpSpPr/>
            <p:nvPr/>
          </p:nvGrpSpPr>
          <p:grpSpPr>
            <a:xfrm>
              <a:off x="283029" y="4676924"/>
              <a:ext cx="2972005" cy="1993436"/>
              <a:chOff x="283029" y="4676924"/>
              <a:chExt cx="2972005" cy="1993436"/>
            </a:xfrm>
          </p:grpSpPr>
          <p:sp>
            <p:nvSpPr>
              <p:cNvPr id="35" name="Hexagon 34"/>
              <p:cNvSpPr/>
              <p:nvPr/>
            </p:nvSpPr>
            <p:spPr>
              <a:xfrm>
                <a:off x="1204686" y="46769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Hexagon 35"/>
              <p:cNvSpPr/>
              <p:nvPr/>
            </p:nvSpPr>
            <p:spPr>
              <a:xfrm>
                <a:off x="2126343" y="51779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Hexagon 36"/>
              <p:cNvSpPr/>
              <p:nvPr/>
            </p:nvSpPr>
            <p:spPr>
              <a:xfrm>
                <a:off x="283029" y="51963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Hexagon 37"/>
              <p:cNvSpPr/>
              <p:nvPr/>
            </p:nvSpPr>
            <p:spPr>
              <a:xfrm>
                <a:off x="1204686" y="56973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0" name="Group 29"/>
            <p:cNvGrpSpPr/>
            <p:nvPr/>
          </p:nvGrpSpPr>
          <p:grpSpPr>
            <a:xfrm>
              <a:off x="2440485" y="4198592"/>
              <a:ext cx="1897948" cy="1273025"/>
              <a:chOff x="435429" y="4829324"/>
              <a:chExt cx="2972005" cy="1993436"/>
            </a:xfrm>
          </p:grpSpPr>
          <p:sp>
            <p:nvSpPr>
              <p:cNvPr id="31" name="Hexagon 30"/>
              <p:cNvSpPr/>
              <p:nvPr/>
            </p:nvSpPr>
            <p:spPr>
              <a:xfrm>
                <a:off x="1357086" y="4829324"/>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Hexagon 31"/>
              <p:cNvSpPr/>
              <p:nvPr/>
            </p:nvSpPr>
            <p:spPr>
              <a:xfrm>
                <a:off x="2278743" y="5330342"/>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Hexagon 32"/>
              <p:cNvSpPr/>
              <p:nvPr/>
            </p:nvSpPr>
            <p:spPr>
              <a:xfrm>
                <a:off x="435429" y="5348733"/>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Hexagon 33"/>
              <p:cNvSpPr/>
              <p:nvPr/>
            </p:nvSpPr>
            <p:spPr>
              <a:xfrm>
                <a:off x="1357086" y="5849751"/>
                <a:ext cx="1128691" cy="973009"/>
              </a:xfrm>
              <a:prstGeom prst="hexagon">
                <a:avLst/>
              </a:prstGeom>
              <a:noFill/>
              <a:ln w="9525">
                <a:solidFill>
                  <a:schemeClr val="bg1">
                    <a:lumMod val="75000"/>
                    <a:alpha val="2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41" name="TextBox 40"/>
          <p:cNvSpPr txBox="1"/>
          <p:nvPr/>
        </p:nvSpPr>
        <p:spPr>
          <a:xfrm>
            <a:off x="580572" y="1338355"/>
            <a:ext cx="2433977" cy="369332"/>
          </a:xfrm>
          <a:prstGeom prst="rect">
            <a:avLst/>
          </a:prstGeom>
          <a:noFill/>
        </p:spPr>
        <p:txBody>
          <a:bodyPr wrap="square" rtlCol="0">
            <a:spAutoFit/>
          </a:bodyPr>
          <a:lstStyle/>
          <a:p>
            <a:r>
              <a:rPr lang="en-IN" spc="300" dirty="0">
                <a:solidFill>
                  <a:srgbClr val="727272"/>
                </a:solidFill>
                <a:latin typeface="Open Sans Condensed" panose="020B0806030504020204" pitchFamily="34" charset="0"/>
                <a:ea typeface="Open Sans Condensed" panose="020B0806030504020204" pitchFamily="34" charset="0"/>
                <a:cs typeface="Open Sans Condensed" panose="020B0806030504020204" pitchFamily="34" charset="0"/>
              </a:rPr>
              <a:t>TITLE</a:t>
            </a:r>
            <a:endParaRPr lang="en-IN" spc="300" dirty="0">
              <a:solidFill>
                <a:srgbClr val="727272"/>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42" name="TextBox 41"/>
          <p:cNvSpPr txBox="1"/>
          <p:nvPr/>
        </p:nvSpPr>
        <p:spPr>
          <a:xfrm>
            <a:off x="585645" y="1648357"/>
            <a:ext cx="2443418" cy="646331"/>
          </a:xfrm>
          <a:prstGeom prst="rect">
            <a:avLst/>
          </a:prstGeom>
          <a:noFill/>
        </p:spPr>
        <p:txBody>
          <a:bodyPr wrap="square" rtlCol="0">
            <a:spAutoFit/>
          </a:bodyPr>
          <a:lstStyle/>
          <a:p>
            <a:r>
              <a:rPr lang="en-IN" sz="1200" spc="300" dirty="0">
                <a:solidFill>
                  <a:srgbClr val="727272"/>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200" spc="300" dirty="0">
              <a:solidFill>
                <a:srgbClr val="727272"/>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3" name="TextBox 42"/>
          <p:cNvSpPr txBox="1"/>
          <p:nvPr/>
        </p:nvSpPr>
        <p:spPr>
          <a:xfrm>
            <a:off x="3014549" y="794687"/>
            <a:ext cx="2433977" cy="369332"/>
          </a:xfrm>
          <a:prstGeom prst="rect">
            <a:avLst/>
          </a:prstGeom>
          <a:noFill/>
        </p:spPr>
        <p:txBody>
          <a:bodyPr wrap="square" rtlCol="0">
            <a:spAutoFit/>
          </a:bodyPr>
          <a:lstStyle/>
          <a:p>
            <a:r>
              <a:rPr lang="en-IN" spc="300" dirty="0">
                <a:solidFill>
                  <a:srgbClr val="1D4999"/>
                </a:solidFill>
                <a:latin typeface="Open Sans Condensed" panose="020B0806030504020204" pitchFamily="34" charset="0"/>
                <a:ea typeface="Open Sans Condensed" panose="020B0806030504020204" pitchFamily="34" charset="0"/>
                <a:cs typeface="Open Sans Condensed" panose="020B0806030504020204" pitchFamily="34" charset="0"/>
              </a:rPr>
              <a:t>TITLE</a:t>
            </a:r>
            <a:endParaRPr lang="en-IN" spc="300" dirty="0">
              <a:solidFill>
                <a:srgbClr val="1D4999"/>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44" name="TextBox 43"/>
          <p:cNvSpPr txBox="1"/>
          <p:nvPr/>
        </p:nvSpPr>
        <p:spPr>
          <a:xfrm>
            <a:off x="3019622" y="1104689"/>
            <a:ext cx="2443418" cy="646331"/>
          </a:xfrm>
          <a:prstGeom prst="rect">
            <a:avLst/>
          </a:prstGeom>
          <a:noFill/>
        </p:spPr>
        <p:txBody>
          <a:bodyPr wrap="square" rtlCol="0">
            <a:spAutoFit/>
          </a:bodyPr>
          <a:lstStyle/>
          <a:p>
            <a:r>
              <a:rPr lang="en-IN" sz="1200" spc="300" dirty="0">
                <a:solidFill>
                  <a:srgbClr val="1D4999"/>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200" spc="300" dirty="0">
              <a:solidFill>
                <a:srgbClr val="1D4999"/>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5" name="TextBox 44"/>
          <p:cNvSpPr txBox="1"/>
          <p:nvPr/>
        </p:nvSpPr>
        <p:spPr>
          <a:xfrm>
            <a:off x="4651393" y="4693600"/>
            <a:ext cx="2433977" cy="369332"/>
          </a:xfrm>
          <a:prstGeom prst="rect">
            <a:avLst/>
          </a:prstGeom>
          <a:noFill/>
        </p:spPr>
        <p:txBody>
          <a:bodyPr wrap="square" rtlCol="0">
            <a:spAutoFit/>
          </a:bodyPr>
          <a:lstStyle/>
          <a:p>
            <a:r>
              <a:rPr lang="en-IN" spc="300" dirty="0">
                <a:solidFill>
                  <a:srgbClr val="4B8523"/>
                </a:solidFill>
                <a:latin typeface="Open Sans Condensed" panose="020B0806030504020204" pitchFamily="34" charset="0"/>
                <a:ea typeface="Open Sans Condensed" panose="020B0806030504020204" pitchFamily="34" charset="0"/>
                <a:cs typeface="Open Sans Condensed" panose="020B0806030504020204" pitchFamily="34" charset="0"/>
              </a:rPr>
              <a:t>TITLE</a:t>
            </a:r>
            <a:endParaRPr lang="en-IN" spc="300" dirty="0">
              <a:solidFill>
                <a:srgbClr val="4B8523"/>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46" name="TextBox 45"/>
          <p:cNvSpPr txBox="1"/>
          <p:nvPr/>
        </p:nvSpPr>
        <p:spPr>
          <a:xfrm>
            <a:off x="4656466" y="5003602"/>
            <a:ext cx="2443418" cy="646331"/>
          </a:xfrm>
          <a:prstGeom prst="rect">
            <a:avLst/>
          </a:prstGeom>
          <a:noFill/>
        </p:spPr>
        <p:txBody>
          <a:bodyPr wrap="square" rtlCol="0">
            <a:spAutoFit/>
          </a:bodyPr>
          <a:lstStyle/>
          <a:p>
            <a:r>
              <a:rPr lang="en-IN" sz="1200" spc="300" dirty="0">
                <a:solidFill>
                  <a:srgbClr val="4B8523"/>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200" spc="300" dirty="0">
              <a:solidFill>
                <a:srgbClr val="4B8523"/>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7" name="TextBox 46"/>
          <p:cNvSpPr txBox="1"/>
          <p:nvPr/>
        </p:nvSpPr>
        <p:spPr>
          <a:xfrm>
            <a:off x="7758586" y="5064183"/>
            <a:ext cx="2433977" cy="369332"/>
          </a:xfrm>
          <a:prstGeom prst="rect">
            <a:avLst/>
          </a:prstGeom>
          <a:noFill/>
        </p:spPr>
        <p:txBody>
          <a:bodyPr wrap="square" rtlCol="0">
            <a:spAutoFit/>
          </a:bodyPr>
          <a:lstStyle/>
          <a:p>
            <a:r>
              <a:rPr lang="en-IN" spc="300" dirty="0">
                <a:solidFill>
                  <a:srgbClr val="BE5108"/>
                </a:solidFill>
                <a:latin typeface="Open Sans Condensed" panose="020B0806030504020204" pitchFamily="34" charset="0"/>
                <a:ea typeface="Open Sans Condensed" panose="020B0806030504020204" pitchFamily="34" charset="0"/>
                <a:cs typeface="Open Sans Condensed" panose="020B0806030504020204" pitchFamily="34" charset="0"/>
              </a:rPr>
              <a:t>TITLE</a:t>
            </a:r>
            <a:endParaRPr lang="en-IN" spc="300" dirty="0">
              <a:solidFill>
                <a:srgbClr val="BE5108"/>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48" name="TextBox 47"/>
          <p:cNvSpPr txBox="1"/>
          <p:nvPr/>
        </p:nvSpPr>
        <p:spPr>
          <a:xfrm>
            <a:off x="7763659" y="5374185"/>
            <a:ext cx="2443418" cy="646331"/>
          </a:xfrm>
          <a:prstGeom prst="rect">
            <a:avLst/>
          </a:prstGeom>
          <a:noFill/>
        </p:spPr>
        <p:txBody>
          <a:bodyPr wrap="square" rtlCol="0">
            <a:spAutoFit/>
          </a:bodyPr>
          <a:lstStyle/>
          <a:p>
            <a:r>
              <a:rPr lang="en-IN" sz="1200" spc="300" dirty="0">
                <a:solidFill>
                  <a:srgbClr val="FF0000"/>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200" spc="300" dirty="0">
              <a:solidFill>
                <a:srgbClr val="FF0000"/>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49" name="TextBox 48"/>
          <p:cNvSpPr txBox="1"/>
          <p:nvPr/>
        </p:nvSpPr>
        <p:spPr>
          <a:xfrm>
            <a:off x="6531804" y="588723"/>
            <a:ext cx="2433977" cy="369332"/>
          </a:xfrm>
          <a:prstGeom prst="rect">
            <a:avLst/>
          </a:prstGeom>
          <a:noFill/>
        </p:spPr>
        <p:txBody>
          <a:bodyPr wrap="square" rtlCol="0">
            <a:spAutoFit/>
          </a:bodyPr>
          <a:lstStyle/>
          <a:p>
            <a:r>
              <a:rPr lang="en-IN" spc="300" dirty="0">
                <a:solidFill>
                  <a:srgbClr val="6583B9"/>
                </a:solidFill>
                <a:latin typeface="Open Sans Condensed" panose="020B0806030504020204" pitchFamily="34" charset="0"/>
                <a:ea typeface="Open Sans Condensed" panose="020B0806030504020204" pitchFamily="34" charset="0"/>
                <a:cs typeface="Open Sans Condensed" panose="020B0806030504020204" pitchFamily="34" charset="0"/>
              </a:rPr>
              <a:t>TITLE</a:t>
            </a:r>
            <a:endParaRPr lang="en-IN" spc="300" dirty="0">
              <a:solidFill>
                <a:srgbClr val="6583B9"/>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0" name="TextBox 49"/>
          <p:cNvSpPr txBox="1"/>
          <p:nvPr/>
        </p:nvSpPr>
        <p:spPr>
          <a:xfrm>
            <a:off x="6536877" y="898725"/>
            <a:ext cx="2443418" cy="646331"/>
          </a:xfrm>
          <a:prstGeom prst="rect">
            <a:avLst/>
          </a:prstGeom>
          <a:noFill/>
        </p:spPr>
        <p:txBody>
          <a:bodyPr wrap="square" rtlCol="0">
            <a:spAutoFit/>
          </a:bodyPr>
          <a:lstStyle/>
          <a:p>
            <a:r>
              <a:rPr lang="en-IN" sz="1200" spc="300" dirty="0">
                <a:solidFill>
                  <a:srgbClr val="6583B9"/>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200" spc="300" dirty="0">
              <a:solidFill>
                <a:srgbClr val="6583B9"/>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51" name="TextBox 50"/>
          <p:cNvSpPr txBox="1"/>
          <p:nvPr/>
        </p:nvSpPr>
        <p:spPr>
          <a:xfrm>
            <a:off x="9485575" y="1108404"/>
            <a:ext cx="2433977" cy="369332"/>
          </a:xfrm>
          <a:prstGeom prst="rect">
            <a:avLst/>
          </a:prstGeom>
          <a:noFill/>
        </p:spPr>
        <p:txBody>
          <a:bodyPr wrap="square" rtlCol="0">
            <a:spAutoFit/>
          </a:bodyPr>
          <a:lstStyle/>
          <a:p>
            <a:r>
              <a:rPr lang="en-IN" spc="300" dirty="0">
                <a:solidFill>
                  <a:srgbClr val="D29500"/>
                </a:solidFill>
                <a:latin typeface="Open Sans Condensed" panose="020B0806030504020204" pitchFamily="34" charset="0"/>
                <a:ea typeface="Open Sans Condensed" panose="020B0806030504020204" pitchFamily="34" charset="0"/>
                <a:cs typeface="Open Sans Condensed" panose="020B0806030504020204" pitchFamily="34" charset="0"/>
              </a:rPr>
              <a:t>TITLE</a:t>
            </a:r>
            <a:endParaRPr lang="en-IN" spc="300" dirty="0">
              <a:solidFill>
                <a:srgbClr val="D29500"/>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2" name="TextBox 51"/>
          <p:cNvSpPr txBox="1"/>
          <p:nvPr/>
        </p:nvSpPr>
        <p:spPr>
          <a:xfrm>
            <a:off x="9490648" y="1418406"/>
            <a:ext cx="2443418" cy="646331"/>
          </a:xfrm>
          <a:prstGeom prst="rect">
            <a:avLst/>
          </a:prstGeom>
          <a:noFill/>
        </p:spPr>
        <p:txBody>
          <a:bodyPr wrap="square" rtlCol="0">
            <a:spAutoFit/>
          </a:bodyPr>
          <a:lstStyle/>
          <a:p>
            <a:r>
              <a:rPr lang="en-IN" sz="1200" spc="300" dirty="0">
                <a:solidFill>
                  <a:srgbClr val="D29500"/>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a:t>
            </a:r>
            <a:endParaRPr lang="en-IN" sz="1200" spc="300" dirty="0">
              <a:solidFill>
                <a:srgbClr val="D29500"/>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64" name="Isosceles Triangle 63"/>
          <p:cNvSpPr/>
          <p:nvPr/>
        </p:nvSpPr>
        <p:spPr>
          <a:xfrm flipV="1">
            <a:off x="0" y="-1"/>
            <a:ext cx="1770743" cy="1269772"/>
          </a:xfrm>
          <a:prstGeom prst="triangle">
            <a:avLst>
              <a:gd name="adj" fmla="val 0"/>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Isosceles Triangle 64"/>
          <p:cNvSpPr/>
          <p:nvPr/>
        </p:nvSpPr>
        <p:spPr>
          <a:xfrm flipH="1">
            <a:off x="10516089" y="5649932"/>
            <a:ext cx="1679765" cy="1208067"/>
          </a:xfrm>
          <a:prstGeom prst="triangle">
            <a:avLst>
              <a:gd name="adj" fmla="val 0"/>
            </a:avLst>
          </a:prstGeom>
          <a:solidFill>
            <a:srgbClr val="00B0F0"/>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3629025"/>
          </a:xfrm>
          <a:prstGeom prst="rect">
            <a:avLst/>
          </a:prstGeom>
          <a:solidFill>
            <a:srgbClr val="4F50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000" y="3629025"/>
            <a:ext cx="4074000" cy="3228975"/>
          </a:xfrm>
          <a:prstGeom prst="rect">
            <a:avLst/>
          </a:prstGeom>
          <a:solidFill>
            <a:srgbClr val="313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068000" y="3629025"/>
            <a:ext cx="4068000" cy="3228975"/>
          </a:xfrm>
          <a:prstGeom prst="rect">
            <a:avLst/>
          </a:prstGeom>
          <a:solidFill>
            <a:srgbClr val="242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8124000" y="3629025"/>
            <a:ext cx="4068000" cy="3228975"/>
          </a:xfrm>
          <a:prstGeom prst="rect">
            <a:avLst/>
          </a:prstGeom>
          <a:solidFill>
            <a:srgbClr val="31303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90813" y="2171700"/>
            <a:ext cx="6810375" cy="2047875"/>
          </a:xfrm>
          <a:prstGeom prst="rect">
            <a:avLst/>
          </a:prstGeom>
        </p:spPr>
      </p:pic>
      <p:sp>
        <p:nvSpPr>
          <p:cNvPr id="4" name="TextBox 3"/>
          <p:cNvSpPr txBox="1"/>
          <p:nvPr/>
        </p:nvSpPr>
        <p:spPr>
          <a:xfrm>
            <a:off x="1585912" y="119598"/>
            <a:ext cx="9829800" cy="1323439"/>
          </a:xfrm>
          <a:prstGeom prst="rect">
            <a:avLst/>
          </a:prstGeom>
          <a:noFill/>
        </p:spPr>
        <p:txBody>
          <a:bodyPr wrap="square" rtlCol="0">
            <a:spAutoFit/>
          </a:bodyPr>
          <a:lstStyle/>
          <a:p>
            <a:pPr algn="ctr"/>
            <a:r>
              <a:rPr lang="en-IN" sz="8000" kern="3000" spc="5000" dirty="0">
                <a:solidFill>
                  <a:srgbClr val="676883"/>
                </a:solidFill>
                <a:latin typeface="Eurostile BQ" pitchFamily="50" charset="0"/>
              </a:rPr>
              <a:t>TESLA</a:t>
            </a:r>
            <a:endParaRPr lang="en-IN" sz="8000" kern="3000" spc="5000" dirty="0">
              <a:solidFill>
                <a:srgbClr val="676883"/>
              </a:solidFill>
              <a:latin typeface="Eurostile BQ" pitchFamily="50" charset="0"/>
            </a:endParaRPr>
          </a:p>
        </p:txBody>
      </p:sp>
      <p:sp>
        <p:nvSpPr>
          <p:cNvPr id="13" name="TextBox 12"/>
          <p:cNvSpPr txBox="1"/>
          <p:nvPr/>
        </p:nvSpPr>
        <p:spPr>
          <a:xfrm>
            <a:off x="671513" y="4219575"/>
            <a:ext cx="2514600" cy="1107996"/>
          </a:xfrm>
          <a:prstGeom prst="rect">
            <a:avLst/>
          </a:prstGeom>
          <a:noFill/>
        </p:spPr>
        <p:txBody>
          <a:bodyPr wrap="square" rtlCol="0">
            <a:spAutoFit/>
          </a:bodyPr>
          <a:lstStyle/>
          <a:p>
            <a:pPr algn="ctr"/>
            <a:r>
              <a:rPr lang="en-IN" sz="6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5 </a:t>
            </a:r>
            <a:r>
              <a:rPr lang="en-IN" sz="3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 </a:t>
            </a:r>
            <a:r>
              <a:rPr lang="en-IN" sz="6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2</a:t>
            </a:r>
            <a:endParaRPr lang="en-IN" sz="66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14" name="TextBox 13"/>
          <p:cNvSpPr txBox="1"/>
          <p:nvPr/>
        </p:nvSpPr>
        <p:spPr>
          <a:xfrm>
            <a:off x="335758" y="5305901"/>
            <a:ext cx="3186111" cy="369332"/>
          </a:xfrm>
          <a:prstGeom prst="rect">
            <a:avLst/>
          </a:prstGeom>
          <a:noFill/>
        </p:spPr>
        <p:txBody>
          <a:bodyPr wrap="square" rtlCol="0">
            <a:spAutoFit/>
          </a:bodyPr>
          <a:lstStyle/>
          <a:p>
            <a:pPr algn="ctr"/>
            <a:r>
              <a:rPr lang="en-IN" dirty="0">
                <a:solidFill>
                  <a:schemeClr val="bg1"/>
                </a:solidFill>
              </a:rPr>
              <a:t>AVAILABLE SEATS</a:t>
            </a:r>
            <a:endParaRPr lang="en-IN" dirty="0">
              <a:solidFill>
                <a:schemeClr val="bg1"/>
              </a:solidFill>
            </a:endParaRPr>
          </a:p>
        </p:txBody>
      </p:sp>
      <p:sp>
        <p:nvSpPr>
          <p:cNvPr id="15" name="TextBox 14"/>
          <p:cNvSpPr txBox="1"/>
          <p:nvPr/>
        </p:nvSpPr>
        <p:spPr>
          <a:xfrm>
            <a:off x="4702769" y="4227551"/>
            <a:ext cx="2850356" cy="1107996"/>
          </a:xfrm>
          <a:prstGeom prst="rect">
            <a:avLst/>
          </a:prstGeom>
          <a:noFill/>
        </p:spPr>
        <p:txBody>
          <a:bodyPr wrap="square" rtlCol="0">
            <a:spAutoFit/>
          </a:bodyPr>
          <a:lstStyle/>
          <a:p>
            <a:pPr algn="ctr"/>
            <a:r>
              <a:rPr lang="en-IN" sz="6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0 - 100</a:t>
            </a:r>
            <a:endParaRPr lang="en-IN" sz="66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16" name="TextBox 15"/>
          <p:cNvSpPr txBox="1"/>
          <p:nvPr/>
        </p:nvSpPr>
        <p:spPr>
          <a:xfrm>
            <a:off x="4467030" y="5313877"/>
            <a:ext cx="3186111" cy="369332"/>
          </a:xfrm>
          <a:prstGeom prst="rect">
            <a:avLst/>
          </a:prstGeom>
          <a:noFill/>
        </p:spPr>
        <p:txBody>
          <a:bodyPr wrap="square" rtlCol="0">
            <a:spAutoFit/>
          </a:bodyPr>
          <a:lstStyle/>
          <a:p>
            <a:pPr algn="ctr"/>
            <a:r>
              <a:rPr lang="en-IN" dirty="0">
                <a:solidFill>
                  <a:schemeClr val="bg1"/>
                </a:solidFill>
              </a:rPr>
              <a:t>IN 6 SECONDS</a:t>
            </a:r>
            <a:endParaRPr lang="en-IN" dirty="0">
              <a:solidFill>
                <a:schemeClr val="bg1"/>
              </a:solidFill>
            </a:endParaRPr>
          </a:p>
        </p:txBody>
      </p:sp>
      <p:sp>
        <p:nvSpPr>
          <p:cNvPr id="17" name="TextBox 16"/>
          <p:cNvSpPr txBox="1"/>
          <p:nvPr/>
        </p:nvSpPr>
        <p:spPr>
          <a:xfrm>
            <a:off x="8769955" y="4222786"/>
            <a:ext cx="2850356" cy="1107996"/>
          </a:xfrm>
          <a:prstGeom prst="rect">
            <a:avLst/>
          </a:prstGeom>
          <a:noFill/>
        </p:spPr>
        <p:txBody>
          <a:bodyPr wrap="square" rtlCol="0">
            <a:spAutoFit/>
          </a:bodyPr>
          <a:lstStyle/>
          <a:p>
            <a:pPr algn="ctr"/>
            <a:r>
              <a:rPr lang="en-IN" sz="66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285</a:t>
            </a:r>
            <a:r>
              <a:rPr lang="en-IN" sz="20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MI</a:t>
            </a:r>
            <a:endParaRPr lang="en-IN" sz="20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18" name="TextBox 17"/>
          <p:cNvSpPr txBox="1"/>
          <p:nvPr/>
        </p:nvSpPr>
        <p:spPr>
          <a:xfrm>
            <a:off x="8534216" y="5309112"/>
            <a:ext cx="3186111" cy="369332"/>
          </a:xfrm>
          <a:prstGeom prst="rect">
            <a:avLst/>
          </a:prstGeom>
          <a:noFill/>
        </p:spPr>
        <p:txBody>
          <a:bodyPr wrap="square" rtlCol="0">
            <a:spAutoFit/>
          </a:bodyPr>
          <a:lstStyle/>
          <a:p>
            <a:pPr algn="ctr"/>
            <a:r>
              <a:rPr lang="en-IN" dirty="0">
                <a:solidFill>
                  <a:schemeClr val="bg1"/>
                </a:solidFill>
              </a:rPr>
              <a:t>RANGE AT 45KMPH</a:t>
            </a:r>
            <a:endParaRPr lang="en-IN" dirty="0">
              <a:solidFill>
                <a:schemeClr val="bg1"/>
              </a:solidFill>
            </a:endParaRPr>
          </a:p>
        </p:txBody>
      </p:sp>
      <p:sp>
        <p:nvSpPr>
          <p:cNvPr id="20" name="Rectangle 19"/>
          <p:cNvSpPr/>
          <p:nvPr/>
        </p:nvSpPr>
        <p:spPr>
          <a:xfrm>
            <a:off x="4563300" y="-1"/>
            <a:ext cx="7628700" cy="6858001"/>
          </a:xfrm>
          <a:custGeom>
            <a:avLst/>
            <a:gdLst>
              <a:gd name="connsiteX0" fmla="*/ 0 w 7991475"/>
              <a:gd name="connsiteY0" fmla="*/ 0 h 6858000"/>
              <a:gd name="connsiteX1" fmla="*/ 7991475 w 7991475"/>
              <a:gd name="connsiteY1" fmla="*/ 0 h 6858000"/>
              <a:gd name="connsiteX2" fmla="*/ 7991475 w 7991475"/>
              <a:gd name="connsiteY2" fmla="*/ 6858000 h 6858000"/>
              <a:gd name="connsiteX3" fmla="*/ 0 w 7991475"/>
              <a:gd name="connsiteY3" fmla="*/ 6858000 h 6858000"/>
              <a:gd name="connsiteX4" fmla="*/ 0 w 7991475"/>
              <a:gd name="connsiteY4" fmla="*/ 0 h 6858000"/>
              <a:gd name="connsiteX0-1" fmla="*/ 0 w 7991475"/>
              <a:gd name="connsiteY0-2" fmla="*/ 0 h 6872288"/>
              <a:gd name="connsiteX1-3" fmla="*/ 7991475 w 7991475"/>
              <a:gd name="connsiteY1-4" fmla="*/ 0 h 6872288"/>
              <a:gd name="connsiteX2-5" fmla="*/ 7991475 w 7991475"/>
              <a:gd name="connsiteY2-6" fmla="*/ 6858000 h 6872288"/>
              <a:gd name="connsiteX3-7" fmla="*/ 5672138 w 7991475"/>
              <a:gd name="connsiteY3-8" fmla="*/ 6872288 h 6872288"/>
              <a:gd name="connsiteX4-9" fmla="*/ 0 w 7991475"/>
              <a:gd name="connsiteY4-10" fmla="*/ 0 h 6872288"/>
              <a:gd name="connsiteX0-11" fmla="*/ 0 w 7991475"/>
              <a:gd name="connsiteY0-12" fmla="*/ 0 h 6858001"/>
              <a:gd name="connsiteX1-13" fmla="*/ 7991475 w 7991475"/>
              <a:gd name="connsiteY1-14" fmla="*/ 0 h 6858001"/>
              <a:gd name="connsiteX2-15" fmla="*/ 7991475 w 7991475"/>
              <a:gd name="connsiteY2-16" fmla="*/ 6858000 h 6858001"/>
              <a:gd name="connsiteX3-17" fmla="*/ 5672138 w 7991475"/>
              <a:gd name="connsiteY3-18" fmla="*/ 6858001 h 6858001"/>
              <a:gd name="connsiteX4-19" fmla="*/ 0 w 7991475"/>
              <a:gd name="connsiteY4-20"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991475" h="6858001">
                <a:moveTo>
                  <a:pt x="0" y="0"/>
                </a:moveTo>
                <a:lnTo>
                  <a:pt x="7991475" y="0"/>
                </a:lnTo>
                <a:lnTo>
                  <a:pt x="7991475" y="6858000"/>
                </a:lnTo>
                <a:lnTo>
                  <a:pt x="5672138" y="6858001"/>
                </a:lnTo>
                <a:lnTo>
                  <a:pt x="0" y="0"/>
                </a:lnTo>
                <a:close/>
              </a:path>
            </a:pathLst>
          </a:custGeom>
          <a:solidFill>
            <a:schemeClr val="bg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p:cNvSpPr/>
          <p:nvPr/>
        </p:nvSpPr>
        <p:spPr>
          <a:xfrm flipH="1">
            <a:off x="9028478" y="816233"/>
            <a:ext cx="3163522" cy="1154854"/>
          </a:xfrm>
          <a:custGeom>
            <a:avLst/>
            <a:gdLst>
              <a:gd name="connsiteX0" fmla="*/ 0 w 2718756"/>
              <a:gd name="connsiteY0" fmla="*/ 0 h 1080000"/>
              <a:gd name="connsiteX1" fmla="*/ 812716 w 2718756"/>
              <a:gd name="connsiteY1" fmla="*/ 0 h 1080000"/>
              <a:gd name="connsiteX2" fmla="*/ 1828800 w 2718756"/>
              <a:gd name="connsiteY2" fmla="*/ 0 h 1080000"/>
              <a:gd name="connsiteX3" fmla="*/ 2178756 w 2718756"/>
              <a:gd name="connsiteY3" fmla="*/ 0 h 1080000"/>
              <a:gd name="connsiteX4" fmla="*/ 2718756 w 2718756"/>
              <a:gd name="connsiteY4" fmla="*/ 540000 h 1080000"/>
              <a:gd name="connsiteX5" fmla="*/ 2178756 w 2718756"/>
              <a:gd name="connsiteY5" fmla="*/ 1080000 h 1080000"/>
              <a:gd name="connsiteX6" fmla="*/ 1828800 w 2718756"/>
              <a:gd name="connsiteY6" fmla="*/ 1080000 h 1080000"/>
              <a:gd name="connsiteX7" fmla="*/ 812716 w 2718756"/>
              <a:gd name="connsiteY7" fmla="*/ 1080000 h 1080000"/>
              <a:gd name="connsiteX8" fmla="*/ 0 w 2718756"/>
              <a:gd name="connsiteY8" fmla="*/ 108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8756" h="1080000">
                <a:moveTo>
                  <a:pt x="0" y="0"/>
                </a:moveTo>
                <a:lnTo>
                  <a:pt x="812716" y="0"/>
                </a:lnTo>
                <a:lnTo>
                  <a:pt x="1828800" y="0"/>
                </a:lnTo>
                <a:lnTo>
                  <a:pt x="2178756" y="0"/>
                </a:lnTo>
                <a:cubicBezTo>
                  <a:pt x="2476990" y="0"/>
                  <a:pt x="2718756" y="241766"/>
                  <a:pt x="2718756" y="540000"/>
                </a:cubicBezTo>
                <a:cubicBezTo>
                  <a:pt x="2718756" y="838234"/>
                  <a:pt x="2476990" y="1080000"/>
                  <a:pt x="2178756" y="1080000"/>
                </a:cubicBezTo>
                <a:lnTo>
                  <a:pt x="1828800" y="1080000"/>
                </a:lnTo>
                <a:lnTo>
                  <a:pt x="812716" y="1080000"/>
                </a:lnTo>
                <a:lnTo>
                  <a:pt x="0" y="1080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flipH="1">
            <a:off x="9028478" y="4758177"/>
            <a:ext cx="3163522" cy="1154854"/>
          </a:xfrm>
          <a:custGeom>
            <a:avLst/>
            <a:gdLst>
              <a:gd name="connsiteX0" fmla="*/ 0 w 2718756"/>
              <a:gd name="connsiteY0" fmla="*/ 0 h 1080000"/>
              <a:gd name="connsiteX1" fmla="*/ 812716 w 2718756"/>
              <a:gd name="connsiteY1" fmla="*/ 0 h 1080000"/>
              <a:gd name="connsiteX2" fmla="*/ 1828800 w 2718756"/>
              <a:gd name="connsiteY2" fmla="*/ 0 h 1080000"/>
              <a:gd name="connsiteX3" fmla="*/ 2178756 w 2718756"/>
              <a:gd name="connsiteY3" fmla="*/ 0 h 1080000"/>
              <a:gd name="connsiteX4" fmla="*/ 2718756 w 2718756"/>
              <a:gd name="connsiteY4" fmla="*/ 540000 h 1080000"/>
              <a:gd name="connsiteX5" fmla="*/ 2178756 w 2718756"/>
              <a:gd name="connsiteY5" fmla="*/ 1080000 h 1080000"/>
              <a:gd name="connsiteX6" fmla="*/ 1828800 w 2718756"/>
              <a:gd name="connsiteY6" fmla="*/ 1080000 h 1080000"/>
              <a:gd name="connsiteX7" fmla="*/ 812716 w 2718756"/>
              <a:gd name="connsiteY7" fmla="*/ 1080000 h 1080000"/>
              <a:gd name="connsiteX8" fmla="*/ 0 w 2718756"/>
              <a:gd name="connsiteY8" fmla="*/ 108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8756" h="1080000">
                <a:moveTo>
                  <a:pt x="0" y="0"/>
                </a:moveTo>
                <a:lnTo>
                  <a:pt x="812716" y="0"/>
                </a:lnTo>
                <a:lnTo>
                  <a:pt x="1828800" y="0"/>
                </a:lnTo>
                <a:lnTo>
                  <a:pt x="2178756" y="0"/>
                </a:lnTo>
                <a:cubicBezTo>
                  <a:pt x="2476990" y="0"/>
                  <a:pt x="2718756" y="241766"/>
                  <a:pt x="2718756" y="540000"/>
                </a:cubicBezTo>
                <a:cubicBezTo>
                  <a:pt x="2718756" y="838234"/>
                  <a:pt x="2476990" y="1080000"/>
                  <a:pt x="2178756" y="1080000"/>
                </a:cubicBezTo>
                <a:lnTo>
                  <a:pt x="1828800" y="1080000"/>
                </a:lnTo>
                <a:lnTo>
                  <a:pt x="812716" y="1080000"/>
                </a:lnTo>
                <a:lnTo>
                  <a:pt x="0" y="1080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a:off x="0" y="4758177"/>
            <a:ext cx="3163522" cy="1154854"/>
          </a:xfrm>
          <a:custGeom>
            <a:avLst/>
            <a:gdLst>
              <a:gd name="connsiteX0" fmla="*/ 0 w 2718756"/>
              <a:gd name="connsiteY0" fmla="*/ 0 h 1080000"/>
              <a:gd name="connsiteX1" fmla="*/ 812716 w 2718756"/>
              <a:gd name="connsiteY1" fmla="*/ 0 h 1080000"/>
              <a:gd name="connsiteX2" fmla="*/ 1828800 w 2718756"/>
              <a:gd name="connsiteY2" fmla="*/ 0 h 1080000"/>
              <a:gd name="connsiteX3" fmla="*/ 2178756 w 2718756"/>
              <a:gd name="connsiteY3" fmla="*/ 0 h 1080000"/>
              <a:gd name="connsiteX4" fmla="*/ 2718756 w 2718756"/>
              <a:gd name="connsiteY4" fmla="*/ 540000 h 1080000"/>
              <a:gd name="connsiteX5" fmla="*/ 2178756 w 2718756"/>
              <a:gd name="connsiteY5" fmla="*/ 1080000 h 1080000"/>
              <a:gd name="connsiteX6" fmla="*/ 1828800 w 2718756"/>
              <a:gd name="connsiteY6" fmla="*/ 1080000 h 1080000"/>
              <a:gd name="connsiteX7" fmla="*/ 812716 w 2718756"/>
              <a:gd name="connsiteY7" fmla="*/ 1080000 h 1080000"/>
              <a:gd name="connsiteX8" fmla="*/ 0 w 2718756"/>
              <a:gd name="connsiteY8" fmla="*/ 108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8756" h="1080000">
                <a:moveTo>
                  <a:pt x="0" y="0"/>
                </a:moveTo>
                <a:lnTo>
                  <a:pt x="812716" y="0"/>
                </a:lnTo>
                <a:lnTo>
                  <a:pt x="1828800" y="0"/>
                </a:lnTo>
                <a:lnTo>
                  <a:pt x="2178756" y="0"/>
                </a:lnTo>
                <a:cubicBezTo>
                  <a:pt x="2476990" y="0"/>
                  <a:pt x="2718756" y="241766"/>
                  <a:pt x="2718756" y="540000"/>
                </a:cubicBezTo>
                <a:cubicBezTo>
                  <a:pt x="2718756" y="838234"/>
                  <a:pt x="2476990" y="1080000"/>
                  <a:pt x="2178756" y="1080000"/>
                </a:cubicBezTo>
                <a:lnTo>
                  <a:pt x="1828800" y="1080000"/>
                </a:lnTo>
                <a:lnTo>
                  <a:pt x="812716" y="1080000"/>
                </a:lnTo>
                <a:lnTo>
                  <a:pt x="0" y="1080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Shape 37"/>
          <p:cNvSpPr/>
          <p:nvPr/>
        </p:nvSpPr>
        <p:spPr>
          <a:xfrm>
            <a:off x="-12960" y="816233"/>
            <a:ext cx="3163522" cy="1154854"/>
          </a:xfrm>
          <a:custGeom>
            <a:avLst/>
            <a:gdLst>
              <a:gd name="connsiteX0" fmla="*/ 0 w 2718756"/>
              <a:gd name="connsiteY0" fmla="*/ 0 h 1080000"/>
              <a:gd name="connsiteX1" fmla="*/ 812716 w 2718756"/>
              <a:gd name="connsiteY1" fmla="*/ 0 h 1080000"/>
              <a:gd name="connsiteX2" fmla="*/ 1828800 w 2718756"/>
              <a:gd name="connsiteY2" fmla="*/ 0 h 1080000"/>
              <a:gd name="connsiteX3" fmla="*/ 2178756 w 2718756"/>
              <a:gd name="connsiteY3" fmla="*/ 0 h 1080000"/>
              <a:gd name="connsiteX4" fmla="*/ 2718756 w 2718756"/>
              <a:gd name="connsiteY4" fmla="*/ 540000 h 1080000"/>
              <a:gd name="connsiteX5" fmla="*/ 2178756 w 2718756"/>
              <a:gd name="connsiteY5" fmla="*/ 1080000 h 1080000"/>
              <a:gd name="connsiteX6" fmla="*/ 1828800 w 2718756"/>
              <a:gd name="connsiteY6" fmla="*/ 1080000 h 1080000"/>
              <a:gd name="connsiteX7" fmla="*/ 812716 w 2718756"/>
              <a:gd name="connsiteY7" fmla="*/ 1080000 h 1080000"/>
              <a:gd name="connsiteX8" fmla="*/ 0 w 2718756"/>
              <a:gd name="connsiteY8" fmla="*/ 108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8756" h="1080000">
                <a:moveTo>
                  <a:pt x="0" y="0"/>
                </a:moveTo>
                <a:lnTo>
                  <a:pt x="812716" y="0"/>
                </a:lnTo>
                <a:lnTo>
                  <a:pt x="1828800" y="0"/>
                </a:lnTo>
                <a:lnTo>
                  <a:pt x="2178756" y="0"/>
                </a:lnTo>
                <a:cubicBezTo>
                  <a:pt x="2476990" y="0"/>
                  <a:pt x="2718756" y="241766"/>
                  <a:pt x="2718756" y="540000"/>
                </a:cubicBezTo>
                <a:cubicBezTo>
                  <a:pt x="2718756" y="838234"/>
                  <a:pt x="2476990" y="1080000"/>
                  <a:pt x="2178756" y="1080000"/>
                </a:cubicBezTo>
                <a:lnTo>
                  <a:pt x="1828800" y="1080000"/>
                </a:lnTo>
                <a:lnTo>
                  <a:pt x="812716" y="1080000"/>
                </a:lnTo>
                <a:lnTo>
                  <a:pt x="0" y="108000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2" name="Group 41"/>
          <p:cNvGrpSpPr/>
          <p:nvPr/>
        </p:nvGrpSpPr>
        <p:grpSpPr>
          <a:xfrm>
            <a:off x="3585028" y="891087"/>
            <a:ext cx="5021944" cy="5059771"/>
            <a:chOff x="3472735" y="891087"/>
            <a:chExt cx="5021944" cy="5059771"/>
          </a:xfrm>
        </p:grpSpPr>
        <p:sp>
          <p:nvSpPr>
            <p:cNvPr id="18" name="Rectangle: Rounded Corners 3"/>
            <p:cNvSpPr/>
            <p:nvPr/>
          </p:nvSpPr>
          <p:spPr>
            <a:xfrm rot="5400000">
              <a:off x="5263707" y="2757713"/>
              <a:ext cx="5021944" cy="1364346"/>
            </a:xfrm>
            <a:custGeom>
              <a:avLst/>
              <a:gdLst>
                <a:gd name="connsiteX0" fmla="*/ 0 w 5021943"/>
                <a:gd name="connsiteY0" fmla="*/ 682172 h 1364343"/>
                <a:gd name="connsiteX1" fmla="*/ 682172 w 5021943"/>
                <a:gd name="connsiteY1" fmla="*/ 0 h 1364343"/>
                <a:gd name="connsiteX2" fmla="*/ 4339772 w 5021943"/>
                <a:gd name="connsiteY2" fmla="*/ 0 h 1364343"/>
                <a:gd name="connsiteX3" fmla="*/ 5021944 w 5021943"/>
                <a:gd name="connsiteY3" fmla="*/ 682172 h 1364343"/>
                <a:gd name="connsiteX4" fmla="*/ 5021943 w 5021943"/>
                <a:gd name="connsiteY4" fmla="*/ 682172 h 1364343"/>
                <a:gd name="connsiteX5" fmla="*/ 4339771 w 5021943"/>
                <a:gd name="connsiteY5" fmla="*/ 1364344 h 1364343"/>
                <a:gd name="connsiteX6" fmla="*/ 682172 w 5021943"/>
                <a:gd name="connsiteY6" fmla="*/ 1364343 h 1364343"/>
                <a:gd name="connsiteX7" fmla="*/ 0 w 5021943"/>
                <a:gd name="connsiteY7" fmla="*/ 682171 h 1364343"/>
                <a:gd name="connsiteX8" fmla="*/ 0 w 5021943"/>
                <a:gd name="connsiteY8" fmla="*/ 682172 h 1364343"/>
                <a:gd name="connsiteX0-1" fmla="*/ 0 w 5021944"/>
                <a:gd name="connsiteY0-2" fmla="*/ 682174 h 1364346"/>
                <a:gd name="connsiteX1-3" fmla="*/ 682172 w 5021944"/>
                <a:gd name="connsiteY1-4" fmla="*/ 2 h 1364346"/>
                <a:gd name="connsiteX2-5" fmla="*/ 2510036 w 5021944"/>
                <a:gd name="connsiteY2-6" fmla="*/ 157521 h 1364346"/>
                <a:gd name="connsiteX3-7" fmla="*/ 4339772 w 5021944"/>
                <a:gd name="connsiteY3-8" fmla="*/ 2 h 1364346"/>
                <a:gd name="connsiteX4-9" fmla="*/ 5021944 w 5021944"/>
                <a:gd name="connsiteY4-10" fmla="*/ 682174 h 1364346"/>
                <a:gd name="connsiteX5-11" fmla="*/ 5021943 w 5021944"/>
                <a:gd name="connsiteY5-12" fmla="*/ 682174 h 1364346"/>
                <a:gd name="connsiteX6-13" fmla="*/ 4339771 w 5021944"/>
                <a:gd name="connsiteY6-14" fmla="*/ 1364346 h 1364346"/>
                <a:gd name="connsiteX7-15" fmla="*/ 682172 w 5021944"/>
                <a:gd name="connsiteY7-16" fmla="*/ 1364345 h 1364346"/>
                <a:gd name="connsiteX8-17" fmla="*/ 0 w 5021944"/>
                <a:gd name="connsiteY8-18" fmla="*/ 682173 h 1364346"/>
                <a:gd name="connsiteX9" fmla="*/ 0 w 5021944"/>
                <a:gd name="connsiteY9" fmla="*/ 682174 h 1364346"/>
                <a:gd name="connsiteX0-19" fmla="*/ 0 w 5021944"/>
                <a:gd name="connsiteY0-20" fmla="*/ 682174 h 1364346"/>
                <a:gd name="connsiteX1-21" fmla="*/ 682172 w 5021944"/>
                <a:gd name="connsiteY1-22" fmla="*/ 2 h 1364346"/>
                <a:gd name="connsiteX2-23" fmla="*/ 2510036 w 5021944"/>
                <a:gd name="connsiteY2-24" fmla="*/ 157521 h 1364346"/>
                <a:gd name="connsiteX3-25" fmla="*/ 4339772 w 5021944"/>
                <a:gd name="connsiteY3-26" fmla="*/ 2 h 1364346"/>
                <a:gd name="connsiteX4-27" fmla="*/ 5021944 w 5021944"/>
                <a:gd name="connsiteY4-28" fmla="*/ 682174 h 1364346"/>
                <a:gd name="connsiteX5-29" fmla="*/ 5021943 w 5021944"/>
                <a:gd name="connsiteY5-30" fmla="*/ 682174 h 1364346"/>
                <a:gd name="connsiteX6-31" fmla="*/ 4339771 w 5021944"/>
                <a:gd name="connsiteY6-32" fmla="*/ 1364346 h 1364346"/>
                <a:gd name="connsiteX7-33" fmla="*/ 2510035 w 5021944"/>
                <a:gd name="connsiteY7-34" fmla="*/ 1209361 h 1364346"/>
                <a:gd name="connsiteX8-35" fmla="*/ 682172 w 5021944"/>
                <a:gd name="connsiteY8-36" fmla="*/ 1364345 h 1364346"/>
                <a:gd name="connsiteX9-37" fmla="*/ 0 w 5021944"/>
                <a:gd name="connsiteY9-38" fmla="*/ 682173 h 1364346"/>
                <a:gd name="connsiteX10" fmla="*/ 0 w 5021944"/>
                <a:gd name="connsiteY10" fmla="*/ 682174 h 1364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 y="connsiteY10"/>
                </a:cxn>
              </a:cxnLst>
              <a:rect l="l" t="t" r="r" b="b"/>
              <a:pathLst>
                <a:path w="5021944" h="1364346">
                  <a:moveTo>
                    <a:pt x="0" y="682174"/>
                  </a:moveTo>
                  <a:cubicBezTo>
                    <a:pt x="0" y="305421"/>
                    <a:pt x="305419" y="2"/>
                    <a:pt x="682172" y="2"/>
                  </a:cubicBezTo>
                  <a:cubicBezTo>
                    <a:pt x="1291460" y="-785"/>
                    <a:pt x="1900748" y="158308"/>
                    <a:pt x="2510036" y="157521"/>
                  </a:cubicBezTo>
                  <a:cubicBezTo>
                    <a:pt x="3119948" y="158308"/>
                    <a:pt x="3729860" y="-785"/>
                    <a:pt x="4339772" y="2"/>
                  </a:cubicBezTo>
                  <a:cubicBezTo>
                    <a:pt x="4716525" y="2"/>
                    <a:pt x="5021944" y="305421"/>
                    <a:pt x="5021944" y="682174"/>
                  </a:cubicBezTo>
                  <a:lnTo>
                    <a:pt x="5021943" y="682174"/>
                  </a:lnTo>
                  <a:cubicBezTo>
                    <a:pt x="5021943" y="1058927"/>
                    <a:pt x="4716524" y="1364346"/>
                    <a:pt x="4339771" y="1364346"/>
                  </a:cubicBezTo>
                  <a:cubicBezTo>
                    <a:pt x="3729859" y="1364108"/>
                    <a:pt x="3119947" y="1209599"/>
                    <a:pt x="2510035" y="1209361"/>
                  </a:cubicBezTo>
                  <a:lnTo>
                    <a:pt x="682172" y="1364345"/>
                  </a:lnTo>
                  <a:cubicBezTo>
                    <a:pt x="305419" y="1364345"/>
                    <a:pt x="0" y="1058926"/>
                    <a:pt x="0" y="682173"/>
                  </a:cubicBezTo>
                  <a:lnTo>
                    <a:pt x="0" y="68217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p:cNvSpPr/>
            <p:nvPr/>
          </p:nvSpPr>
          <p:spPr>
            <a:xfrm>
              <a:off x="3472735" y="928914"/>
              <a:ext cx="5021944" cy="1364346"/>
            </a:xfrm>
            <a:custGeom>
              <a:avLst/>
              <a:gdLst>
                <a:gd name="connsiteX0" fmla="*/ 0 w 5021943"/>
                <a:gd name="connsiteY0" fmla="*/ 682172 h 1364343"/>
                <a:gd name="connsiteX1" fmla="*/ 682172 w 5021943"/>
                <a:gd name="connsiteY1" fmla="*/ 0 h 1364343"/>
                <a:gd name="connsiteX2" fmla="*/ 4339772 w 5021943"/>
                <a:gd name="connsiteY2" fmla="*/ 0 h 1364343"/>
                <a:gd name="connsiteX3" fmla="*/ 5021944 w 5021943"/>
                <a:gd name="connsiteY3" fmla="*/ 682172 h 1364343"/>
                <a:gd name="connsiteX4" fmla="*/ 5021943 w 5021943"/>
                <a:gd name="connsiteY4" fmla="*/ 682172 h 1364343"/>
                <a:gd name="connsiteX5" fmla="*/ 4339771 w 5021943"/>
                <a:gd name="connsiteY5" fmla="*/ 1364344 h 1364343"/>
                <a:gd name="connsiteX6" fmla="*/ 682172 w 5021943"/>
                <a:gd name="connsiteY6" fmla="*/ 1364343 h 1364343"/>
                <a:gd name="connsiteX7" fmla="*/ 0 w 5021943"/>
                <a:gd name="connsiteY7" fmla="*/ 682171 h 1364343"/>
                <a:gd name="connsiteX8" fmla="*/ 0 w 5021943"/>
                <a:gd name="connsiteY8" fmla="*/ 682172 h 1364343"/>
                <a:gd name="connsiteX0-1" fmla="*/ 0 w 5021944"/>
                <a:gd name="connsiteY0-2" fmla="*/ 682174 h 1364346"/>
                <a:gd name="connsiteX1-3" fmla="*/ 682172 w 5021944"/>
                <a:gd name="connsiteY1-4" fmla="*/ 2 h 1364346"/>
                <a:gd name="connsiteX2-5" fmla="*/ 2510036 w 5021944"/>
                <a:gd name="connsiteY2-6" fmla="*/ 157521 h 1364346"/>
                <a:gd name="connsiteX3-7" fmla="*/ 4339772 w 5021944"/>
                <a:gd name="connsiteY3-8" fmla="*/ 2 h 1364346"/>
                <a:gd name="connsiteX4-9" fmla="*/ 5021944 w 5021944"/>
                <a:gd name="connsiteY4-10" fmla="*/ 682174 h 1364346"/>
                <a:gd name="connsiteX5-11" fmla="*/ 5021943 w 5021944"/>
                <a:gd name="connsiteY5-12" fmla="*/ 682174 h 1364346"/>
                <a:gd name="connsiteX6-13" fmla="*/ 4339771 w 5021944"/>
                <a:gd name="connsiteY6-14" fmla="*/ 1364346 h 1364346"/>
                <a:gd name="connsiteX7-15" fmla="*/ 682172 w 5021944"/>
                <a:gd name="connsiteY7-16" fmla="*/ 1364345 h 1364346"/>
                <a:gd name="connsiteX8-17" fmla="*/ 0 w 5021944"/>
                <a:gd name="connsiteY8-18" fmla="*/ 682173 h 1364346"/>
                <a:gd name="connsiteX9" fmla="*/ 0 w 5021944"/>
                <a:gd name="connsiteY9" fmla="*/ 682174 h 1364346"/>
                <a:gd name="connsiteX0-19" fmla="*/ 0 w 5021944"/>
                <a:gd name="connsiteY0-20" fmla="*/ 682174 h 1364346"/>
                <a:gd name="connsiteX1-21" fmla="*/ 682172 w 5021944"/>
                <a:gd name="connsiteY1-22" fmla="*/ 2 h 1364346"/>
                <a:gd name="connsiteX2-23" fmla="*/ 2510036 w 5021944"/>
                <a:gd name="connsiteY2-24" fmla="*/ 157521 h 1364346"/>
                <a:gd name="connsiteX3-25" fmla="*/ 4339772 w 5021944"/>
                <a:gd name="connsiteY3-26" fmla="*/ 2 h 1364346"/>
                <a:gd name="connsiteX4-27" fmla="*/ 5021944 w 5021944"/>
                <a:gd name="connsiteY4-28" fmla="*/ 682174 h 1364346"/>
                <a:gd name="connsiteX5-29" fmla="*/ 5021943 w 5021944"/>
                <a:gd name="connsiteY5-30" fmla="*/ 682174 h 1364346"/>
                <a:gd name="connsiteX6-31" fmla="*/ 4339771 w 5021944"/>
                <a:gd name="connsiteY6-32" fmla="*/ 1364346 h 1364346"/>
                <a:gd name="connsiteX7-33" fmla="*/ 2510035 w 5021944"/>
                <a:gd name="connsiteY7-34" fmla="*/ 1209361 h 1364346"/>
                <a:gd name="connsiteX8-35" fmla="*/ 682172 w 5021944"/>
                <a:gd name="connsiteY8-36" fmla="*/ 1364345 h 1364346"/>
                <a:gd name="connsiteX9-37" fmla="*/ 0 w 5021944"/>
                <a:gd name="connsiteY9-38" fmla="*/ 682173 h 1364346"/>
                <a:gd name="connsiteX10" fmla="*/ 0 w 5021944"/>
                <a:gd name="connsiteY10" fmla="*/ 682174 h 1364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 y="connsiteY10"/>
                </a:cxn>
              </a:cxnLst>
              <a:rect l="l" t="t" r="r" b="b"/>
              <a:pathLst>
                <a:path w="5021944" h="1364346">
                  <a:moveTo>
                    <a:pt x="0" y="682174"/>
                  </a:moveTo>
                  <a:cubicBezTo>
                    <a:pt x="0" y="305421"/>
                    <a:pt x="305419" y="2"/>
                    <a:pt x="682172" y="2"/>
                  </a:cubicBezTo>
                  <a:cubicBezTo>
                    <a:pt x="1291460" y="-785"/>
                    <a:pt x="1900748" y="158308"/>
                    <a:pt x="2510036" y="157521"/>
                  </a:cubicBezTo>
                  <a:cubicBezTo>
                    <a:pt x="3119948" y="158308"/>
                    <a:pt x="3729860" y="-785"/>
                    <a:pt x="4339772" y="2"/>
                  </a:cubicBezTo>
                  <a:cubicBezTo>
                    <a:pt x="4716525" y="2"/>
                    <a:pt x="5021944" y="305421"/>
                    <a:pt x="5021944" y="682174"/>
                  </a:cubicBezTo>
                  <a:lnTo>
                    <a:pt x="5021943" y="682174"/>
                  </a:lnTo>
                  <a:cubicBezTo>
                    <a:pt x="5021943" y="1058927"/>
                    <a:pt x="4716524" y="1364346"/>
                    <a:pt x="4339771" y="1364346"/>
                  </a:cubicBezTo>
                  <a:cubicBezTo>
                    <a:pt x="3729859" y="1364108"/>
                    <a:pt x="3119947" y="1209599"/>
                    <a:pt x="2510035" y="1209361"/>
                  </a:cubicBezTo>
                  <a:lnTo>
                    <a:pt x="682172" y="1364345"/>
                  </a:lnTo>
                  <a:cubicBezTo>
                    <a:pt x="305419" y="1364345"/>
                    <a:pt x="0" y="1058926"/>
                    <a:pt x="0" y="682173"/>
                  </a:cubicBezTo>
                  <a:lnTo>
                    <a:pt x="0" y="68217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7054679" y="891087"/>
              <a:ext cx="1440000" cy="1440000"/>
            </a:xfrm>
            <a:prstGeom prst="ellipse">
              <a:avLst/>
            </a:prstGeom>
            <a:solidFill>
              <a:schemeClr val="accent6"/>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3"/>
            <p:cNvSpPr/>
            <p:nvPr/>
          </p:nvSpPr>
          <p:spPr>
            <a:xfrm rot="5400000" flipH="1">
              <a:off x="1681763" y="2757713"/>
              <a:ext cx="5021944" cy="1364346"/>
            </a:xfrm>
            <a:custGeom>
              <a:avLst/>
              <a:gdLst>
                <a:gd name="connsiteX0" fmla="*/ 0 w 5021943"/>
                <a:gd name="connsiteY0" fmla="*/ 682172 h 1364343"/>
                <a:gd name="connsiteX1" fmla="*/ 682172 w 5021943"/>
                <a:gd name="connsiteY1" fmla="*/ 0 h 1364343"/>
                <a:gd name="connsiteX2" fmla="*/ 4339772 w 5021943"/>
                <a:gd name="connsiteY2" fmla="*/ 0 h 1364343"/>
                <a:gd name="connsiteX3" fmla="*/ 5021944 w 5021943"/>
                <a:gd name="connsiteY3" fmla="*/ 682172 h 1364343"/>
                <a:gd name="connsiteX4" fmla="*/ 5021943 w 5021943"/>
                <a:gd name="connsiteY4" fmla="*/ 682172 h 1364343"/>
                <a:gd name="connsiteX5" fmla="*/ 4339771 w 5021943"/>
                <a:gd name="connsiteY5" fmla="*/ 1364344 h 1364343"/>
                <a:gd name="connsiteX6" fmla="*/ 682172 w 5021943"/>
                <a:gd name="connsiteY6" fmla="*/ 1364343 h 1364343"/>
                <a:gd name="connsiteX7" fmla="*/ 0 w 5021943"/>
                <a:gd name="connsiteY7" fmla="*/ 682171 h 1364343"/>
                <a:gd name="connsiteX8" fmla="*/ 0 w 5021943"/>
                <a:gd name="connsiteY8" fmla="*/ 682172 h 1364343"/>
                <a:gd name="connsiteX0-1" fmla="*/ 0 w 5021944"/>
                <a:gd name="connsiteY0-2" fmla="*/ 682174 h 1364346"/>
                <a:gd name="connsiteX1-3" fmla="*/ 682172 w 5021944"/>
                <a:gd name="connsiteY1-4" fmla="*/ 2 h 1364346"/>
                <a:gd name="connsiteX2-5" fmla="*/ 2510036 w 5021944"/>
                <a:gd name="connsiteY2-6" fmla="*/ 157521 h 1364346"/>
                <a:gd name="connsiteX3-7" fmla="*/ 4339772 w 5021944"/>
                <a:gd name="connsiteY3-8" fmla="*/ 2 h 1364346"/>
                <a:gd name="connsiteX4-9" fmla="*/ 5021944 w 5021944"/>
                <a:gd name="connsiteY4-10" fmla="*/ 682174 h 1364346"/>
                <a:gd name="connsiteX5-11" fmla="*/ 5021943 w 5021944"/>
                <a:gd name="connsiteY5-12" fmla="*/ 682174 h 1364346"/>
                <a:gd name="connsiteX6-13" fmla="*/ 4339771 w 5021944"/>
                <a:gd name="connsiteY6-14" fmla="*/ 1364346 h 1364346"/>
                <a:gd name="connsiteX7-15" fmla="*/ 682172 w 5021944"/>
                <a:gd name="connsiteY7-16" fmla="*/ 1364345 h 1364346"/>
                <a:gd name="connsiteX8-17" fmla="*/ 0 w 5021944"/>
                <a:gd name="connsiteY8-18" fmla="*/ 682173 h 1364346"/>
                <a:gd name="connsiteX9" fmla="*/ 0 w 5021944"/>
                <a:gd name="connsiteY9" fmla="*/ 682174 h 1364346"/>
                <a:gd name="connsiteX0-19" fmla="*/ 0 w 5021944"/>
                <a:gd name="connsiteY0-20" fmla="*/ 682174 h 1364346"/>
                <a:gd name="connsiteX1-21" fmla="*/ 682172 w 5021944"/>
                <a:gd name="connsiteY1-22" fmla="*/ 2 h 1364346"/>
                <a:gd name="connsiteX2-23" fmla="*/ 2510036 w 5021944"/>
                <a:gd name="connsiteY2-24" fmla="*/ 157521 h 1364346"/>
                <a:gd name="connsiteX3-25" fmla="*/ 4339772 w 5021944"/>
                <a:gd name="connsiteY3-26" fmla="*/ 2 h 1364346"/>
                <a:gd name="connsiteX4-27" fmla="*/ 5021944 w 5021944"/>
                <a:gd name="connsiteY4-28" fmla="*/ 682174 h 1364346"/>
                <a:gd name="connsiteX5-29" fmla="*/ 5021943 w 5021944"/>
                <a:gd name="connsiteY5-30" fmla="*/ 682174 h 1364346"/>
                <a:gd name="connsiteX6-31" fmla="*/ 4339771 w 5021944"/>
                <a:gd name="connsiteY6-32" fmla="*/ 1364346 h 1364346"/>
                <a:gd name="connsiteX7-33" fmla="*/ 2510035 w 5021944"/>
                <a:gd name="connsiteY7-34" fmla="*/ 1209361 h 1364346"/>
                <a:gd name="connsiteX8-35" fmla="*/ 682172 w 5021944"/>
                <a:gd name="connsiteY8-36" fmla="*/ 1364345 h 1364346"/>
                <a:gd name="connsiteX9-37" fmla="*/ 0 w 5021944"/>
                <a:gd name="connsiteY9-38" fmla="*/ 682173 h 1364346"/>
                <a:gd name="connsiteX10" fmla="*/ 0 w 5021944"/>
                <a:gd name="connsiteY10" fmla="*/ 682174 h 1364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 y="connsiteY10"/>
                </a:cxn>
              </a:cxnLst>
              <a:rect l="l" t="t" r="r" b="b"/>
              <a:pathLst>
                <a:path w="5021944" h="1364346">
                  <a:moveTo>
                    <a:pt x="0" y="682174"/>
                  </a:moveTo>
                  <a:cubicBezTo>
                    <a:pt x="0" y="305421"/>
                    <a:pt x="305419" y="2"/>
                    <a:pt x="682172" y="2"/>
                  </a:cubicBezTo>
                  <a:cubicBezTo>
                    <a:pt x="1291460" y="-785"/>
                    <a:pt x="1900748" y="158308"/>
                    <a:pt x="2510036" y="157521"/>
                  </a:cubicBezTo>
                  <a:cubicBezTo>
                    <a:pt x="3119948" y="158308"/>
                    <a:pt x="3729860" y="-785"/>
                    <a:pt x="4339772" y="2"/>
                  </a:cubicBezTo>
                  <a:cubicBezTo>
                    <a:pt x="4716525" y="2"/>
                    <a:pt x="5021944" y="305421"/>
                    <a:pt x="5021944" y="682174"/>
                  </a:cubicBezTo>
                  <a:lnTo>
                    <a:pt x="5021943" y="682174"/>
                  </a:lnTo>
                  <a:cubicBezTo>
                    <a:pt x="5021943" y="1058927"/>
                    <a:pt x="4716524" y="1364346"/>
                    <a:pt x="4339771" y="1364346"/>
                  </a:cubicBezTo>
                  <a:cubicBezTo>
                    <a:pt x="3729859" y="1364108"/>
                    <a:pt x="3119947" y="1209599"/>
                    <a:pt x="2510035" y="1209361"/>
                  </a:cubicBezTo>
                  <a:lnTo>
                    <a:pt x="682172" y="1364345"/>
                  </a:lnTo>
                  <a:cubicBezTo>
                    <a:pt x="305419" y="1364345"/>
                    <a:pt x="0" y="1058926"/>
                    <a:pt x="0" y="682173"/>
                  </a:cubicBezTo>
                  <a:lnTo>
                    <a:pt x="0" y="68217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rot="5400000" flipH="1">
              <a:off x="3472735" y="928914"/>
              <a:ext cx="1440000" cy="1440000"/>
            </a:xfrm>
            <a:prstGeom prst="ellipse">
              <a:avLst/>
            </a:prstGeom>
            <a:solidFill>
              <a:schemeClr val="accent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3"/>
            <p:cNvSpPr/>
            <p:nvPr/>
          </p:nvSpPr>
          <p:spPr>
            <a:xfrm flipH="1">
              <a:off x="3472735" y="4548685"/>
              <a:ext cx="5021944" cy="1364346"/>
            </a:xfrm>
            <a:custGeom>
              <a:avLst/>
              <a:gdLst>
                <a:gd name="connsiteX0" fmla="*/ 0 w 5021943"/>
                <a:gd name="connsiteY0" fmla="*/ 682172 h 1364343"/>
                <a:gd name="connsiteX1" fmla="*/ 682172 w 5021943"/>
                <a:gd name="connsiteY1" fmla="*/ 0 h 1364343"/>
                <a:gd name="connsiteX2" fmla="*/ 4339772 w 5021943"/>
                <a:gd name="connsiteY2" fmla="*/ 0 h 1364343"/>
                <a:gd name="connsiteX3" fmla="*/ 5021944 w 5021943"/>
                <a:gd name="connsiteY3" fmla="*/ 682172 h 1364343"/>
                <a:gd name="connsiteX4" fmla="*/ 5021943 w 5021943"/>
                <a:gd name="connsiteY4" fmla="*/ 682172 h 1364343"/>
                <a:gd name="connsiteX5" fmla="*/ 4339771 w 5021943"/>
                <a:gd name="connsiteY5" fmla="*/ 1364344 h 1364343"/>
                <a:gd name="connsiteX6" fmla="*/ 682172 w 5021943"/>
                <a:gd name="connsiteY6" fmla="*/ 1364343 h 1364343"/>
                <a:gd name="connsiteX7" fmla="*/ 0 w 5021943"/>
                <a:gd name="connsiteY7" fmla="*/ 682171 h 1364343"/>
                <a:gd name="connsiteX8" fmla="*/ 0 w 5021943"/>
                <a:gd name="connsiteY8" fmla="*/ 682172 h 1364343"/>
                <a:gd name="connsiteX0-1" fmla="*/ 0 w 5021944"/>
                <a:gd name="connsiteY0-2" fmla="*/ 682174 h 1364346"/>
                <a:gd name="connsiteX1-3" fmla="*/ 682172 w 5021944"/>
                <a:gd name="connsiteY1-4" fmla="*/ 2 h 1364346"/>
                <a:gd name="connsiteX2-5" fmla="*/ 2510036 w 5021944"/>
                <a:gd name="connsiteY2-6" fmla="*/ 157521 h 1364346"/>
                <a:gd name="connsiteX3-7" fmla="*/ 4339772 w 5021944"/>
                <a:gd name="connsiteY3-8" fmla="*/ 2 h 1364346"/>
                <a:gd name="connsiteX4-9" fmla="*/ 5021944 w 5021944"/>
                <a:gd name="connsiteY4-10" fmla="*/ 682174 h 1364346"/>
                <a:gd name="connsiteX5-11" fmla="*/ 5021943 w 5021944"/>
                <a:gd name="connsiteY5-12" fmla="*/ 682174 h 1364346"/>
                <a:gd name="connsiteX6-13" fmla="*/ 4339771 w 5021944"/>
                <a:gd name="connsiteY6-14" fmla="*/ 1364346 h 1364346"/>
                <a:gd name="connsiteX7-15" fmla="*/ 682172 w 5021944"/>
                <a:gd name="connsiteY7-16" fmla="*/ 1364345 h 1364346"/>
                <a:gd name="connsiteX8-17" fmla="*/ 0 w 5021944"/>
                <a:gd name="connsiteY8-18" fmla="*/ 682173 h 1364346"/>
                <a:gd name="connsiteX9" fmla="*/ 0 w 5021944"/>
                <a:gd name="connsiteY9" fmla="*/ 682174 h 1364346"/>
                <a:gd name="connsiteX0-19" fmla="*/ 0 w 5021944"/>
                <a:gd name="connsiteY0-20" fmla="*/ 682174 h 1364346"/>
                <a:gd name="connsiteX1-21" fmla="*/ 682172 w 5021944"/>
                <a:gd name="connsiteY1-22" fmla="*/ 2 h 1364346"/>
                <a:gd name="connsiteX2-23" fmla="*/ 2510036 w 5021944"/>
                <a:gd name="connsiteY2-24" fmla="*/ 157521 h 1364346"/>
                <a:gd name="connsiteX3-25" fmla="*/ 4339772 w 5021944"/>
                <a:gd name="connsiteY3-26" fmla="*/ 2 h 1364346"/>
                <a:gd name="connsiteX4-27" fmla="*/ 5021944 w 5021944"/>
                <a:gd name="connsiteY4-28" fmla="*/ 682174 h 1364346"/>
                <a:gd name="connsiteX5-29" fmla="*/ 5021943 w 5021944"/>
                <a:gd name="connsiteY5-30" fmla="*/ 682174 h 1364346"/>
                <a:gd name="connsiteX6-31" fmla="*/ 4339771 w 5021944"/>
                <a:gd name="connsiteY6-32" fmla="*/ 1364346 h 1364346"/>
                <a:gd name="connsiteX7-33" fmla="*/ 2510035 w 5021944"/>
                <a:gd name="connsiteY7-34" fmla="*/ 1209361 h 1364346"/>
                <a:gd name="connsiteX8-35" fmla="*/ 682172 w 5021944"/>
                <a:gd name="connsiteY8-36" fmla="*/ 1364345 h 1364346"/>
                <a:gd name="connsiteX9-37" fmla="*/ 0 w 5021944"/>
                <a:gd name="connsiteY9-38" fmla="*/ 682173 h 1364346"/>
                <a:gd name="connsiteX10" fmla="*/ 0 w 5021944"/>
                <a:gd name="connsiteY10" fmla="*/ 682174 h 1364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 y="connsiteY10"/>
                </a:cxn>
              </a:cxnLst>
              <a:rect l="l" t="t" r="r" b="b"/>
              <a:pathLst>
                <a:path w="5021944" h="1364346">
                  <a:moveTo>
                    <a:pt x="0" y="682174"/>
                  </a:moveTo>
                  <a:cubicBezTo>
                    <a:pt x="0" y="305421"/>
                    <a:pt x="305419" y="2"/>
                    <a:pt x="682172" y="2"/>
                  </a:cubicBezTo>
                  <a:cubicBezTo>
                    <a:pt x="1291460" y="-785"/>
                    <a:pt x="1900748" y="158308"/>
                    <a:pt x="2510036" y="157521"/>
                  </a:cubicBezTo>
                  <a:cubicBezTo>
                    <a:pt x="3119948" y="158308"/>
                    <a:pt x="3729860" y="-785"/>
                    <a:pt x="4339772" y="2"/>
                  </a:cubicBezTo>
                  <a:cubicBezTo>
                    <a:pt x="4716525" y="2"/>
                    <a:pt x="5021944" y="305421"/>
                    <a:pt x="5021944" y="682174"/>
                  </a:cubicBezTo>
                  <a:lnTo>
                    <a:pt x="5021943" y="682174"/>
                  </a:lnTo>
                  <a:cubicBezTo>
                    <a:pt x="5021943" y="1058927"/>
                    <a:pt x="4716524" y="1364346"/>
                    <a:pt x="4339771" y="1364346"/>
                  </a:cubicBezTo>
                  <a:cubicBezTo>
                    <a:pt x="3729859" y="1364108"/>
                    <a:pt x="3119947" y="1209599"/>
                    <a:pt x="2510035" y="1209361"/>
                  </a:cubicBezTo>
                  <a:lnTo>
                    <a:pt x="682172" y="1364345"/>
                  </a:lnTo>
                  <a:cubicBezTo>
                    <a:pt x="305419" y="1364345"/>
                    <a:pt x="0" y="1058926"/>
                    <a:pt x="0" y="682173"/>
                  </a:cubicBezTo>
                  <a:lnTo>
                    <a:pt x="0" y="68217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flipH="1">
              <a:off x="3472735" y="4510858"/>
              <a:ext cx="1440000" cy="1440000"/>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rot="5400000">
              <a:off x="7054679" y="4510858"/>
              <a:ext cx="1440000" cy="1440000"/>
            </a:xfrm>
            <a:prstGeom prst="ellipse">
              <a:avLst/>
            </a:prstGeom>
            <a:solidFill>
              <a:schemeClr val="accent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4315326" y="1743977"/>
              <a:ext cx="3374587" cy="3374587"/>
            </a:xfrm>
            <a:prstGeom prst="ellipse">
              <a:avLst/>
            </a:prstGeom>
            <a:solidFill>
              <a:srgbClr val="00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Graphic 21" descr="Shopping car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32735" y="4870858"/>
              <a:ext cx="720000" cy="720000"/>
            </a:xfrm>
            <a:prstGeom prst="rect">
              <a:avLst/>
            </a:prstGeom>
          </p:spPr>
        </p:pic>
        <p:pic>
          <p:nvPicPr>
            <p:cNvPr id="24" name="Graphic 23" descr="Lab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735" y="1251087"/>
              <a:ext cx="720000" cy="720000"/>
            </a:xfrm>
            <a:prstGeom prst="rect">
              <a:avLst/>
            </a:prstGeom>
          </p:spPr>
        </p:pic>
        <p:pic>
          <p:nvPicPr>
            <p:cNvPr id="26" name="Graphic 25" descr="Magnifying 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679" y="1251087"/>
              <a:ext cx="720000" cy="720000"/>
            </a:xfrm>
            <a:prstGeom prst="rect">
              <a:avLst/>
            </a:prstGeom>
          </p:spPr>
        </p:pic>
        <p:pic>
          <p:nvPicPr>
            <p:cNvPr id="28" name="Graphic 27" descr="Calculato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4679" y="4870858"/>
              <a:ext cx="720000" cy="720000"/>
            </a:xfrm>
            <a:prstGeom prst="rect">
              <a:avLst/>
            </a:prstGeom>
          </p:spPr>
        </p:pic>
      </p:grpSp>
      <p:sp>
        <p:nvSpPr>
          <p:cNvPr id="29" name="TextBox 28"/>
          <p:cNvSpPr txBox="1"/>
          <p:nvPr/>
        </p:nvSpPr>
        <p:spPr>
          <a:xfrm>
            <a:off x="1228976" y="863791"/>
            <a:ext cx="1941094" cy="984885"/>
          </a:xfrm>
          <a:prstGeom prst="rect">
            <a:avLst/>
          </a:prstGeom>
          <a:noFill/>
        </p:spPr>
        <p:txBody>
          <a:bodyPr wrap="square" rtlCol="0">
            <a:spAutoFit/>
          </a:bodyPr>
          <a:lstStyle/>
          <a:p>
            <a:r>
              <a:rPr lang="en-IN" sz="4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30</a:t>
            </a: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t>
            </a:r>
            <a:endParaRPr lang="en-IN" sz="4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TITLE A</a:t>
            </a:r>
            <a:endParaRPr lang="en-IN"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p:cNvSpPr txBox="1"/>
          <p:nvPr/>
        </p:nvSpPr>
        <p:spPr>
          <a:xfrm>
            <a:off x="1235287" y="4836681"/>
            <a:ext cx="1941094" cy="984885"/>
          </a:xfrm>
          <a:prstGeom prst="rect">
            <a:avLst/>
          </a:prstGeom>
          <a:noFill/>
        </p:spPr>
        <p:txBody>
          <a:bodyPr wrap="square" rtlCol="0">
            <a:spAutoFit/>
          </a:bodyPr>
          <a:lstStyle/>
          <a:p>
            <a:r>
              <a:rPr lang="en-IN" sz="4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20</a:t>
            </a: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t>
            </a:r>
            <a:endParaRPr lang="en-IN" sz="4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TITLE C</a:t>
            </a:r>
            <a:endParaRPr lang="en-IN"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p:cNvSpPr txBox="1"/>
          <p:nvPr/>
        </p:nvSpPr>
        <p:spPr>
          <a:xfrm>
            <a:off x="9504992" y="863791"/>
            <a:ext cx="1941094" cy="984885"/>
          </a:xfrm>
          <a:prstGeom prst="rect">
            <a:avLst/>
          </a:prstGeom>
          <a:noFill/>
        </p:spPr>
        <p:txBody>
          <a:bodyPr wrap="square" rtlCol="0">
            <a:spAutoFit/>
          </a:bodyPr>
          <a:lstStyle/>
          <a:p>
            <a:r>
              <a:rPr lang="en-IN" sz="4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40</a:t>
            </a: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t>
            </a:r>
            <a:endParaRPr lang="en-IN" sz="4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TITLE B</a:t>
            </a:r>
            <a:endParaRPr lang="en-IN"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9504992" y="4836681"/>
            <a:ext cx="1941094" cy="984885"/>
          </a:xfrm>
          <a:prstGeom prst="rect">
            <a:avLst/>
          </a:prstGeom>
          <a:noFill/>
        </p:spPr>
        <p:txBody>
          <a:bodyPr wrap="square" rtlCol="0">
            <a:spAutoFit/>
          </a:bodyPr>
          <a:lstStyle/>
          <a:p>
            <a:r>
              <a:rPr lang="en-IN" sz="4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60</a:t>
            </a:r>
            <a:r>
              <a:rPr lang="en-IN" sz="2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a:t>
            </a:r>
            <a:endParaRPr lang="en-IN" sz="40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TITLE D</a:t>
            </a:r>
            <a:endParaRPr lang="en-IN"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TextBox 42"/>
          <p:cNvSpPr txBox="1"/>
          <p:nvPr/>
        </p:nvSpPr>
        <p:spPr>
          <a:xfrm>
            <a:off x="5005136" y="2823500"/>
            <a:ext cx="2181727" cy="1231106"/>
          </a:xfrm>
          <a:prstGeom prst="rect">
            <a:avLst/>
          </a:prstGeom>
          <a:noFill/>
        </p:spPr>
        <p:txBody>
          <a:bodyPr wrap="square" rtlCol="0">
            <a:spAutoFit/>
          </a:bodyPr>
          <a:lstStyle/>
          <a:p>
            <a:pPr algn="ctr"/>
            <a:r>
              <a:rPr lang="en-IN" sz="5400" dirty="0">
                <a:solidFill>
                  <a:schemeClr val="bg1"/>
                </a:solidFill>
                <a:latin typeface="Mistral" panose="03090702030407020403" pitchFamily="66" charset="0"/>
              </a:rPr>
              <a:t>Sales</a:t>
            </a:r>
            <a:endParaRPr lang="en-IN" sz="5400" dirty="0">
              <a:solidFill>
                <a:schemeClr val="bg1"/>
              </a:solidFill>
              <a:latin typeface="Mistral" panose="03090702030407020403" pitchFamily="66" charset="0"/>
            </a:endParaRPr>
          </a:p>
          <a:p>
            <a:pPr algn="ctr"/>
            <a:r>
              <a:rPr lang="en-IN"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FIGURES</a:t>
            </a:r>
            <a:endParaRPr lang="en-IN" sz="54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p:cNvSpPr/>
          <p:nvPr/>
        </p:nvSpPr>
        <p:spPr>
          <a:xfrm flipH="1">
            <a:off x="9028478" y="816233"/>
            <a:ext cx="3163522" cy="1154854"/>
          </a:xfrm>
          <a:custGeom>
            <a:avLst/>
            <a:gdLst>
              <a:gd name="connsiteX0" fmla="*/ 0 w 2718756"/>
              <a:gd name="connsiteY0" fmla="*/ 0 h 1080000"/>
              <a:gd name="connsiteX1" fmla="*/ 812716 w 2718756"/>
              <a:gd name="connsiteY1" fmla="*/ 0 h 1080000"/>
              <a:gd name="connsiteX2" fmla="*/ 1828800 w 2718756"/>
              <a:gd name="connsiteY2" fmla="*/ 0 h 1080000"/>
              <a:gd name="connsiteX3" fmla="*/ 2178756 w 2718756"/>
              <a:gd name="connsiteY3" fmla="*/ 0 h 1080000"/>
              <a:gd name="connsiteX4" fmla="*/ 2718756 w 2718756"/>
              <a:gd name="connsiteY4" fmla="*/ 540000 h 1080000"/>
              <a:gd name="connsiteX5" fmla="*/ 2178756 w 2718756"/>
              <a:gd name="connsiteY5" fmla="*/ 1080000 h 1080000"/>
              <a:gd name="connsiteX6" fmla="*/ 1828800 w 2718756"/>
              <a:gd name="connsiteY6" fmla="*/ 1080000 h 1080000"/>
              <a:gd name="connsiteX7" fmla="*/ 812716 w 2718756"/>
              <a:gd name="connsiteY7" fmla="*/ 1080000 h 1080000"/>
              <a:gd name="connsiteX8" fmla="*/ 0 w 2718756"/>
              <a:gd name="connsiteY8" fmla="*/ 108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8756" h="1080000">
                <a:moveTo>
                  <a:pt x="0" y="0"/>
                </a:moveTo>
                <a:lnTo>
                  <a:pt x="812716" y="0"/>
                </a:lnTo>
                <a:lnTo>
                  <a:pt x="1828800" y="0"/>
                </a:lnTo>
                <a:lnTo>
                  <a:pt x="2178756" y="0"/>
                </a:lnTo>
                <a:cubicBezTo>
                  <a:pt x="2476990" y="0"/>
                  <a:pt x="2718756" y="241766"/>
                  <a:pt x="2718756" y="540000"/>
                </a:cubicBezTo>
                <a:cubicBezTo>
                  <a:pt x="2718756" y="838234"/>
                  <a:pt x="2476990" y="1080000"/>
                  <a:pt x="2178756" y="1080000"/>
                </a:cubicBezTo>
                <a:lnTo>
                  <a:pt x="1828800" y="1080000"/>
                </a:lnTo>
                <a:lnTo>
                  <a:pt x="812716" y="1080000"/>
                </a:lnTo>
                <a:lnTo>
                  <a:pt x="0" y="10800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flipH="1">
            <a:off x="9028478" y="4758177"/>
            <a:ext cx="3163522" cy="1154854"/>
          </a:xfrm>
          <a:custGeom>
            <a:avLst/>
            <a:gdLst>
              <a:gd name="connsiteX0" fmla="*/ 0 w 2718756"/>
              <a:gd name="connsiteY0" fmla="*/ 0 h 1080000"/>
              <a:gd name="connsiteX1" fmla="*/ 812716 w 2718756"/>
              <a:gd name="connsiteY1" fmla="*/ 0 h 1080000"/>
              <a:gd name="connsiteX2" fmla="*/ 1828800 w 2718756"/>
              <a:gd name="connsiteY2" fmla="*/ 0 h 1080000"/>
              <a:gd name="connsiteX3" fmla="*/ 2178756 w 2718756"/>
              <a:gd name="connsiteY3" fmla="*/ 0 h 1080000"/>
              <a:gd name="connsiteX4" fmla="*/ 2718756 w 2718756"/>
              <a:gd name="connsiteY4" fmla="*/ 540000 h 1080000"/>
              <a:gd name="connsiteX5" fmla="*/ 2178756 w 2718756"/>
              <a:gd name="connsiteY5" fmla="*/ 1080000 h 1080000"/>
              <a:gd name="connsiteX6" fmla="*/ 1828800 w 2718756"/>
              <a:gd name="connsiteY6" fmla="*/ 1080000 h 1080000"/>
              <a:gd name="connsiteX7" fmla="*/ 812716 w 2718756"/>
              <a:gd name="connsiteY7" fmla="*/ 1080000 h 1080000"/>
              <a:gd name="connsiteX8" fmla="*/ 0 w 2718756"/>
              <a:gd name="connsiteY8" fmla="*/ 108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8756" h="1080000">
                <a:moveTo>
                  <a:pt x="0" y="0"/>
                </a:moveTo>
                <a:lnTo>
                  <a:pt x="812716" y="0"/>
                </a:lnTo>
                <a:lnTo>
                  <a:pt x="1828800" y="0"/>
                </a:lnTo>
                <a:lnTo>
                  <a:pt x="2178756" y="0"/>
                </a:lnTo>
                <a:cubicBezTo>
                  <a:pt x="2476990" y="0"/>
                  <a:pt x="2718756" y="241766"/>
                  <a:pt x="2718756" y="540000"/>
                </a:cubicBezTo>
                <a:cubicBezTo>
                  <a:pt x="2718756" y="838234"/>
                  <a:pt x="2476990" y="1080000"/>
                  <a:pt x="2178756" y="1080000"/>
                </a:cubicBezTo>
                <a:lnTo>
                  <a:pt x="1828800" y="1080000"/>
                </a:lnTo>
                <a:lnTo>
                  <a:pt x="812716" y="1080000"/>
                </a:lnTo>
                <a:lnTo>
                  <a:pt x="0" y="10800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a:off x="0" y="4758177"/>
            <a:ext cx="3163522" cy="1154854"/>
          </a:xfrm>
          <a:custGeom>
            <a:avLst/>
            <a:gdLst>
              <a:gd name="connsiteX0" fmla="*/ 0 w 2718756"/>
              <a:gd name="connsiteY0" fmla="*/ 0 h 1080000"/>
              <a:gd name="connsiteX1" fmla="*/ 812716 w 2718756"/>
              <a:gd name="connsiteY1" fmla="*/ 0 h 1080000"/>
              <a:gd name="connsiteX2" fmla="*/ 1828800 w 2718756"/>
              <a:gd name="connsiteY2" fmla="*/ 0 h 1080000"/>
              <a:gd name="connsiteX3" fmla="*/ 2178756 w 2718756"/>
              <a:gd name="connsiteY3" fmla="*/ 0 h 1080000"/>
              <a:gd name="connsiteX4" fmla="*/ 2718756 w 2718756"/>
              <a:gd name="connsiteY4" fmla="*/ 540000 h 1080000"/>
              <a:gd name="connsiteX5" fmla="*/ 2178756 w 2718756"/>
              <a:gd name="connsiteY5" fmla="*/ 1080000 h 1080000"/>
              <a:gd name="connsiteX6" fmla="*/ 1828800 w 2718756"/>
              <a:gd name="connsiteY6" fmla="*/ 1080000 h 1080000"/>
              <a:gd name="connsiteX7" fmla="*/ 812716 w 2718756"/>
              <a:gd name="connsiteY7" fmla="*/ 1080000 h 1080000"/>
              <a:gd name="connsiteX8" fmla="*/ 0 w 2718756"/>
              <a:gd name="connsiteY8" fmla="*/ 108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8756" h="1080000">
                <a:moveTo>
                  <a:pt x="0" y="0"/>
                </a:moveTo>
                <a:lnTo>
                  <a:pt x="812716" y="0"/>
                </a:lnTo>
                <a:lnTo>
                  <a:pt x="1828800" y="0"/>
                </a:lnTo>
                <a:lnTo>
                  <a:pt x="2178756" y="0"/>
                </a:lnTo>
                <a:cubicBezTo>
                  <a:pt x="2476990" y="0"/>
                  <a:pt x="2718756" y="241766"/>
                  <a:pt x="2718756" y="540000"/>
                </a:cubicBezTo>
                <a:cubicBezTo>
                  <a:pt x="2718756" y="838234"/>
                  <a:pt x="2476990" y="1080000"/>
                  <a:pt x="2178756" y="1080000"/>
                </a:cubicBezTo>
                <a:lnTo>
                  <a:pt x="1828800" y="1080000"/>
                </a:lnTo>
                <a:lnTo>
                  <a:pt x="812716" y="1080000"/>
                </a:lnTo>
                <a:lnTo>
                  <a:pt x="0" y="10800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Shape 37"/>
          <p:cNvSpPr/>
          <p:nvPr/>
        </p:nvSpPr>
        <p:spPr>
          <a:xfrm>
            <a:off x="-12960" y="816233"/>
            <a:ext cx="3163522" cy="1154854"/>
          </a:xfrm>
          <a:custGeom>
            <a:avLst/>
            <a:gdLst>
              <a:gd name="connsiteX0" fmla="*/ 0 w 2718756"/>
              <a:gd name="connsiteY0" fmla="*/ 0 h 1080000"/>
              <a:gd name="connsiteX1" fmla="*/ 812716 w 2718756"/>
              <a:gd name="connsiteY1" fmla="*/ 0 h 1080000"/>
              <a:gd name="connsiteX2" fmla="*/ 1828800 w 2718756"/>
              <a:gd name="connsiteY2" fmla="*/ 0 h 1080000"/>
              <a:gd name="connsiteX3" fmla="*/ 2178756 w 2718756"/>
              <a:gd name="connsiteY3" fmla="*/ 0 h 1080000"/>
              <a:gd name="connsiteX4" fmla="*/ 2718756 w 2718756"/>
              <a:gd name="connsiteY4" fmla="*/ 540000 h 1080000"/>
              <a:gd name="connsiteX5" fmla="*/ 2178756 w 2718756"/>
              <a:gd name="connsiteY5" fmla="*/ 1080000 h 1080000"/>
              <a:gd name="connsiteX6" fmla="*/ 1828800 w 2718756"/>
              <a:gd name="connsiteY6" fmla="*/ 1080000 h 1080000"/>
              <a:gd name="connsiteX7" fmla="*/ 812716 w 2718756"/>
              <a:gd name="connsiteY7" fmla="*/ 1080000 h 1080000"/>
              <a:gd name="connsiteX8" fmla="*/ 0 w 2718756"/>
              <a:gd name="connsiteY8" fmla="*/ 108000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8756" h="1080000">
                <a:moveTo>
                  <a:pt x="0" y="0"/>
                </a:moveTo>
                <a:lnTo>
                  <a:pt x="812716" y="0"/>
                </a:lnTo>
                <a:lnTo>
                  <a:pt x="1828800" y="0"/>
                </a:lnTo>
                <a:lnTo>
                  <a:pt x="2178756" y="0"/>
                </a:lnTo>
                <a:cubicBezTo>
                  <a:pt x="2476990" y="0"/>
                  <a:pt x="2718756" y="241766"/>
                  <a:pt x="2718756" y="540000"/>
                </a:cubicBezTo>
                <a:cubicBezTo>
                  <a:pt x="2718756" y="838234"/>
                  <a:pt x="2476990" y="1080000"/>
                  <a:pt x="2178756" y="1080000"/>
                </a:cubicBezTo>
                <a:lnTo>
                  <a:pt x="1828800" y="1080000"/>
                </a:lnTo>
                <a:lnTo>
                  <a:pt x="812716" y="1080000"/>
                </a:lnTo>
                <a:lnTo>
                  <a:pt x="0" y="10800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p:cNvSpPr txBox="1"/>
          <p:nvPr/>
        </p:nvSpPr>
        <p:spPr>
          <a:xfrm>
            <a:off x="1228976" y="863791"/>
            <a:ext cx="1941094" cy="984885"/>
          </a:xfrm>
          <a:prstGeom prst="rect">
            <a:avLst/>
          </a:prstGeom>
          <a:noFill/>
        </p:spPr>
        <p:txBody>
          <a:bodyPr wrap="square" rtlCol="0">
            <a:spAutoFit/>
          </a:bodyPr>
          <a:lstStyle/>
          <a:p>
            <a:r>
              <a:rPr lang="en-IN" sz="4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30</a:t>
            </a:r>
            <a:r>
              <a:rPr lang="en-IN" sz="2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t>
            </a:r>
            <a:endParaRPr lang="en-IN" sz="4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pc="3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TITLE A</a:t>
            </a:r>
            <a:endParaRPr lang="en-IN" spc="3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p:cNvSpPr txBox="1"/>
          <p:nvPr/>
        </p:nvSpPr>
        <p:spPr>
          <a:xfrm>
            <a:off x="1235287" y="4836681"/>
            <a:ext cx="1941094" cy="984885"/>
          </a:xfrm>
          <a:prstGeom prst="rect">
            <a:avLst/>
          </a:prstGeom>
          <a:noFill/>
        </p:spPr>
        <p:txBody>
          <a:bodyPr wrap="square" rtlCol="0">
            <a:spAutoFit/>
          </a:bodyPr>
          <a:lstStyle/>
          <a:p>
            <a:r>
              <a:rPr lang="en-IN" sz="4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20</a:t>
            </a:r>
            <a:r>
              <a:rPr lang="en-IN" sz="2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t>
            </a:r>
            <a:endParaRPr lang="en-IN" sz="4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pc="3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TITLE C</a:t>
            </a:r>
            <a:endParaRPr lang="en-IN" spc="3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p:cNvSpPr txBox="1"/>
          <p:nvPr/>
        </p:nvSpPr>
        <p:spPr>
          <a:xfrm>
            <a:off x="9504992" y="863791"/>
            <a:ext cx="1941094" cy="984885"/>
          </a:xfrm>
          <a:prstGeom prst="rect">
            <a:avLst/>
          </a:prstGeom>
          <a:noFill/>
        </p:spPr>
        <p:txBody>
          <a:bodyPr wrap="square" rtlCol="0">
            <a:spAutoFit/>
          </a:bodyPr>
          <a:lstStyle/>
          <a:p>
            <a:r>
              <a:rPr lang="en-IN" sz="4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40</a:t>
            </a:r>
            <a:r>
              <a:rPr lang="en-IN" sz="2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t>
            </a:r>
            <a:endParaRPr lang="en-IN" sz="4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pc="3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TITLE B</a:t>
            </a:r>
            <a:endParaRPr lang="en-IN" spc="3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p:cNvSpPr txBox="1"/>
          <p:nvPr/>
        </p:nvSpPr>
        <p:spPr>
          <a:xfrm>
            <a:off x="9504992" y="4836681"/>
            <a:ext cx="1941094" cy="984885"/>
          </a:xfrm>
          <a:prstGeom prst="rect">
            <a:avLst/>
          </a:prstGeom>
          <a:noFill/>
        </p:spPr>
        <p:txBody>
          <a:bodyPr wrap="square" rtlCol="0">
            <a:spAutoFit/>
          </a:bodyPr>
          <a:lstStyle/>
          <a:p>
            <a:r>
              <a:rPr lang="en-IN" sz="4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60</a:t>
            </a:r>
            <a:r>
              <a:rPr lang="en-IN" sz="2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t>
            </a:r>
            <a:endParaRPr lang="en-IN" sz="4000" dirty="0">
              <a:solidFill>
                <a:schemeClr val="bg2">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pc="3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TITLE D</a:t>
            </a:r>
            <a:endParaRPr lang="en-IN" spc="3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p:cNvGrpSpPr/>
          <p:nvPr/>
        </p:nvGrpSpPr>
        <p:grpSpPr>
          <a:xfrm>
            <a:off x="3585028" y="891087"/>
            <a:ext cx="5021944" cy="5059771"/>
            <a:chOff x="3585028" y="891087"/>
            <a:chExt cx="5021944" cy="5059771"/>
          </a:xfrm>
        </p:grpSpPr>
        <p:grpSp>
          <p:nvGrpSpPr>
            <p:cNvPr id="42" name="Group 41"/>
            <p:cNvGrpSpPr/>
            <p:nvPr/>
          </p:nvGrpSpPr>
          <p:grpSpPr>
            <a:xfrm>
              <a:off x="3585028" y="891087"/>
              <a:ext cx="5021944" cy="5059771"/>
              <a:chOff x="3472735" y="891087"/>
              <a:chExt cx="5021944" cy="5059771"/>
            </a:xfrm>
          </p:grpSpPr>
          <p:sp>
            <p:nvSpPr>
              <p:cNvPr id="18" name="Rectangle: Rounded Corners 3"/>
              <p:cNvSpPr/>
              <p:nvPr/>
            </p:nvSpPr>
            <p:spPr>
              <a:xfrm rot="5400000">
                <a:off x="5263707" y="2757713"/>
                <a:ext cx="5021944" cy="1364346"/>
              </a:xfrm>
              <a:custGeom>
                <a:avLst/>
                <a:gdLst>
                  <a:gd name="connsiteX0" fmla="*/ 0 w 5021943"/>
                  <a:gd name="connsiteY0" fmla="*/ 682172 h 1364343"/>
                  <a:gd name="connsiteX1" fmla="*/ 682172 w 5021943"/>
                  <a:gd name="connsiteY1" fmla="*/ 0 h 1364343"/>
                  <a:gd name="connsiteX2" fmla="*/ 4339772 w 5021943"/>
                  <a:gd name="connsiteY2" fmla="*/ 0 h 1364343"/>
                  <a:gd name="connsiteX3" fmla="*/ 5021944 w 5021943"/>
                  <a:gd name="connsiteY3" fmla="*/ 682172 h 1364343"/>
                  <a:gd name="connsiteX4" fmla="*/ 5021943 w 5021943"/>
                  <a:gd name="connsiteY4" fmla="*/ 682172 h 1364343"/>
                  <a:gd name="connsiteX5" fmla="*/ 4339771 w 5021943"/>
                  <a:gd name="connsiteY5" fmla="*/ 1364344 h 1364343"/>
                  <a:gd name="connsiteX6" fmla="*/ 682172 w 5021943"/>
                  <a:gd name="connsiteY6" fmla="*/ 1364343 h 1364343"/>
                  <a:gd name="connsiteX7" fmla="*/ 0 w 5021943"/>
                  <a:gd name="connsiteY7" fmla="*/ 682171 h 1364343"/>
                  <a:gd name="connsiteX8" fmla="*/ 0 w 5021943"/>
                  <a:gd name="connsiteY8" fmla="*/ 682172 h 1364343"/>
                  <a:gd name="connsiteX0-1" fmla="*/ 0 w 5021944"/>
                  <a:gd name="connsiteY0-2" fmla="*/ 682174 h 1364346"/>
                  <a:gd name="connsiteX1-3" fmla="*/ 682172 w 5021944"/>
                  <a:gd name="connsiteY1-4" fmla="*/ 2 h 1364346"/>
                  <a:gd name="connsiteX2-5" fmla="*/ 2510036 w 5021944"/>
                  <a:gd name="connsiteY2-6" fmla="*/ 157521 h 1364346"/>
                  <a:gd name="connsiteX3-7" fmla="*/ 4339772 w 5021944"/>
                  <a:gd name="connsiteY3-8" fmla="*/ 2 h 1364346"/>
                  <a:gd name="connsiteX4-9" fmla="*/ 5021944 w 5021944"/>
                  <a:gd name="connsiteY4-10" fmla="*/ 682174 h 1364346"/>
                  <a:gd name="connsiteX5-11" fmla="*/ 5021943 w 5021944"/>
                  <a:gd name="connsiteY5-12" fmla="*/ 682174 h 1364346"/>
                  <a:gd name="connsiteX6-13" fmla="*/ 4339771 w 5021944"/>
                  <a:gd name="connsiteY6-14" fmla="*/ 1364346 h 1364346"/>
                  <a:gd name="connsiteX7-15" fmla="*/ 682172 w 5021944"/>
                  <a:gd name="connsiteY7-16" fmla="*/ 1364345 h 1364346"/>
                  <a:gd name="connsiteX8-17" fmla="*/ 0 w 5021944"/>
                  <a:gd name="connsiteY8-18" fmla="*/ 682173 h 1364346"/>
                  <a:gd name="connsiteX9" fmla="*/ 0 w 5021944"/>
                  <a:gd name="connsiteY9" fmla="*/ 682174 h 1364346"/>
                  <a:gd name="connsiteX0-19" fmla="*/ 0 w 5021944"/>
                  <a:gd name="connsiteY0-20" fmla="*/ 682174 h 1364346"/>
                  <a:gd name="connsiteX1-21" fmla="*/ 682172 w 5021944"/>
                  <a:gd name="connsiteY1-22" fmla="*/ 2 h 1364346"/>
                  <a:gd name="connsiteX2-23" fmla="*/ 2510036 w 5021944"/>
                  <a:gd name="connsiteY2-24" fmla="*/ 157521 h 1364346"/>
                  <a:gd name="connsiteX3-25" fmla="*/ 4339772 w 5021944"/>
                  <a:gd name="connsiteY3-26" fmla="*/ 2 h 1364346"/>
                  <a:gd name="connsiteX4-27" fmla="*/ 5021944 w 5021944"/>
                  <a:gd name="connsiteY4-28" fmla="*/ 682174 h 1364346"/>
                  <a:gd name="connsiteX5-29" fmla="*/ 5021943 w 5021944"/>
                  <a:gd name="connsiteY5-30" fmla="*/ 682174 h 1364346"/>
                  <a:gd name="connsiteX6-31" fmla="*/ 4339771 w 5021944"/>
                  <a:gd name="connsiteY6-32" fmla="*/ 1364346 h 1364346"/>
                  <a:gd name="connsiteX7-33" fmla="*/ 2510035 w 5021944"/>
                  <a:gd name="connsiteY7-34" fmla="*/ 1209361 h 1364346"/>
                  <a:gd name="connsiteX8-35" fmla="*/ 682172 w 5021944"/>
                  <a:gd name="connsiteY8-36" fmla="*/ 1364345 h 1364346"/>
                  <a:gd name="connsiteX9-37" fmla="*/ 0 w 5021944"/>
                  <a:gd name="connsiteY9-38" fmla="*/ 682173 h 1364346"/>
                  <a:gd name="connsiteX10" fmla="*/ 0 w 5021944"/>
                  <a:gd name="connsiteY10" fmla="*/ 682174 h 1364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 y="connsiteY10"/>
                  </a:cxn>
                </a:cxnLst>
                <a:rect l="l" t="t" r="r" b="b"/>
                <a:pathLst>
                  <a:path w="5021944" h="1364346">
                    <a:moveTo>
                      <a:pt x="0" y="682174"/>
                    </a:moveTo>
                    <a:cubicBezTo>
                      <a:pt x="0" y="305421"/>
                      <a:pt x="305419" y="2"/>
                      <a:pt x="682172" y="2"/>
                    </a:cubicBezTo>
                    <a:cubicBezTo>
                      <a:pt x="1291460" y="-785"/>
                      <a:pt x="1900748" y="158308"/>
                      <a:pt x="2510036" y="157521"/>
                    </a:cubicBezTo>
                    <a:cubicBezTo>
                      <a:pt x="3119948" y="158308"/>
                      <a:pt x="3729860" y="-785"/>
                      <a:pt x="4339772" y="2"/>
                    </a:cubicBezTo>
                    <a:cubicBezTo>
                      <a:pt x="4716525" y="2"/>
                      <a:pt x="5021944" y="305421"/>
                      <a:pt x="5021944" y="682174"/>
                    </a:cubicBezTo>
                    <a:lnTo>
                      <a:pt x="5021943" y="682174"/>
                    </a:lnTo>
                    <a:cubicBezTo>
                      <a:pt x="5021943" y="1058927"/>
                      <a:pt x="4716524" y="1364346"/>
                      <a:pt x="4339771" y="1364346"/>
                    </a:cubicBezTo>
                    <a:cubicBezTo>
                      <a:pt x="3729859" y="1364108"/>
                      <a:pt x="3119947" y="1209599"/>
                      <a:pt x="2510035" y="1209361"/>
                    </a:cubicBezTo>
                    <a:lnTo>
                      <a:pt x="682172" y="1364345"/>
                    </a:lnTo>
                    <a:cubicBezTo>
                      <a:pt x="305419" y="1364345"/>
                      <a:pt x="0" y="1058926"/>
                      <a:pt x="0" y="682173"/>
                    </a:cubicBezTo>
                    <a:lnTo>
                      <a:pt x="0" y="68217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p:cNvSpPr/>
              <p:nvPr/>
            </p:nvSpPr>
            <p:spPr>
              <a:xfrm>
                <a:off x="3472735" y="928914"/>
                <a:ext cx="5021944" cy="1364346"/>
              </a:xfrm>
              <a:custGeom>
                <a:avLst/>
                <a:gdLst>
                  <a:gd name="connsiteX0" fmla="*/ 0 w 5021943"/>
                  <a:gd name="connsiteY0" fmla="*/ 682172 h 1364343"/>
                  <a:gd name="connsiteX1" fmla="*/ 682172 w 5021943"/>
                  <a:gd name="connsiteY1" fmla="*/ 0 h 1364343"/>
                  <a:gd name="connsiteX2" fmla="*/ 4339772 w 5021943"/>
                  <a:gd name="connsiteY2" fmla="*/ 0 h 1364343"/>
                  <a:gd name="connsiteX3" fmla="*/ 5021944 w 5021943"/>
                  <a:gd name="connsiteY3" fmla="*/ 682172 h 1364343"/>
                  <a:gd name="connsiteX4" fmla="*/ 5021943 w 5021943"/>
                  <a:gd name="connsiteY4" fmla="*/ 682172 h 1364343"/>
                  <a:gd name="connsiteX5" fmla="*/ 4339771 w 5021943"/>
                  <a:gd name="connsiteY5" fmla="*/ 1364344 h 1364343"/>
                  <a:gd name="connsiteX6" fmla="*/ 682172 w 5021943"/>
                  <a:gd name="connsiteY6" fmla="*/ 1364343 h 1364343"/>
                  <a:gd name="connsiteX7" fmla="*/ 0 w 5021943"/>
                  <a:gd name="connsiteY7" fmla="*/ 682171 h 1364343"/>
                  <a:gd name="connsiteX8" fmla="*/ 0 w 5021943"/>
                  <a:gd name="connsiteY8" fmla="*/ 682172 h 1364343"/>
                  <a:gd name="connsiteX0-1" fmla="*/ 0 w 5021944"/>
                  <a:gd name="connsiteY0-2" fmla="*/ 682174 h 1364346"/>
                  <a:gd name="connsiteX1-3" fmla="*/ 682172 w 5021944"/>
                  <a:gd name="connsiteY1-4" fmla="*/ 2 h 1364346"/>
                  <a:gd name="connsiteX2-5" fmla="*/ 2510036 w 5021944"/>
                  <a:gd name="connsiteY2-6" fmla="*/ 157521 h 1364346"/>
                  <a:gd name="connsiteX3-7" fmla="*/ 4339772 w 5021944"/>
                  <a:gd name="connsiteY3-8" fmla="*/ 2 h 1364346"/>
                  <a:gd name="connsiteX4-9" fmla="*/ 5021944 w 5021944"/>
                  <a:gd name="connsiteY4-10" fmla="*/ 682174 h 1364346"/>
                  <a:gd name="connsiteX5-11" fmla="*/ 5021943 w 5021944"/>
                  <a:gd name="connsiteY5-12" fmla="*/ 682174 h 1364346"/>
                  <a:gd name="connsiteX6-13" fmla="*/ 4339771 w 5021944"/>
                  <a:gd name="connsiteY6-14" fmla="*/ 1364346 h 1364346"/>
                  <a:gd name="connsiteX7-15" fmla="*/ 682172 w 5021944"/>
                  <a:gd name="connsiteY7-16" fmla="*/ 1364345 h 1364346"/>
                  <a:gd name="connsiteX8-17" fmla="*/ 0 w 5021944"/>
                  <a:gd name="connsiteY8-18" fmla="*/ 682173 h 1364346"/>
                  <a:gd name="connsiteX9" fmla="*/ 0 w 5021944"/>
                  <a:gd name="connsiteY9" fmla="*/ 682174 h 1364346"/>
                  <a:gd name="connsiteX0-19" fmla="*/ 0 w 5021944"/>
                  <a:gd name="connsiteY0-20" fmla="*/ 682174 h 1364346"/>
                  <a:gd name="connsiteX1-21" fmla="*/ 682172 w 5021944"/>
                  <a:gd name="connsiteY1-22" fmla="*/ 2 h 1364346"/>
                  <a:gd name="connsiteX2-23" fmla="*/ 2510036 w 5021944"/>
                  <a:gd name="connsiteY2-24" fmla="*/ 157521 h 1364346"/>
                  <a:gd name="connsiteX3-25" fmla="*/ 4339772 w 5021944"/>
                  <a:gd name="connsiteY3-26" fmla="*/ 2 h 1364346"/>
                  <a:gd name="connsiteX4-27" fmla="*/ 5021944 w 5021944"/>
                  <a:gd name="connsiteY4-28" fmla="*/ 682174 h 1364346"/>
                  <a:gd name="connsiteX5-29" fmla="*/ 5021943 w 5021944"/>
                  <a:gd name="connsiteY5-30" fmla="*/ 682174 h 1364346"/>
                  <a:gd name="connsiteX6-31" fmla="*/ 4339771 w 5021944"/>
                  <a:gd name="connsiteY6-32" fmla="*/ 1364346 h 1364346"/>
                  <a:gd name="connsiteX7-33" fmla="*/ 2510035 w 5021944"/>
                  <a:gd name="connsiteY7-34" fmla="*/ 1209361 h 1364346"/>
                  <a:gd name="connsiteX8-35" fmla="*/ 682172 w 5021944"/>
                  <a:gd name="connsiteY8-36" fmla="*/ 1364345 h 1364346"/>
                  <a:gd name="connsiteX9-37" fmla="*/ 0 w 5021944"/>
                  <a:gd name="connsiteY9-38" fmla="*/ 682173 h 1364346"/>
                  <a:gd name="connsiteX10" fmla="*/ 0 w 5021944"/>
                  <a:gd name="connsiteY10" fmla="*/ 682174 h 1364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 y="connsiteY10"/>
                  </a:cxn>
                </a:cxnLst>
                <a:rect l="l" t="t" r="r" b="b"/>
                <a:pathLst>
                  <a:path w="5021944" h="1364346">
                    <a:moveTo>
                      <a:pt x="0" y="682174"/>
                    </a:moveTo>
                    <a:cubicBezTo>
                      <a:pt x="0" y="305421"/>
                      <a:pt x="305419" y="2"/>
                      <a:pt x="682172" y="2"/>
                    </a:cubicBezTo>
                    <a:cubicBezTo>
                      <a:pt x="1291460" y="-785"/>
                      <a:pt x="1900748" y="158308"/>
                      <a:pt x="2510036" y="157521"/>
                    </a:cubicBezTo>
                    <a:cubicBezTo>
                      <a:pt x="3119948" y="158308"/>
                      <a:pt x="3729860" y="-785"/>
                      <a:pt x="4339772" y="2"/>
                    </a:cubicBezTo>
                    <a:cubicBezTo>
                      <a:pt x="4716525" y="2"/>
                      <a:pt x="5021944" y="305421"/>
                      <a:pt x="5021944" y="682174"/>
                    </a:cubicBezTo>
                    <a:lnTo>
                      <a:pt x="5021943" y="682174"/>
                    </a:lnTo>
                    <a:cubicBezTo>
                      <a:pt x="5021943" y="1058927"/>
                      <a:pt x="4716524" y="1364346"/>
                      <a:pt x="4339771" y="1364346"/>
                    </a:cubicBezTo>
                    <a:cubicBezTo>
                      <a:pt x="3729859" y="1364108"/>
                      <a:pt x="3119947" y="1209599"/>
                      <a:pt x="2510035" y="1209361"/>
                    </a:cubicBezTo>
                    <a:lnTo>
                      <a:pt x="682172" y="1364345"/>
                    </a:lnTo>
                    <a:cubicBezTo>
                      <a:pt x="305419" y="1364345"/>
                      <a:pt x="0" y="1058926"/>
                      <a:pt x="0" y="682173"/>
                    </a:cubicBezTo>
                    <a:lnTo>
                      <a:pt x="0" y="68217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7054679" y="891087"/>
                <a:ext cx="1440000" cy="1440000"/>
              </a:xfrm>
              <a:prstGeom prst="ellipse">
                <a:avLst/>
              </a:prstGeom>
              <a:solidFill>
                <a:schemeClr val="accent6"/>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3"/>
              <p:cNvSpPr/>
              <p:nvPr/>
            </p:nvSpPr>
            <p:spPr>
              <a:xfrm rot="5400000" flipH="1">
                <a:off x="1681763" y="2757713"/>
                <a:ext cx="5021944" cy="1364346"/>
              </a:xfrm>
              <a:custGeom>
                <a:avLst/>
                <a:gdLst>
                  <a:gd name="connsiteX0" fmla="*/ 0 w 5021943"/>
                  <a:gd name="connsiteY0" fmla="*/ 682172 h 1364343"/>
                  <a:gd name="connsiteX1" fmla="*/ 682172 w 5021943"/>
                  <a:gd name="connsiteY1" fmla="*/ 0 h 1364343"/>
                  <a:gd name="connsiteX2" fmla="*/ 4339772 w 5021943"/>
                  <a:gd name="connsiteY2" fmla="*/ 0 h 1364343"/>
                  <a:gd name="connsiteX3" fmla="*/ 5021944 w 5021943"/>
                  <a:gd name="connsiteY3" fmla="*/ 682172 h 1364343"/>
                  <a:gd name="connsiteX4" fmla="*/ 5021943 w 5021943"/>
                  <a:gd name="connsiteY4" fmla="*/ 682172 h 1364343"/>
                  <a:gd name="connsiteX5" fmla="*/ 4339771 w 5021943"/>
                  <a:gd name="connsiteY5" fmla="*/ 1364344 h 1364343"/>
                  <a:gd name="connsiteX6" fmla="*/ 682172 w 5021943"/>
                  <a:gd name="connsiteY6" fmla="*/ 1364343 h 1364343"/>
                  <a:gd name="connsiteX7" fmla="*/ 0 w 5021943"/>
                  <a:gd name="connsiteY7" fmla="*/ 682171 h 1364343"/>
                  <a:gd name="connsiteX8" fmla="*/ 0 w 5021943"/>
                  <a:gd name="connsiteY8" fmla="*/ 682172 h 1364343"/>
                  <a:gd name="connsiteX0-1" fmla="*/ 0 w 5021944"/>
                  <a:gd name="connsiteY0-2" fmla="*/ 682174 h 1364346"/>
                  <a:gd name="connsiteX1-3" fmla="*/ 682172 w 5021944"/>
                  <a:gd name="connsiteY1-4" fmla="*/ 2 h 1364346"/>
                  <a:gd name="connsiteX2-5" fmla="*/ 2510036 w 5021944"/>
                  <a:gd name="connsiteY2-6" fmla="*/ 157521 h 1364346"/>
                  <a:gd name="connsiteX3-7" fmla="*/ 4339772 w 5021944"/>
                  <a:gd name="connsiteY3-8" fmla="*/ 2 h 1364346"/>
                  <a:gd name="connsiteX4-9" fmla="*/ 5021944 w 5021944"/>
                  <a:gd name="connsiteY4-10" fmla="*/ 682174 h 1364346"/>
                  <a:gd name="connsiteX5-11" fmla="*/ 5021943 w 5021944"/>
                  <a:gd name="connsiteY5-12" fmla="*/ 682174 h 1364346"/>
                  <a:gd name="connsiteX6-13" fmla="*/ 4339771 w 5021944"/>
                  <a:gd name="connsiteY6-14" fmla="*/ 1364346 h 1364346"/>
                  <a:gd name="connsiteX7-15" fmla="*/ 682172 w 5021944"/>
                  <a:gd name="connsiteY7-16" fmla="*/ 1364345 h 1364346"/>
                  <a:gd name="connsiteX8-17" fmla="*/ 0 w 5021944"/>
                  <a:gd name="connsiteY8-18" fmla="*/ 682173 h 1364346"/>
                  <a:gd name="connsiteX9" fmla="*/ 0 w 5021944"/>
                  <a:gd name="connsiteY9" fmla="*/ 682174 h 1364346"/>
                  <a:gd name="connsiteX0-19" fmla="*/ 0 w 5021944"/>
                  <a:gd name="connsiteY0-20" fmla="*/ 682174 h 1364346"/>
                  <a:gd name="connsiteX1-21" fmla="*/ 682172 w 5021944"/>
                  <a:gd name="connsiteY1-22" fmla="*/ 2 h 1364346"/>
                  <a:gd name="connsiteX2-23" fmla="*/ 2510036 w 5021944"/>
                  <a:gd name="connsiteY2-24" fmla="*/ 157521 h 1364346"/>
                  <a:gd name="connsiteX3-25" fmla="*/ 4339772 w 5021944"/>
                  <a:gd name="connsiteY3-26" fmla="*/ 2 h 1364346"/>
                  <a:gd name="connsiteX4-27" fmla="*/ 5021944 w 5021944"/>
                  <a:gd name="connsiteY4-28" fmla="*/ 682174 h 1364346"/>
                  <a:gd name="connsiteX5-29" fmla="*/ 5021943 w 5021944"/>
                  <a:gd name="connsiteY5-30" fmla="*/ 682174 h 1364346"/>
                  <a:gd name="connsiteX6-31" fmla="*/ 4339771 w 5021944"/>
                  <a:gd name="connsiteY6-32" fmla="*/ 1364346 h 1364346"/>
                  <a:gd name="connsiteX7-33" fmla="*/ 2510035 w 5021944"/>
                  <a:gd name="connsiteY7-34" fmla="*/ 1209361 h 1364346"/>
                  <a:gd name="connsiteX8-35" fmla="*/ 682172 w 5021944"/>
                  <a:gd name="connsiteY8-36" fmla="*/ 1364345 h 1364346"/>
                  <a:gd name="connsiteX9-37" fmla="*/ 0 w 5021944"/>
                  <a:gd name="connsiteY9-38" fmla="*/ 682173 h 1364346"/>
                  <a:gd name="connsiteX10" fmla="*/ 0 w 5021944"/>
                  <a:gd name="connsiteY10" fmla="*/ 682174 h 1364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 y="connsiteY10"/>
                  </a:cxn>
                </a:cxnLst>
                <a:rect l="l" t="t" r="r" b="b"/>
                <a:pathLst>
                  <a:path w="5021944" h="1364346">
                    <a:moveTo>
                      <a:pt x="0" y="682174"/>
                    </a:moveTo>
                    <a:cubicBezTo>
                      <a:pt x="0" y="305421"/>
                      <a:pt x="305419" y="2"/>
                      <a:pt x="682172" y="2"/>
                    </a:cubicBezTo>
                    <a:cubicBezTo>
                      <a:pt x="1291460" y="-785"/>
                      <a:pt x="1900748" y="158308"/>
                      <a:pt x="2510036" y="157521"/>
                    </a:cubicBezTo>
                    <a:cubicBezTo>
                      <a:pt x="3119948" y="158308"/>
                      <a:pt x="3729860" y="-785"/>
                      <a:pt x="4339772" y="2"/>
                    </a:cubicBezTo>
                    <a:cubicBezTo>
                      <a:pt x="4716525" y="2"/>
                      <a:pt x="5021944" y="305421"/>
                      <a:pt x="5021944" y="682174"/>
                    </a:cubicBezTo>
                    <a:lnTo>
                      <a:pt x="5021943" y="682174"/>
                    </a:lnTo>
                    <a:cubicBezTo>
                      <a:pt x="5021943" y="1058927"/>
                      <a:pt x="4716524" y="1364346"/>
                      <a:pt x="4339771" y="1364346"/>
                    </a:cubicBezTo>
                    <a:cubicBezTo>
                      <a:pt x="3729859" y="1364108"/>
                      <a:pt x="3119947" y="1209599"/>
                      <a:pt x="2510035" y="1209361"/>
                    </a:cubicBezTo>
                    <a:lnTo>
                      <a:pt x="682172" y="1364345"/>
                    </a:lnTo>
                    <a:cubicBezTo>
                      <a:pt x="305419" y="1364345"/>
                      <a:pt x="0" y="1058926"/>
                      <a:pt x="0" y="682173"/>
                    </a:cubicBezTo>
                    <a:lnTo>
                      <a:pt x="0" y="68217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rot="5400000" flipH="1">
                <a:off x="3472735" y="928914"/>
                <a:ext cx="1440000" cy="1440000"/>
              </a:xfrm>
              <a:prstGeom prst="ellipse">
                <a:avLst/>
              </a:prstGeom>
              <a:solidFill>
                <a:schemeClr val="accent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3"/>
              <p:cNvSpPr/>
              <p:nvPr/>
            </p:nvSpPr>
            <p:spPr>
              <a:xfrm flipH="1">
                <a:off x="3472735" y="4548685"/>
                <a:ext cx="5021944" cy="1364346"/>
              </a:xfrm>
              <a:custGeom>
                <a:avLst/>
                <a:gdLst>
                  <a:gd name="connsiteX0" fmla="*/ 0 w 5021943"/>
                  <a:gd name="connsiteY0" fmla="*/ 682172 h 1364343"/>
                  <a:gd name="connsiteX1" fmla="*/ 682172 w 5021943"/>
                  <a:gd name="connsiteY1" fmla="*/ 0 h 1364343"/>
                  <a:gd name="connsiteX2" fmla="*/ 4339772 w 5021943"/>
                  <a:gd name="connsiteY2" fmla="*/ 0 h 1364343"/>
                  <a:gd name="connsiteX3" fmla="*/ 5021944 w 5021943"/>
                  <a:gd name="connsiteY3" fmla="*/ 682172 h 1364343"/>
                  <a:gd name="connsiteX4" fmla="*/ 5021943 w 5021943"/>
                  <a:gd name="connsiteY4" fmla="*/ 682172 h 1364343"/>
                  <a:gd name="connsiteX5" fmla="*/ 4339771 w 5021943"/>
                  <a:gd name="connsiteY5" fmla="*/ 1364344 h 1364343"/>
                  <a:gd name="connsiteX6" fmla="*/ 682172 w 5021943"/>
                  <a:gd name="connsiteY6" fmla="*/ 1364343 h 1364343"/>
                  <a:gd name="connsiteX7" fmla="*/ 0 w 5021943"/>
                  <a:gd name="connsiteY7" fmla="*/ 682171 h 1364343"/>
                  <a:gd name="connsiteX8" fmla="*/ 0 w 5021943"/>
                  <a:gd name="connsiteY8" fmla="*/ 682172 h 1364343"/>
                  <a:gd name="connsiteX0-1" fmla="*/ 0 w 5021944"/>
                  <a:gd name="connsiteY0-2" fmla="*/ 682174 h 1364346"/>
                  <a:gd name="connsiteX1-3" fmla="*/ 682172 w 5021944"/>
                  <a:gd name="connsiteY1-4" fmla="*/ 2 h 1364346"/>
                  <a:gd name="connsiteX2-5" fmla="*/ 2510036 w 5021944"/>
                  <a:gd name="connsiteY2-6" fmla="*/ 157521 h 1364346"/>
                  <a:gd name="connsiteX3-7" fmla="*/ 4339772 w 5021944"/>
                  <a:gd name="connsiteY3-8" fmla="*/ 2 h 1364346"/>
                  <a:gd name="connsiteX4-9" fmla="*/ 5021944 w 5021944"/>
                  <a:gd name="connsiteY4-10" fmla="*/ 682174 h 1364346"/>
                  <a:gd name="connsiteX5-11" fmla="*/ 5021943 w 5021944"/>
                  <a:gd name="connsiteY5-12" fmla="*/ 682174 h 1364346"/>
                  <a:gd name="connsiteX6-13" fmla="*/ 4339771 w 5021944"/>
                  <a:gd name="connsiteY6-14" fmla="*/ 1364346 h 1364346"/>
                  <a:gd name="connsiteX7-15" fmla="*/ 682172 w 5021944"/>
                  <a:gd name="connsiteY7-16" fmla="*/ 1364345 h 1364346"/>
                  <a:gd name="connsiteX8-17" fmla="*/ 0 w 5021944"/>
                  <a:gd name="connsiteY8-18" fmla="*/ 682173 h 1364346"/>
                  <a:gd name="connsiteX9" fmla="*/ 0 w 5021944"/>
                  <a:gd name="connsiteY9" fmla="*/ 682174 h 1364346"/>
                  <a:gd name="connsiteX0-19" fmla="*/ 0 w 5021944"/>
                  <a:gd name="connsiteY0-20" fmla="*/ 682174 h 1364346"/>
                  <a:gd name="connsiteX1-21" fmla="*/ 682172 w 5021944"/>
                  <a:gd name="connsiteY1-22" fmla="*/ 2 h 1364346"/>
                  <a:gd name="connsiteX2-23" fmla="*/ 2510036 w 5021944"/>
                  <a:gd name="connsiteY2-24" fmla="*/ 157521 h 1364346"/>
                  <a:gd name="connsiteX3-25" fmla="*/ 4339772 w 5021944"/>
                  <a:gd name="connsiteY3-26" fmla="*/ 2 h 1364346"/>
                  <a:gd name="connsiteX4-27" fmla="*/ 5021944 w 5021944"/>
                  <a:gd name="connsiteY4-28" fmla="*/ 682174 h 1364346"/>
                  <a:gd name="connsiteX5-29" fmla="*/ 5021943 w 5021944"/>
                  <a:gd name="connsiteY5-30" fmla="*/ 682174 h 1364346"/>
                  <a:gd name="connsiteX6-31" fmla="*/ 4339771 w 5021944"/>
                  <a:gd name="connsiteY6-32" fmla="*/ 1364346 h 1364346"/>
                  <a:gd name="connsiteX7-33" fmla="*/ 2510035 w 5021944"/>
                  <a:gd name="connsiteY7-34" fmla="*/ 1209361 h 1364346"/>
                  <a:gd name="connsiteX8-35" fmla="*/ 682172 w 5021944"/>
                  <a:gd name="connsiteY8-36" fmla="*/ 1364345 h 1364346"/>
                  <a:gd name="connsiteX9-37" fmla="*/ 0 w 5021944"/>
                  <a:gd name="connsiteY9-38" fmla="*/ 682173 h 1364346"/>
                  <a:gd name="connsiteX10" fmla="*/ 0 w 5021944"/>
                  <a:gd name="connsiteY10" fmla="*/ 682174 h 13643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 y="connsiteY10"/>
                  </a:cxn>
                </a:cxnLst>
                <a:rect l="l" t="t" r="r" b="b"/>
                <a:pathLst>
                  <a:path w="5021944" h="1364346">
                    <a:moveTo>
                      <a:pt x="0" y="682174"/>
                    </a:moveTo>
                    <a:cubicBezTo>
                      <a:pt x="0" y="305421"/>
                      <a:pt x="305419" y="2"/>
                      <a:pt x="682172" y="2"/>
                    </a:cubicBezTo>
                    <a:cubicBezTo>
                      <a:pt x="1291460" y="-785"/>
                      <a:pt x="1900748" y="158308"/>
                      <a:pt x="2510036" y="157521"/>
                    </a:cubicBezTo>
                    <a:cubicBezTo>
                      <a:pt x="3119948" y="158308"/>
                      <a:pt x="3729860" y="-785"/>
                      <a:pt x="4339772" y="2"/>
                    </a:cubicBezTo>
                    <a:cubicBezTo>
                      <a:pt x="4716525" y="2"/>
                      <a:pt x="5021944" y="305421"/>
                      <a:pt x="5021944" y="682174"/>
                    </a:cubicBezTo>
                    <a:lnTo>
                      <a:pt x="5021943" y="682174"/>
                    </a:lnTo>
                    <a:cubicBezTo>
                      <a:pt x="5021943" y="1058927"/>
                      <a:pt x="4716524" y="1364346"/>
                      <a:pt x="4339771" y="1364346"/>
                    </a:cubicBezTo>
                    <a:cubicBezTo>
                      <a:pt x="3729859" y="1364108"/>
                      <a:pt x="3119947" y="1209599"/>
                      <a:pt x="2510035" y="1209361"/>
                    </a:cubicBezTo>
                    <a:lnTo>
                      <a:pt x="682172" y="1364345"/>
                    </a:lnTo>
                    <a:cubicBezTo>
                      <a:pt x="305419" y="1364345"/>
                      <a:pt x="0" y="1058926"/>
                      <a:pt x="0" y="682173"/>
                    </a:cubicBezTo>
                    <a:lnTo>
                      <a:pt x="0" y="682174"/>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flipH="1">
                <a:off x="3472735" y="4510858"/>
                <a:ext cx="1440000" cy="1440000"/>
              </a:xfrm>
              <a:prstGeom prst="ellipse">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rot="5400000">
                <a:off x="7054679" y="4510858"/>
                <a:ext cx="1440000" cy="1440000"/>
              </a:xfrm>
              <a:prstGeom prst="ellipse">
                <a:avLst/>
              </a:prstGeom>
              <a:solidFill>
                <a:schemeClr val="accent4"/>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4315326" y="1743977"/>
                <a:ext cx="3374587" cy="3374587"/>
              </a:xfrm>
              <a:prstGeom prst="ellipse">
                <a:avLst/>
              </a:prstGeom>
              <a:solidFill>
                <a:srgbClr val="004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Graphic 21" descr="Shopping car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32735" y="4870858"/>
                <a:ext cx="720000" cy="720000"/>
              </a:xfrm>
              <a:prstGeom prst="rect">
                <a:avLst/>
              </a:prstGeom>
            </p:spPr>
          </p:pic>
          <p:pic>
            <p:nvPicPr>
              <p:cNvPr id="24" name="Graphic 23" descr="Lab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2735" y="1251087"/>
                <a:ext cx="720000" cy="720000"/>
              </a:xfrm>
              <a:prstGeom prst="rect">
                <a:avLst/>
              </a:prstGeom>
            </p:spPr>
          </p:pic>
          <p:pic>
            <p:nvPicPr>
              <p:cNvPr id="26" name="Graphic 25" descr="Magnifying 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679" y="1251087"/>
                <a:ext cx="720000" cy="720000"/>
              </a:xfrm>
              <a:prstGeom prst="rect">
                <a:avLst/>
              </a:prstGeom>
            </p:spPr>
          </p:pic>
          <p:pic>
            <p:nvPicPr>
              <p:cNvPr id="28" name="Graphic 27" descr="Calculato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4679" y="4870858"/>
                <a:ext cx="720000" cy="720000"/>
              </a:xfrm>
              <a:prstGeom prst="rect">
                <a:avLst/>
              </a:prstGeom>
            </p:spPr>
          </p:pic>
        </p:grpSp>
        <p:sp>
          <p:nvSpPr>
            <p:cNvPr id="43" name="TextBox 42"/>
            <p:cNvSpPr txBox="1"/>
            <p:nvPr/>
          </p:nvSpPr>
          <p:spPr>
            <a:xfrm>
              <a:off x="5005136" y="2823500"/>
              <a:ext cx="2181727" cy="1231106"/>
            </a:xfrm>
            <a:prstGeom prst="rect">
              <a:avLst/>
            </a:prstGeom>
            <a:noFill/>
          </p:spPr>
          <p:txBody>
            <a:bodyPr wrap="square" rtlCol="0">
              <a:spAutoFit/>
            </a:bodyPr>
            <a:lstStyle/>
            <a:p>
              <a:pPr algn="ctr"/>
              <a:r>
                <a:rPr lang="en-IN" sz="5400" dirty="0">
                  <a:solidFill>
                    <a:schemeClr val="bg1"/>
                  </a:solidFill>
                  <a:latin typeface="Mistral" panose="03090702030407020403" pitchFamily="66" charset="0"/>
                </a:rPr>
                <a:t>Sales</a:t>
              </a:r>
              <a:endParaRPr lang="en-IN" sz="5400" dirty="0">
                <a:solidFill>
                  <a:schemeClr val="bg1"/>
                </a:solidFill>
                <a:latin typeface="Mistral" panose="03090702030407020403" pitchFamily="66" charset="0"/>
              </a:endParaRPr>
            </a:p>
            <a:p>
              <a:pPr algn="ctr"/>
              <a:r>
                <a:rPr lang="en-IN"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FIGURES</a:t>
              </a:r>
              <a:endParaRPr lang="en-IN" sz="54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0" y="0"/>
            <a:ext cx="8693624" cy="6858000"/>
          </a:xfrm>
          <a:custGeom>
            <a:avLst/>
            <a:gdLst>
              <a:gd name="connsiteX0" fmla="*/ 0 w 6713681"/>
              <a:gd name="connsiteY0" fmla="*/ 0 h 6858000"/>
              <a:gd name="connsiteX1" fmla="*/ 6713681 w 6713681"/>
              <a:gd name="connsiteY1" fmla="*/ 0 h 6858000"/>
              <a:gd name="connsiteX2" fmla="*/ 6713681 w 6713681"/>
              <a:gd name="connsiteY2" fmla="*/ 6858000 h 6858000"/>
              <a:gd name="connsiteX3" fmla="*/ 0 w 6713681"/>
              <a:gd name="connsiteY3" fmla="*/ 6858000 h 6858000"/>
              <a:gd name="connsiteX4" fmla="*/ 0 w 6713681"/>
              <a:gd name="connsiteY4" fmla="*/ 0 h 6858000"/>
              <a:gd name="connsiteX0-1" fmla="*/ 0 w 6713681"/>
              <a:gd name="connsiteY0-2" fmla="*/ 0 h 6858000"/>
              <a:gd name="connsiteX1-3" fmla="*/ 6713681 w 6713681"/>
              <a:gd name="connsiteY1-4" fmla="*/ 0 h 6858000"/>
              <a:gd name="connsiteX2-5" fmla="*/ 3027506 w 6713681"/>
              <a:gd name="connsiteY2-6" fmla="*/ 6858000 h 6858000"/>
              <a:gd name="connsiteX3-7" fmla="*/ 0 w 6713681"/>
              <a:gd name="connsiteY3-8" fmla="*/ 6858000 h 6858000"/>
              <a:gd name="connsiteX4-9" fmla="*/ 0 w 6713681"/>
              <a:gd name="connsiteY4-10" fmla="*/ 0 h 6858000"/>
              <a:gd name="connsiteX0-11" fmla="*/ 0 w 6713681"/>
              <a:gd name="connsiteY0-12" fmla="*/ 0 h 6858000"/>
              <a:gd name="connsiteX1-13" fmla="*/ 6713681 w 6713681"/>
              <a:gd name="connsiteY1-14" fmla="*/ 0 h 6858000"/>
              <a:gd name="connsiteX2-15" fmla="*/ 769507 w 6713681"/>
              <a:gd name="connsiteY2-16" fmla="*/ 6858000 h 6858000"/>
              <a:gd name="connsiteX3-17" fmla="*/ 0 w 6713681"/>
              <a:gd name="connsiteY3-18" fmla="*/ 6858000 h 6858000"/>
              <a:gd name="connsiteX4-19" fmla="*/ 0 w 6713681"/>
              <a:gd name="connsiteY4-2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713681" h="6858000">
                <a:moveTo>
                  <a:pt x="0" y="0"/>
                </a:moveTo>
                <a:lnTo>
                  <a:pt x="6713681" y="0"/>
                </a:lnTo>
                <a:lnTo>
                  <a:pt x="769507" y="6858000"/>
                </a:lnTo>
                <a:lnTo>
                  <a:pt x="0" y="6858000"/>
                </a:lnTo>
                <a:lnTo>
                  <a:pt x="0" y="0"/>
                </a:lnTo>
                <a:close/>
              </a:path>
            </a:pathLst>
          </a:cu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0" y="2687688"/>
            <a:ext cx="12192000" cy="1482624"/>
          </a:xfrm>
          <a:prstGeom prst="rect">
            <a:avLst/>
          </a:prstGeom>
          <a:solidFill>
            <a:schemeClr val="tx1">
              <a:lumMod val="95000"/>
              <a:lumOff val="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239732" y="1477370"/>
            <a:ext cx="3903260" cy="3903260"/>
            <a:chOff x="245659" y="232013"/>
            <a:chExt cx="3903260" cy="3903260"/>
          </a:xfrm>
        </p:grpSpPr>
        <p:sp>
          <p:nvSpPr>
            <p:cNvPr id="5" name="Oval 4"/>
            <p:cNvSpPr/>
            <p:nvPr/>
          </p:nvSpPr>
          <p:spPr>
            <a:xfrm>
              <a:off x="245659" y="232013"/>
              <a:ext cx="3903260" cy="3903260"/>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410570" y="396924"/>
              <a:ext cx="3573438" cy="3573438"/>
            </a:xfrm>
            <a:prstGeom prst="ellipse">
              <a:avLst/>
            </a:prstGeom>
            <a:solidFill>
              <a:srgbClr val="00B6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p:cNvGrpSpPr/>
          <p:nvPr/>
        </p:nvGrpSpPr>
        <p:grpSpPr>
          <a:xfrm>
            <a:off x="4402940" y="2273630"/>
            <a:ext cx="2310741" cy="2310741"/>
            <a:chOff x="245659" y="232013"/>
            <a:chExt cx="3903260" cy="3903260"/>
          </a:xfrm>
        </p:grpSpPr>
        <p:sp>
          <p:nvSpPr>
            <p:cNvPr id="16" name="Oval 15"/>
            <p:cNvSpPr/>
            <p:nvPr/>
          </p:nvSpPr>
          <p:spPr>
            <a:xfrm>
              <a:off x="245659" y="232013"/>
              <a:ext cx="3903260" cy="3903260"/>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410570" y="396924"/>
              <a:ext cx="3573438" cy="3573438"/>
            </a:xfrm>
            <a:prstGeom prst="ellipse">
              <a:avLst/>
            </a:prstGeom>
            <a:solidFill>
              <a:srgbClr val="00B6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p:cNvGrpSpPr/>
          <p:nvPr/>
        </p:nvGrpSpPr>
        <p:grpSpPr>
          <a:xfrm>
            <a:off x="6973629" y="2273630"/>
            <a:ext cx="2310741" cy="2310741"/>
            <a:chOff x="245659" y="232013"/>
            <a:chExt cx="3903260" cy="3903260"/>
          </a:xfrm>
        </p:grpSpPr>
        <p:sp>
          <p:nvSpPr>
            <p:cNvPr id="19" name="Oval 18"/>
            <p:cNvSpPr/>
            <p:nvPr/>
          </p:nvSpPr>
          <p:spPr>
            <a:xfrm>
              <a:off x="245659" y="232013"/>
              <a:ext cx="3903260" cy="3903260"/>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410570" y="396924"/>
              <a:ext cx="3573438" cy="3573438"/>
            </a:xfrm>
            <a:prstGeom prst="ellipse">
              <a:avLst/>
            </a:prstGeom>
            <a:solidFill>
              <a:srgbClr val="00B6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p:cNvGrpSpPr/>
          <p:nvPr/>
        </p:nvGrpSpPr>
        <p:grpSpPr>
          <a:xfrm>
            <a:off x="9544318" y="2273630"/>
            <a:ext cx="2310741" cy="2310741"/>
            <a:chOff x="245659" y="232013"/>
            <a:chExt cx="3903260" cy="3903260"/>
          </a:xfrm>
        </p:grpSpPr>
        <p:sp>
          <p:nvSpPr>
            <p:cNvPr id="22" name="Oval 21"/>
            <p:cNvSpPr/>
            <p:nvPr/>
          </p:nvSpPr>
          <p:spPr>
            <a:xfrm>
              <a:off x="245659" y="232013"/>
              <a:ext cx="3903260" cy="3903260"/>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a:off x="410570" y="396924"/>
              <a:ext cx="3573438" cy="3573438"/>
            </a:xfrm>
            <a:prstGeom prst="ellipse">
              <a:avLst/>
            </a:prstGeom>
            <a:solidFill>
              <a:srgbClr val="00B6F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Rectangle 24"/>
          <p:cNvSpPr/>
          <p:nvPr/>
        </p:nvSpPr>
        <p:spPr>
          <a:xfrm>
            <a:off x="0" y="5380630"/>
            <a:ext cx="12192000" cy="1477370"/>
          </a:xfrm>
          <a:custGeom>
            <a:avLst/>
            <a:gdLst>
              <a:gd name="connsiteX0" fmla="*/ 0 w 12192000"/>
              <a:gd name="connsiteY0" fmla="*/ 0 h 1071562"/>
              <a:gd name="connsiteX1" fmla="*/ 12192000 w 12192000"/>
              <a:gd name="connsiteY1" fmla="*/ 0 h 1071562"/>
              <a:gd name="connsiteX2" fmla="*/ 12192000 w 12192000"/>
              <a:gd name="connsiteY2" fmla="*/ 1071562 h 1071562"/>
              <a:gd name="connsiteX3" fmla="*/ 0 w 12192000"/>
              <a:gd name="connsiteY3" fmla="*/ 1071562 h 1071562"/>
              <a:gd name="connsiteX4" fmla="*/ 0 w 12192000"/>
              <a:gd name="connsiteY4" fmla="*/ 0 h 1071562"/>
              <a:gd name="connsiteX0-1" fmla="*/ 0 w 12192000"/>
              <a:gd name="connsiteY0-2" fmla="*/ 1042987 h 1071562"/>
              <a:gd name="connsiteX1-3" fmla="*/ 12192000 w 12192000"/>
              <a:gd name="connsiteY1-4" fmla="*/ 0 h 1071562"/>
              <a:gd name="connsiteX2-5" fmla="*/ 12192000 w 12192000"/>
              <a:gd name="connsiteY2-6" fmla="*/ 1071562 h 1071562"/>
              <a:gd name="connsiteX3-7" fmla="*/ 0 w 12192000"/>
              <a:gd name="connsiteY3-8" fmla="*/ 1071562 h 1071562"/>
              <a:gd name="connsiteX4-9" fmla="*/ 0 w 12192000"/>
              <a:gd name="connsiteY4-10" fmla="*/ 1042987 h 10715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071562">
                <a:moveTo>
                  <a:pt x="0" y="1042987"/>
                </a:moveTo>
                <a:lnTo>
                  <a:pt x="12192000" y="0"/>
                </a:lnTo>
                <a:lnTo>
                  <a:pt x="12192000" y="1071562"/>
                </a:lnTo>
                <a:lnTo>
                  <a:pt x="0" y="1071562"/>
                </a:lnTo>
                <a:lnTo>
                  <a:pt x="0" y="1042987"/>
                </a:lnTo>
                <a:close/>
              </a:path>
            </a:pathLst>
          </a:custGeom>
          <a:solidFill>
            <a:srgbClr val="00B0F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10058400" y="5799066"/>
            <a:ext cx="2133600" cy="738664"/>
          </a:xfrm>
          <a:prstGeom prst="rect">
            <a:avLst/>
          </a:prstGeom>
          <a:noFill/>
        </p:spPr>
        <p:txBody>
          <a:bodyPr wrap="square" rtlCol="0">
            <a:spAutoFit/>
          </a:bodyPr>
          <a:lstStyle/>
          <a:p>
            <a:r>
              <a:rPr lang="en-IN"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Presented By</a:t>
            </a:r>
            <a:endParaRPr lang="en-IN"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r>
              <a:rPr lang="en-IN"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Creative Venus</a:t>
            </a:r>
            <a:endParaRPr lang="en-IN" sz="24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7" name="TextBox 26"/>
          <p:cNvSpPr txBox="1"/>
          <p:nvPr/>
        </p:nvSpPr>
        <p:spPr>
          <a:xfrm>
            <a:off x="676887" y="2736502"/>
            <a:ext cx="3028950" cy="1384995"/>
          </a:xfrm>
          <a:prstGeom prst="rect">
            <a:avLst/>
          </a:prstGeom>
          <a:noFill/>
        </p:spPr>
        <p:txBody>
          <a:bodyPr wrap="square" rtlCol="0">
            <a:spAutoFit/>
          </a:bodyPr>
          <a:lstStyle/>
          <a:p>
            <a:pPr algn="ctr"/>
            <a:r>
              <a:rPr lang="en-IN" sz="2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ANIMATIONS</a:t>
            </a:r>
            <a:endParaRPr lang="en-IN" sz="2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r>
              <a:rPr lang="en-IN" sz="2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&amp;</a:t>
            </a:r>
            <a:endParaRPr lang="en-IN" sz="2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a:p>
            <a:pPr algn="ctr"/>
            <a:r>
              <a:rPr lang="en-IN" sz="2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PRESENTATION</a:t>
            </a:r>
            <a:endParaRPr lang="en-IN" sz="28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8" name="TextBox 27"/>
          <p:cNvSpPr txBox="1"/>
          <p:nvPr/>
        </p:nvSpPr>
        <p:spPr>
          <a:xfrm>
            <a:off x="4581502" y="3259722"/>
            <a:ext cx="1953616" cy="338554"/>
          </a:xfrm>
          <a:prstGeom prst="rect">
            <a:avLst/>
          </a:prstGeom>
          <a:noFill/>
        </p:spPr>
        <p:txBody>
          <a:bodyPr wrap="square" rtlCol="0">
            <a:spAutoFit/>
          </a:bodyPr>
          <a:lstStyle/>
          <a:p>
            <a:pPr algn="ctr"/>
            <a:r>
              <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Basics of Animation</a:t>
            </a:r>
            <a:endPar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9" name="TextBox 28"/>
          <p:cNvSpPr txBox="1"/>
          <p:nvPr/>
        </p:nvSpPr>
        <p:spPr>
          <a:xfrm>
            <a:off x="7152191" y="3013500"/>
            <a:ext cx="1953616" cy="830997"/>
          </a:xfrm>
          <a:prstGeom prst="rect">
            <a:avLst/>
          </a:prstGeom>
          <a:noFill/>
        </p:spPr>
        <p:txBody>
          <a:bodyPr wrap="square" rtlCol="0">
            <a:spAutoFit/>
          </a:bodyPr>
          <a:lstStyle/>
          <a:p>
            <a:pPr algn="ctr"/>
            <a:r>
              <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Examples of Corporate Presentations</a:t>
            </a:r>
            <a:endPar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1" name="TextBox 30"/>
          <p:cNvSpPr txBox="1"/>
          <p:nvPr/>
        </p:nvSpPr>
        <p:spPr>
          <a:xfrm>
            <a:off x="9722880" y="3259721"/>
            <a:ext cx="1953616" cy="338554"/>
          </a:xfrm>
          <a:prstGeom prst="rect">
            <a:avLst/>
          </a:prstGeom>
          <a:noFill/>
        </p:spPr>
        <p:txBody>
          <a:bodyPr wrap="square" rtlCol="0">
            <a:spAutoFit/>
          </a:bodyPr>
          <a:lstStyle/>
          <a:p>
            <a:pPr algn="ctr"/>
            <a:r>
              <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rPr>
              <a:t>Case Studies</a:t>
            </a:r>
            <a:endParaRPr lang="en-IN" sz="1600" dirty="0">
              <a:solidFill>
                <a:schemeClr val="bg1"/>
              </a:solidFill>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34" name="Isosceles Triangle 33"/>
          <p:cNvSpPr/>
          <p:nvPr/>
        </p:nvSpPr>
        <p:spPr>
          <a:xfrm flipV="1">
            <a:off x="-1" y="-4"/>
            <a:ext cx="5718413" cy="2094263"/>
          </a:xfrm>
          <a:prstGeom prst="triangle">
            <a:avLst>
              <a:gd name="adj" fmla="val 0"/>
            </a:avLst>
          </a:prstGeom>
          <a:solidFill>
            <a:srgbClr val="00B0F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5" name="Oval 34"/>
          <p:cNvSpPr/>
          <p:nvPr/>
        </p:nvSpPr>
        <p:spPr>
          <a:xfrm>
            <a:off x="210207" y="399532"/>
            <a:ext cx="771014" cy="771014"/>
          </a:xfrm>
          <a:prstGeom prst="ellipse">
            <a:avLst/>
          </a:prstGeom>
          <a:solidFill>
            <a:schemeClr val="accent1">
              <a:lumMod val="20000"/>
              <a:lumOff val="80000"/>
              <a:alpha val="61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6" name="Oval 35"/>
          <p:cNvSpPr/>
          <p:nvPr/>
        </p:nvSpPr>
        <p:spPr>
          <a:xfrm>
            <a:off x="315795" y="633866"/>
            <a:ext cx="559839" cy="536680"/>
          </a:xfrm>
          <a:prstGeom prst="ellipse">
            <a:avLst/>
          </a:prstGeom>
          <a:solidFill>
            <a:schemeClr val="bg1">
              <a:lumMod val="9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p:cNvSpPr txBox="1"/>
          <p:nvPr/>
        </p:nvSpPr>
        <p:spPr>
          <a:xfrm>
            <a:off x="981221" y="589242"/>
            <a:ext cx="1953616" cy="523220"/>
          </a:xfrm>
          <a:prstGeom prst="rect">
            <a:avLst/>
          </a:prstGeom>
          <a:noFill/>
        </p:spPr>
        <p:txBody>
          <a:bodyPr wrap="square" rtlCol="0">
            <a:spAutoFit/>
          </a:bodyPr>
          <a:lstStyle/>
          <a:p>
            <a:r>
              <a:rPr lang="en-IN" sz="2800" dirty="0">
                <a:solidFill>
                  <a:schemeClr val="bg1"/>
                </a:solidFill>
                <a:latin typeface="Roboto Thin" panose="02000000000000000000" pitchFamily="2" charset="0"/>
                <a:ea typeface="Roboto Thin" panose="02000000000000000000" pitchFamily="2" charset="0"/>
                <a:cs typeface="Roboto Thin" panose="02000000000000000000" pitchFamily="2" charset="0"/>
              </a:rPr>
              <a:t>LOGO</a:t>
            </a:r>
            <a:endParaRPr lang="en-IN" sz="2800" dirty="0">
              <a:solidFill>
                <a:schemeClr val="bg1"/>
              </a:solidFill>
              <a:latin typeface="Roboto Thin" panose="02000000000000000000" pitchFamily="2" charset="0"/>
              <a:ea typeface="Roboto Thin" panose="02000000000000000000" pitchFamily="2" charset="0"/>
              <a:cs typeface="Roboto Thin" panose="02000000000000000000" pitchFamily="2"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5" name="Table 4"/>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6096000"/>
                <a:gridCol w="6096000"/>
              </a:tblGrid>
              <a:tr h="3429000">
                <a:tc>
                  <a:txBody>
                    <a:bodyPr/>
                    <a:lstStyle/>
                    <a:p>
                      <a:pPr algn="ctr"/>
                      <a:r>
                        <a:rPr lang="en-IN" sz="3600" b="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ABOUT US</a:t>
                      </a:r>
                      <a:endParaRPr lang="en-IN" sz="3600" b="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algn="ctr"/>
                      <a:endParaRPr lang="en-IN" sz="1100" b="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algn="ctr"/>
                      <a:r>
                        <a:rPr lang="en-IN" sz="1400" b="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This is a sample text. We have written sample text here. This sample text is used all over the places.</a:t>
                      </a:r>
                      <a:endParaRPr lang="en-IN" sz="1400" b="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txBody>
                  <a:tcPr marL="900000" marR="90000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lumMod val="65000"/>
                        <a:lumOff val="35000"/>
                        <a:alpha val="74000"/>
                      </a:schemeClr>
                    </a:solidFill>
                  </a:tcPr>
                </a:tc>
                <a:tc>
                  <a:txBody>
                    <a:bodyPr/>
                    <a:lstStyle/>
                    <a:p>
                      <a:pPr algn="ctr"/>
                      <a:r>
                        <a:rPr lang="en-IN" sz="3600" b="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OUR PORTFOLIO</a:t>
                      </a:r>
                      <a:endParaRPr lang="en-IN" sz="3600" b="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algn="ctr"/>
                      <a:endParaRPr lang="en-IN" sz="1100" b="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IN" sz="1400" b="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This is a sample text. We have written sample text here. This sample text is used all over the places.</a:t>
                      </a:r>
                      <a:endParaRPr lang="en-IN" sz="1400" b="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txBody>
                  <a:tcPr marL="900000" marR="90000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lumMod val="65000"/>
                        <a:lumOff val="35000"/>
                        <a:alpha val="74000"/>
                      </a:schemeClr>
                    </a:solidFill>
                  </a:tcPr>
                </a:tc>
              </a:tr>
              <a:tr h="3429000">
                <a:tc>
                  <a:txBody>
                    <a:bodyPr/>
                    <a:lstStyle/>
                    <a:p>
                      <a:pPr algn="ctr"/>
                      <a:r>
                        <a:rPr lang="en-IN" sz="3600" b="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CAREER</a:t>
                      </a:r>
                      <a:endParaRPr lang="en-IN" sz="3600" b="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algn="ctr"/>
                      <a:endParaRPr lang="en-IN" sz="1100" b="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prstClr val="white"/>
                          </a:solidFill>
                          <a:effectLst/>
                          <a:uLnTx/>
                          <a:uFillTx/>
                          <a:latin typeface="Roboto Light" panose="02000000000000000000" pitchFamily="2" charset="0"/>
                          <a:ea typeface="Roboto Light" panose="02000000000000000000" pitchFamily="2" charset="0"/>
                          <a:cs typeface="Roboto Light" panose="02000000000000000000" pitchFamily="2" charset="0"/>
                        </a:rPr>
                        <a:t>This is a sample text. We have written sample text here. This sample text is used all over the places.</a:t>
                      </a:r>
                      <a:endParaRPr kumimoji="0" lang="en-IN" sz="1400" b="0" i="0" u="none" strike="noStrike" kern="1200" cap="none" spc="0" normalizeH="0" baseline="0" noProof="0" dirty="0">
                        <a:ln>
                          <a:noFill/>
                        </a:ln>
                        <a:solidFill>
                          <a:prstClr val="white"/>
                        </a:solidFill>
                        <a:effectLst/>
                        <a:uLnTx/>
                        <a:uFillTx/>
                        <a:latin typeface="Roboto Light" panose="02000000000000000000" pitchFamily="2" charset="0"/>
                        <a:ea typeface="Roboto Light" panose="02000000000000000000" pitchFamily="2" charset="0"/>
                        <a:cs typeface="Roboto Light" panose="02000000000000000000" pitchFamily="2" charset="0"/>
                      </a:endParaRPr>
                    </a:p>
                  </a:txBody>
                  <a:tcPr marL="900000" marR="900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lumMod val="65000"/>
                        <a:lumOff val="35000"/>
                        <a:alpha val="74000"/>
                      </a:schemeClr>
                    </a:solidFill>
                  </a:tcPr>
                </a:tc>
                <a:tc>
                  <a:txBody>
                    <a:bodyPr/>
                    <a:lstStyle/>
                    <a:p>
                      <a:pPr algn="ctr"/>
                      <a:r>
                        <a:rPr lang="en-IN" sz="3600" b="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CONTACT US</a:t>
                      </a:r>
                      <a:endParaRPr lang="en-IN" sz="3600" b="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algn="ctr"/>
                      <a:endParaRPr lang="en-IN" sz="1100" b="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prstClr val="white"/>
                          </a:solidFill>
                          <a:effectLst/>
                          <a:uLnTx/>
                          <a:uFillTx/>
                          <a:latin typeface="Roboto Light" panose="02000000000000000000" pitchFamily="2" charset="0"/>
                          <a:ea typeface="Roboto Light" panose="02000000000000000000" pitchFamily="2" charset="0"/>
                          <a:cs typeface="Roboto Light" panose="02000000000000000000" pitchFamily="2" charset="0"/>
                        </a:rPr>
                        <a:t>This is a sample text. We have written sample text here. This sample text is used all over the places.</a:t>
                      </a:r>
                      <a:endParaRPr kumimoji="0" lang="en-IN" sz="1400" b="0" i="0" u="none" strike="noStrike" kern="1200" cap="none" spc="0" normalizeH="0" baseline="0" noProof="0" dirty="0">
                        <a:ln>
                          <a:noFill/>
                        </a:ln>
                        <a:solidFill>
                          <a:prstClr val="white"/>
                        </a:solidFill>
                        <a:effectLst/>
                        <a:uLnTx/>
                        <a:uFillTx/>
                        <a:latin typeface="Roboto Light" panose="02000000000000000000" pitchFamily="2" charset="0"/>
                        <a:ea typeface="Roboto Light" panose="02000000000000000000" pitchFamily="2" charset="0"/>
                        <a:cs typeface="Roboto Light" panose="02000000000000000000" pitchFamily="2" charset="0"/>
                      </a:endParaRPr>
                    </a:p>
                  </a:txBody>
                  <a:tcPr marL="900000" marR="900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lumMod val="65000"/>
                        <a:lumOff val="35000"/>
                        <a:alpha val="74000"/>
                      </a:schemeClr>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6" name="Table 5"/>
          <p:cNvGraphicFramePr>
            <a:graphicFrameLocks noGrp="1"/>
          </p:cNvGraphicFramePr>
          <p:nvPr/>
        </p:nvGraphicFramePr>
        <p:xfrm>
          <a:off x="0" y="0"/>
          <a:ext cx="12192000" cy="6858000"/>
        </p:xfrm>
        <a:graphic>
          <a:graphicData uri="http://schemas.openxmlformats.org/drawingml/2006/table">
            <a:tbl>
              <a:tblPr firstRow="1" bandRow="1">
                <a:tableStyleId>{5C22544A-7EE6-4342-B048-85BDC9FD1C3A}</a:tableStyleId>
              </a:tblPr>
              <a:tblGrid>
                <a:gridCol w="6096000"/>
                <a:gridCol w="6096000"/>
              </a:tblGrid>
              <a:tr h="3429000">
                <a:tc>
                  <a:txBody>
                    <a:bodyPr/>
                    <a:lstStyle/>
                    <a:p>
                      <a:pPr algn="ctr"/>
                      <a:r>
                        <a:rPr lang="en-IN" sz="36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ABOUT US</a:t>
                      </a:r>
                      <a:endParaRPr lang="en-IN" sz="36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algn="ctr"/>
                      <a:endParaRPr lang="en-IN" sz="12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algn="ctr"/>
                      <a:r>
                        <a:rPr lang="en-IN" sz="1600" b="0"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This is a sample text. This is again a sample text. Now this is again a sample text.</a:t>
                      </a:r>
                      <a:endParaRPr lang="en-IN" sz="1600" b="0"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txBody>
                  <a:tcPr marL="900000" marR="90000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1">
                        <a:lumMod val="50000"/>
                        <a:lumOff val="50000"/>
                        <a:alpha val="79000"/>
                      </a:schemeClr>
                    </a:solidFill>
                  </a:tcPr>
                </a:tc>
                <a:tc>
                  <a:txBody>
                    <a:bodyPr/>
                    <a:lstStyle/>
                    <a:p>
                      <a:pPr algn="ctr"/>
                      <a:r>
                        <a:rPr lang="en-IN" sz="36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OUR PORTFOLIO</a:t>
                      </a:r>
                      <a:endParaRPr lang="en-IN" sz="36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algn="ctr"/>
                      <a:endParaRPr lang="en-IN" sz="12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IN" sz="16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Roboto Condensed" panose="02000000000000000000" pitchFamily="2" charset="0"/>
                          <a:ea typeface="Roboto Condensed" panose="02000000000000000000" pitchFamily="2" charset="0"/>
                          <a:cs typeface="Roboto Condensed" panose="02000000000000000000" pitchFamily="2" charset="0"/>
                        </a:rPr>
                        <a:t>This is a sample text. This is again a sample text. Now this is again a sample text.</a:t>
                      </a:r>
                      <a:endParaRPr kumimoji="0" lang="en-IN" sz="16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Roboto Condensed" panose="02000000000000000000" pitchFamily="2" charset="0"/>
                        <a:ea typeface="Roboto Condensed" panose="02000000000000000000" pitchFamily="2" charset="0"/>
                        <a:cs typeface="Roboto Condensed" panose="02000000000000000000" pitchFamily="2" charset="0"/>
                      </a:endParaRPr>
                    </a:p>
                  </a:txBody>
                  <a:tcPr marL="900000" marR="90000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1">
                        <a:lumMod val="50000"/>
                        <a:lumOff val="50000"/>
                        <a:alpha val="79000"/>
                      </a:schemeClr>
                    </a:solidFill>
                  </a:tcPr>
                </a:tc>
              </a:tr>
              <a:tr h="3429000">
                <a:tc>
                  <a:txBody>
                    <a:bodyPr/>
                    <a:lstStyle/>
                    <a:p>
                      <a:pPr algn="ctr"/>
                      <a:r>
                        <a:rPr lang="en-IN" sz="36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CAREER</a:t>
                      </a:r>
                      <a:endParaRPr lang="en-IN" sz="36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algn="ctr"/>
                      <a:endParaRPr lang="en-IN" sz="12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IN" sz="16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Roboto Condensed" panose="02000000000000000000" pitchFamily="2" charset="0"/>
                          <a:ea typeface="Roboto Condensed" panose="02000000000000000000" pitchFamily="2" charset="0"/>
                          <a:cs typeface="Roboto Condensed" panose="02000000000000000000" pitchFamily="2" charset="0"/>
                        </a:rPr>
                        <a:t>This is a sample text. This is again a sample text. Now this is again a sample text.</a:t>
                      </a:r>
                      <a:endParaRPr kumimoji="0" lang="en-IN" sz="16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Roboto Condensed" panose="02000000000000000000" pitchFamily="2" charset="0"/>
                        <a:ea typeface="Roboto Condensed" panose="02000000000000000000" pitchFamily="2" charset="0"/>
                        <a:cs typeface="Roboto Condensed" panose="02000000000000000000" pitchFamily="2" charset="0"/>
                      </a:endParaRPr>
                    </a:p>
                  </a:txBody>
                  <a:tcPr marL="900000" marR="900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tx1">
                        <a:lumMod val="50000"/>
                        <a:lumOff val="50000"/>
                        <a:alpha val="79000"/>
                      </a:schemeClr>
                    </a:solidFill>
                  </a:tcPr>
                </a:tc>
                <a:tc>
                  <a:txBody>
                    <a:bodyPr/>
                    <a:lstStyle/>
                    <a:p>
                      <a:pPr algn="ctr"/>
                      <a:r>
                        <a:rPr lang="en-IN" sz="36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CONTACT US</a:t>
                      </a:r>
                      <a:endParaRPr lang="en-IN" sz="36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algn="ctr"/>
                      <a:endParaRPr lang="en-IN" sz="1200" b="1" dirty="0">
                        <a:solidFill>
                          <a:schemeClr val="bg1"/>
                        </a:solidFill>
                        <a:effectLst>
                          <a:outerShdw blurRad="63500" sx="102000" sy="1020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IN" sz="16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Roboto Condensed" panose="02000000000000000000" pitchFamily="2" charset="0"/>
                          <a:ea typeface="Roboto Condensed" panose="02000000000000000000" pitchFamily="2" charset="0"/>
                          <a:cs typeface="Roboto Condensed" panose="02000000000000000000" pitchFamily="2" charset="0"/>
                        </a:rPr>
                        <a:t>This is a sample text. This is again a sample text. Now this is again a sample text.</a:t>
                      </a:r>
                      <a:endParaRPr kumimoji="0" lang="en-IN" sz="1600" b="0" i="0" u="none" strike="noStrike" kern="1200" cap="none" spc="0" normalizeH="0" baseline="0" noProof="0" dirty="0">
                        <a:ln>
                          <a:noFill/>
                        </a:ln>
                        <a:solidFill>
                          <a:prstClr val="white"/>
                        </a:solidFill>
                        <a:effectLst>
                          <a:outerShdw blurRad="63500" sx="102000" sy="102000" algn="ctr" rotWithShape="0">
                            <a:prstClr val="black">
                              <a:alpha val="40000"/>
                            </a:prstClr>
                          </a:outerShdw>
                        </a:effectLst>
                        <a:uLnTx/>
                        <a:uFillTx/>
                        <a:latin typeface="Roboto Condensed" panose="02000000000000000000" pitchFamily="2" charset="0"/>
                        <a:ea typeface="Roboto Condensed" panose="02000000000000000000" pitchFamily="2" charset="0"/>
                        <a:cs typeface="Roboto Condensed" panose="02000000000000000000" pitchFamily="2" charset="0"/>
                      </a:endParaRPr>
                    </a:p>
                  </a:txBody>
                  <a:tcPr marL="900000" marR="900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1">
                        <a:lumMod val="50000"/>
                        <a:lumOff val="50000"/>
                        <a:alpha val="79000"/>
                      </a:schemeClr>
                    </a:solidFill>
                  </a:tcPr>
                </a:tc>
              </a:tr>
            </a:tbl>
          </a:graphicData>
        </a:graphic>
      </p:graphicFrame>
      <p:sp>
        <p:nvSpPr>
          <p:cNvPr id="7" name="Rectangle 6"/>
          <p:cNvSpPr/>
          <p:nvPr/>
        </p:nvSpPr>
        <p:spPr>
          <a:xfrm>
            <a:off x="2071687" y="2686050"/>
            <a:ext cx="2000250" cy="371475"/>
          </a:xfrm>
          <a:prstGeom prst="rect">
            <a:avLst/>
          </a:prstGeom>
          <a:solidFill>
            <a:srgbClr val="C00000">
              <a:alpha val="7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Roboto Condensed" panose="02000000000000000000" pitchFamily="2" charset="0"/>
                <a:ea typeface="Roboto Condensed" panose="02000000000000000000" pitchFamily="2" charset="0"/>
                <a:cs typeface="Roboto Condensed" panose="02000000000000000000" pitchFamily="2" charset="0"/>
              </a:rPr>
              <a:t>LEARN MORE</a:t>
            </a:r>
            <a:endParaRPr lang="en-IN"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 name="Rectangle 7"/>
          <p:cNvSpPr/>
          <p:nvPr/>
        </p:nvSpPr>
        <p:spPr>
          <a:xfrm>
            <a:off x="8096249" y="2686049"/>
            <a:ext cx="2000250" cy="371475"/>
          </a:xfrm>
          <a:prstGeom prst="rect">
            <a:avLst/>
          </a:prstGeom>
          <a:solidFill>
            <a:srgbClr val="C00000">
              <a:alpha val="7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Roboto Condensed" panose="02000000000000000000" pitchFamily="2" charset="0"/>
                <a:ea typeface="Roboto Condensed" panose="02000000000000000000" pitchFamily="2" charset="0"/>
                <a:cs typeface="Roboto Condensed" panose="02000000000000000000" pitchFamily="2" charset="0"/>
              </a:rPr>
              <a:t>LEARN MORE</a:t>
            </a:r>
            <a:endParaRPr lang="en-IN"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9" name="Rectangle 8"/>
          <p:cNvSpPr/>
          <p:nvPr/>
        </p:nvSpPr>
        <p:spPr>
          <a:xfrm>
            <a:off x="2066923" y="6053140"/>
            <a:ext cx="2000250" cy="371475"/>
          </a:xfrm>
          <a:prstGeom prst="rect">
            <a:avLst/>
          </a:prstGeom>
          <a:solidFill>
            <a:srgbClr val="C00000">
              <a:alpha val="7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Roboto Condensed" panose="02000000000000000000" pitchFamily="2" charset="0"/>
                <a:ea typeface="Roboto Condensed" panose="02000000000000000000" pitchFamily="2" charset="0"/>
                <a:cs typeface="Roboto Condensed" panose="02000000000000000000" pitchFamily="2" charset="0"/>
              </a:rPr>
              <a:t>LEARN MORE</a:t>
            </a:r>
            <a:endParaRPr lang="en-IN"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Rectangle 9"/>
          <p:cNvSpPr/>
          <p:nvPr/>
        </p:nvSpPr>
        <p:spPr>
          <a:xfrm>
            <a:off x="8091485" y="6053139"/>
            <a:ext cx="2000250" cy="371475"/>
          </a:xfrm>
          <a:prstGeom prst="rect">
            <a:avLst/>
          </a:prstGeom>
          <a:solidFill>
            <a:srgbClr val="C00000">
              <a:alpha val="7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atin typeface="Roboto Condensed" panose="02000000000000000000" pitchFamily="2" charset="0"/>
                <a:ea typeface="Roboto Condensed" panose="02000000000000000000" pitchFamily="2" charset="0"/>
                <a:cs typeface="Roboto Condensed" panose="02000000000000000000" pitchFamily="2" charset="0"/>
              </a:rPr>
              <a:t>LEARN MORE</a:t>
            </a:r>
            <a:endParaRPr lang="en-IN" sz="16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72067"/>
          </a:xfrm>
          <a:prstGeom prst="rect">
            <a:avLst/>
          </a:prstGeom>
          <a:gradFill flip="none" rotWithShape="1">
            <a:gsLst>
              <a:gs pos="0">
                <a:srgbClr val="00B050"/>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0" y="0"/>
            <a:ext cx="12192000" cy="6858000"/>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1" fmla="*/ 0 w 12192000"/>
              <a:gd name="connsiteY0-2" fmla="*/ 3192379 h 3729789"/>
              <a:gd name="connsiteX1-3" fmla="*/ 12192000 w 12192000"/>
              <a:gd name="connsiteY1-4" fmla="*/ 0 h 3729789"/>
              <a:gd name="connsiteX2-5" fmla="*/ 12192000 w 12192000"/>
              <a:gd name="connsiteY2-6" fmla="*/ 3729789 h 3729789"/>
              <a:gd name="connsiteX3-7" fmla="*/ 0 w 12192000"/>
              <a:gd name="connsiteY3-8" fmla="*/ 3729789 h 3729789"/>
              <a:gd name="connsiteX4-9" fmla="*/ 0 w 12192000"/>
              <a:gd name="connsiteY4-10" fmla="*/ 3192379 h 37297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3729789">
                <a:moveTo>
                  <a:pt x="0" y="3192379"/>
                </a:moveTo>
                <a:lnTo>
                  <a:pt x="12192000" y="0"/>
                </a:lnTo>
                <a:lnTo>
                  <a:pt x="12192000" y="3729789"/>
                </a:lnTo>
                <a:lnTo>
                  <a:pt x="0" y="3729789"/>
                </a:lnTo>
                <a:lnTo>
                  <a:pt x="0" y="3192379"/>
                </a:lnTo>
                <a:close/>
              </a:path>
            </a:pathLst>
          </a:custGeom>
          <a:solidFill>
            <a:srgbClr val="1996A3">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3"/>
          <p:cNvSpPr/>
          <p:nvPr/>
        </p:nvSpPr>
        <p:spPr>
          <a:xfrm>
            <a:off x="-12896" y="3649675"/>
            <a:ext cx="12192000" cy="3249157"/>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1" fmla="*/ 0 w 12192000"/>
              <a:gd name="connsiteY0-2" fmla="*/ 3192379 h 3729789"/>
              <a:gd name="connsiteX1-3" fmla="*/ 12192000 w 12192000"/>
              <a:gd name="connsiteY1-4" fmla="*/ 0 h 3729789"/>
              <a:gd name="connsiteX2-5" fmla="*/ 12192000 w 12192000"/>
              <a:gd name="connsiteY2-6" fmla="*/ 3729789 h 3729789"/>
              <a:gd name="connsiteX3-7" fmla="*/ 0 w 12192000"/>
              <a:gd name="connsiteY3-8" fmla="*/ 3729789 h 3729789"/>
              <a:gd name="connsiteX4-9" fmla="*/ 0 w 12192000"/>
              <a:gd name="connsiteY4-10" fmla="*/ 3192379 h 37297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3729789">
                <a:moveTo>
                  <a:pt x="0" y="3192379"/>
                </a:moveTo>
                <a:lnTo>
                  <a:pt x="12192000" y="0"/>
                </a:lnTo>
                <a:lnTo>
                  <a:pt x="12192000" y="3729789"/>
                </a:lnTo>
                <a:lnTo>
                  <a:pt x="0" y="3729789"/>
                </a:lnTo>
                <a:lnTo>
                  <a:pt x="0" y="3192379"/>
                </a:lnTo>
                <a:close/>
              </a:path>
            </a:pathLst>
          </a:custGeom>
          <a:solidFill>
            <a:srgbClr val="00B05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Isosceles Triangle 25"/>
          <p:cNvSpPr/>
          <p:nvPr/>
        </p:nvSpPr>
        <p:spPr>
          <a:xfrm flipV="1">
            <a:off x="-12896" y="1234"/>
            <a:ext cx="6477864" cy="6856766"/>
          </a:xfrm>
          <a:prstGeom prst="triangle">
            <a:avLst>
              <a:gd name="adj" fmla="val 0"/>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p:cNvGrpSpPr/>
          <p:nvPr/>
        </p:nvGrpSpPr>
        <p:grpSpPr>
          <a:xfrm>
            <a:off x="9143999" y="4488893"/>
            <a:ext cx="2588455" cy="2138288"/>
            <a:chOff x="9143999" y="2868637"/>
            <a:chExt cx="2588455" cy="2138288"/>
          </a:xfrm>
        </p:grpSpPr>
        <p:sp>
          <p:nvSpPr>
            <p:cNvPr id="9" name="Rectangle 8"/>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p:cNvGrpSpPr/>
          <p:nvPr/>
        </p:nvGrpSpPr>
        <p:grpSpPr>
          <a:xfrm>
            <a:off x="2913083" y="4374623"/>
            <a:ext cx="2080113" cy="1626465"/>
            <a:chOff x="9143999" y="2868637"/>
            <a:chExt cx="2588455" cy="2138288"/>
          </a:xfrm>
        </p:grpSpPr>
        <p:sp>
          <p:nvSpPr>
            <p:cNvPr id="14" name="Rectangle 13"/>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p:cNvGrpSpPr/>
          <p:nvPr/>
        </p:nvGrpSpPr>
        <p:grpSpPr>
          <a:xfrm>
            <a:off x="1292492" y="588499"/>
            <a:ext cx="4228676" cy="3070273"/>
            <a:chOff x="9143999" y="2868637"/>
            <a:chExt cx="2588455" cy="2138288"/>
          </a:xfrm>
        </p:grpSpPr>
        <p:sp>
          <p:nvSpPr>
            <p:cNvPr id="18" name="Rectangle 17"/>
            <p:cNvSpPr/>
            <p:nvPr/>
          </p:nvSpPr>
          <p:spPr>
            <a:xfrm>
              <a:off x="9143999" y="3263705"/>
              <a:ext cx="2588455" cy="1185202"/>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10475741" y="2868637"/>
              <a:ext cx="1057421" cy="790135"/>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9486314" y="3658772"/>
              <a:ext cx="989428" cy="1348153"/>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Rectangle 20"/>
          <p:cNvSpPr/>
          <p:nvPr/>
        </p:nvSpPr>
        <p:spPr>
          <a:xfrm>
            <a:off x="6344529" y="1652953"/>
            <a:ext cx="5860367" cy="3221502"/>
          </a:xfrm>
          <a:custGeom>
            <a:avLst/>
            <a:gdLst>
              <a:gd name="connsiteX0" fmla="*/ 0 w 5537767"/>
              <a:gd name="connsiteY0" fmla="*/ 0 h 3207434"/>
              <a:gd name="connsiteX1" fmla="*/ 5537767 w 5537767"/>
              <a:gd name="connsiteY1" fmla="*/ 0 h 3207434"/>
              <a:gd name="connsiteX2" fmla="*/ 5537767 w 5537767"/>
              <a:gd name="connsiteY2" fmla="*/ 3207434 h 3207434"/>
              <a:gd name="connsiteX3" fmla="*/ 0 w 5537767"/>
              <a:gd name="connsiteY3" fmla="*/ 3207434 h 3207434"/>
              <a:gd name="connsiteX4" fmla="*/ 0 w 5537767"/>
              <a:gd name="connsiteY4" fmla="*/ 0 h 3207434"/>
              <a:gd name="connsiteX0-1" fmla="*/ 281353 w 5537767"/>
              <a:gd name="connsiteY0-2" fmla="*/ 0 h 3221502"/>
              <a:gd name="connsiteX1-3" fmla="*/ 5537767 w 5537767"/>
              <a:gd name="connsiteY1-4" fmla="*/ 14068 h 3221502"/>
              <a:gd name="connsiteX2-5" fmla="*/ 5537767 w 5537767"/>
              <a:gd name="connsiteY2-6" fmla="*/ 3221502 h 3221502"/>
              <a:gd name="connsiteX3-7" fmla="*/ 0 w 5537767"/>
              <a:gd name="connsiteY3-8" fmla="*/ 3221502 h 3221502"/>
              <a:gd name="connsiteX4-9" fmla="*/ 281353 w 5537767"/>
              <a:gd name="connsiteY4-10" fmla="*/ 0 h 32215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37767" h="3221502">
                <a:moveTo>
                  <a:pt x="281353" y="0"/>
                </a:moveTo>
                <a:lnTo>
                  <a:pt x="5537767" y="14068"/>
                </a:lnTo>
                <a:lnTo>
                  <a:pt x="5537767" y="3221502"/>
                </a:lnTo>
                <a:lnTo>
                  <a:pt x="0" y="3221502"/>
                </a:lnTo>
                <a:lnTo>
                  <a:pt x="281353" y="0"/>
                </a:lnTo>
                <a:close/>
              </a:path>
            </a:pathLst>
          </a:custGeom>
          <a:solidFill>
            <a:schemeClr val="bg1">
              <a:lumMod val="9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0" y="1652953"/>
            <a:ext cx="6344528" cy="3214469"/>
          </a:xfrm>
          <a:custGeom>
            <a:avLst/>
            <a:gdLst>
              <a:gd name="connsiteX0" fmla="*/ 0 w 5521168"/>
              <a:gd name="connsiteY0" fmla="*/ 0 h 3214469"/>
              <a:gd name="connsiteX1" fmla="*/ 5521168 w 5521168"/>
              <a:gd name="connsiteY1" fmla="*/ 0 h 3214469"/>
              <a:gd name="connsiteX2" fmla="*/ 5521168 w 5521168"/>
              <a:gd name="connsiteY2" fmla="*/ 3214469 h 3214469"/>
              <a:gd name="connsiteX3" fmla="*/ 0 w 5521168"/>
              <a:gd name="connsiteY3" fmla="*/ 3214469 h 3214469"/>
              <a:gd name="connsiteX4" fmla="*/ 0 w 5521168"/>
              <a:gd name="connsiteY4" fmla="*/ 0 h 3214469"/>
              <a:gd name="connsiteX0-1" fmla="*/ 0 w 5844725"/>
              <a:gd name="connsiteY0-2" fmla="*/ 28136 h 3242605"/>
              <a:gd name="connsiteX1-3" fmla="*/ 5844725 w 5844725"/>
              <a:gd name="connsiteY1-4" fmla="*/ 0 h 3242605"/>
              <a:gd name="connsiteX2-5" fmla="*/ 5521168 w 5844725"/>
              <a:gd name="connsiteY2-6" fmla="*/ 3242605 h 3242605"/>
              <a:gd name="connsiteX3-7" fmla="*/ 0 w 5844725"/>
              <a:gd name="connsiteY3-8" fmla="*/ 3242605 h 3242605"/>
              <a:gd name="connsiteX4-9" fmla="*/ 0 w 5844725"/>
              <a:gd name="connsiteY4-10" fmla="*/ 28136 h 324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44725" h="3242605">
                <a:moveTo>
                  <a:pt x="0" y="28136"/>
                </a:moveTo>
                <a:lnTo>
                  <a:pt x="5844725" y="0"/>
                </a:lnTo>
                <a:lnTo>
                  <a:pt x="5521168" y="3242605"/>
                </a:lnTo>
                <a:lnTo>
                  <a:pt x="0" y="3242605"/>
                </a:lnTo>
                <a:lnTo>
                  <a:pt x="0" y="28136"/>
                </a:lnTo>
                <a:close/>
              </a:path>
            </a:pathLst>
          </a:custGeom>
          <a:solidFill>
            <a:schemeClr val="tx1">
              <a:lumMod val="95000"/>
              <a:lumOff val="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3" name="Rectangle 22"/>
          <p:cNvSpPr/>
          <p:nvPr/>
        </p:nvSpPr>
        <p:spPr>
          <a:xfrm>
            <a:off x="5422724" y="-7723"/>
            <a:ext cx="1714839" cy="6879790"/>
          </a:xfrm>
          <a:custGeom>
            <a:avLst/>
            <a:gdLst>
              <a:gd name="connsiteX0" fmla="*/ 0 w 351694"/>
              <a:gd name="connsiteY0" fmla="*/ 0 h 6858000"/>
              <a:gd name="connsiteX1" fmla="*/ 351694 w 351694"/>
              <a:gd name="connsiteY1" fmla="*/ 0 h 6858000"/>
              <a:gd name="connsiteX2" fmla="*/ 351694 w 351694"/>
              <a:gd name="connsiteY2" fmla="*/ 6858000 h 6858000"/>
              <a:gd name="connsiteX3" fmla="*/ 0 w 351694"/>
              <a:gd name="connsiteY3" fmla="*/ 6858000 h 6858000"/>
              <a:gd name="connsiteX4" fmla="*/ 0 w 351694"/>
              <a:gd name="connsiteY4" fmla="*/ 0 h 6858000"/>
              <a:gd name="connsiteX0-1" fmla="*/ 0 w 970673"/>
              <a:gd name="connsiteY0-2" fmla="*/ 0 h 6858000"/>
              <a:gd name="connsiteX1-3" fmla="*/ 970673 w 970673"/>
              <a:gd name="connsiteY1-4" fmla="*/ 28136 h 6858000"/>
              <a:gd name="connsiteX2-5" fmla="*/ 351694 w 970673"/>
              <a:gd name="connsiteY2-6" fmla="*/ 6858000 h 6858000"/>
              <a:gd name="connsiteX3-7" fmla="*/ 0 w 970673"/>
              <a:gd name="connsiteY3-8" fmla="*/ 6858000 h 6858000"/>
              <a:gd name="connsiteX4-9" fmla="*/ 0 w 970673"/>
              <a:gd name="connsiteY4-10" fmla="*/ 0 h 6858000"/>
              <a:gd name="connsiteX0-11" fmla="*/ 604911 w 970673"/>
              <a:gd name="connsiteY0-12" fmla="*/ 0 h 6843932"/>
              <a:gd name="connsiteX1-13" fmla="*/ 970673 w 970673"/>
              <a:gd name="connsiteY1-14" fmla="*/ 14068 h 6843932"/>
              <a:gd name="connsiteX2-15" fmla="*/ 351694 w 970673"/>
              <a:gd name="connsiteY2-16" fmla="*/ 6843932 h 6843932"/>
              <a:gd name="connsiteX3-17" fmla="*/ 0 w 970673"/>
              <a:gd name="connsiteY3-18" fmla="*/ 6843932 h 6843932"/>
              <a:gd name="connsiteX4-19" fmla="*/ 604911 w 970673"/>
              <a:gd name="connsiteY4-20" fmla="*/ 0 h 6843932"/>
              <a:gd name="connsiteX0-21" fmla="*/ 604911 w 976649"/>
              <a:gd name="connsiteY0-22" fmla="*/ 3861 h 6847793"/>
              <a:gd name="connsiteX1-23" fmla="*/ 976649 w 976649"/>
              <a:gd name="connsiteY1-24" fmla="*/ 0 h 6847793"/>
              <a:gd name="connsiteX2-25" fmla="*/ 351694 w 976649"/>
              <a:gd name="connsiteY2-26" fmla="*/ 6847793 h 6847793"/>
              <a:gd name="connsiteX3-27" fmla="*/ 0 w 976649"/>
              <a:gd name="connsiteY3-28" fmla="*/ 6847793 h 6847793"/>
              <a:gd name="connsiteX4-29" fmla="*/ 604911 w 976649"/>
              <a:gd name="connsiteY4-30" fmla="*/ 3861 h 6847793"/>
              <a:gd name="connsiteX0-31" fmla="*/ 610888 w 976649"/>
              <a:gd name="connsiteY0-32" fmla="*/ 0 h 6861861"/>
              <a:gd name="connsiteX1-33" fmla="*/ 976649 w 976649"/>
              <a:gd name="connsiteY1-34" fmla="*/ 14068 h 6861861"/>
              <a:gd name="connsiteX2-35" fmla="*/ 351694 w 976649"/>
              <a:gd name="connsiteY2-36" fmla="*/ 6861861 h 6861861"/>
              <a:gd name="connsiteX3-37" fmla="*/ 0 w 976649"/>
              <a:gd name="connsiteY3-38" fmla="*/ 6861861 h 6861861"/>
              <a:gd name="connsiteX4-39" fmla="*/ 610888 w 976649"/>
              <a:gd name="connsiteY4-40" fmla="*/ 0 h 6861861"/>
              <a:gd name="connsiteX0-41" fmla="*/ 610888 w 976649"/>
              <a:gd name="connsiteY0-42" fmla="*/ 3861 h 6865722"/>
              <a:gd name="connsiteX1-43" fmla="*/ 976649 w 976649"/>
              <a:gd name="connsiteY1-44" fmla="*/ 0 h 6865722"/>
              <a:gd name="connsiteX2-45" fmla="*/ 351694 w 976649"/>
              <a:gd name="connsiteY2-46" fmla="*/ 6865722 h 6865722"/>
              <a:gd name="connsiteX3-47" fmla="*/ 0 w 976649"/>
              <a:gd name="connsiteY3-48" fmla="*/ 6865722 h 6865722"/>
              <a:gd name="connsiteX4-49" fmla="*/ 610888 w 976649"/>
              <a:gd name="connsiteY4-50" fmla="*/ 3861 h 68657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6649" h="6865722">
                <a:moveTo>
                  <a:pt x="610888" y="3861"/>
                </a:moveTo>
                <a:lnTo>
                  <a:pt x="976649" y="0"/>
                </a:lnTo>
                <a:lnTo>
                  <a:pt x="351694" y="6865722"/>
                </a:lnTo>
                <a:lnTo>
                  <a:pt x="0" y="6865722"/>
                </a:lnTo>
                <a:lnTo>
                  <a:pt x="610888" y="3861"/>
                </a:lnTo>
                <a:close/>
              </a:path>
            </a:pathLst>
          </a:custGeom>
          <a:pattFill prst="dkHorz">
            <a:fgClr>
              <a:schemeClr val="bg1">
                <a:lumMod val="75000"/>
              </a:schemeClr>
            </a:fgClr>
            <a:bgClr>
              <a:schemeClr val="bg1"/>
            </a:bgClr>
          </a:pattFill>
          <a:ln>
            <a:solidFill>
              <a:srgbClr val="1996A3"/>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ircle: Hollow 26"/>
          <p:cNvSpPr/>
          <p:nvPr/>
        </p:nvSpPr>
        <p:spPr>
          <a:xfrm>
            <a:off x="557121" y="1924345"/>
            <a:ext cx="2598821" cy="2598821"/>
          </a:xfrm>
          <a:prstGeom prst="donut">
            <a:avLst>
              <a:gd name="adj" fmla="val 6411"/>
            </a:avLst>
          </a:prstGeom>
          <a:solidFill>
            <a:srgbClr val="2CB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TextBox 27"/>
          <p:cNvSpPr txBox="1"/>
          <p:nvPr/>
        </p:nvSpPr>
        <p:spPr>
          <a:xfrm>
            <a:off x="854526" y="2557817"/>
            <a:ext cx="2058557" cy="1446550"/>
          </a:xfrm>
          <a:prstGeom prst="rect">
            <a:avLst/>
          </a:prstGeom>
          <a:noFill/>
        </p:spPr>
        <p:txBody>
          <a:bodyPr wrap="square" rtlCol="0">
            <a:spAutoFit/>
          </a:bodyPr>
          <a:lstStyle/>
          <a:p>
            <a:pPr algn="ctr"/>
            <a:r>
              <a:rPr lang="en-IN" sz="8800" dirty="0">
                <a:solidFill>
                  <a:schemeClr val="bg1">
                    <a:alpha val="87000"/>
                  </a:schemeClr>
                </a:solidFill>
                <a:latin typeface="Roboto Black" panose="02000000000000000000" pitchFamily="2" charset="0"/>
                <a:ea typeface="Roboto Black" panose="02000000000000000000" pitchFamily="2" charset="0"/>
                <a:cs typeface="Roboto Black" panose="02000000000000000000" pitchFamily="2" charset="0"/>
              </a:rPr>
              <a:t>26</a:t>
            </a:r>
            <a:r>
              <a:rPr lang="en-IN" sz="3200" dirty="0">
                <a:solidFill>
                  <a:schemeClr val="bg1">
                    <a:alpha val="87000"/>
                  </a:schemeClr>
                </a:solidFill>
                <a:latin typeface="Roboto Light" panose="02000000000000000000" pitchFamily="2" charset="0"/>
                <a:ea typeface="Roboto Light" panose="02000000000000000000" pitchFamily="2" charset="0"/>
                <a:cs typeface="Roboto Light" panose="02000000000000000000" pitchFamily="2" charset="0"/>
              </a:rPr>
              <a:t>%</a:t>
            </a:r>
            <a:endParaRPr lang="en-IN" sz="8800" dirty="0">
              <a:solidFill>
                <a:schemeClr val="bg1">
                  <a:alpha val="87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9" name="TextBox 28"/>
          <p:cNvSpPr txBox="1"/>
          <p:nvPr/>
        </p:nvSpPr>
        <p:spPr>
          <a:xfrm>
            <a:off x="3370235" y="2818678"/>
            <a:ext cx="2430166" cy="830997"/>
          </a:xfrm>
          <a:prstGeom prst="rect">
            <a:avLst/>
          </a:prstGeom>
          <a:noFill/>
        </p:spPr>
        <p:txBody>
          <a:bodyPr wrap="square" rtlCol="0">
            <a:spAutoFit/>
          </a:bodyPr>
          <a:lstStyle/>
          <a:p>
            <a:r>
              <a:rPr lang="en-IN"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DROPPED THIS YEAR</a:t>
            </a:r>
            <a:endParaRPr lang="en-IN"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grpSp>
        <p:nvGrpSpPr>
          <p:cNvPr id="34" name="Group 33"/>
          <p:cNvGrpSpPr/>
          <p:nvPr/>
        </p:nvGrpSpPr>
        <p:grpSpPr>
          <a:xfrm>
            <a:off x="9102629" y="1932068"/>
            <a:ext cx="2598821" cy="2598821"/>
            <a:chOff x="9150755" y="1932068"/>
            <a:chExt cx="2598821" cy="2598821"/>
          </a:xfrm>
        </p:grpSpPr>
        <p:sp>
          <p:nvSpPr>
            <p:cNvPr id="30" name="Circle: Hollow 29"/>
            <p:cNvSpPr/>
            <p:nvPr/>
          </p:nvSpPr>
          <p:spPr>
            <a:xfrm>
              <a:off x="9150755" y="1932068"/>
              <a:ext cx="2598821" cy="2598821"/>
            </a:xfrm>
            <a:prstGeom prst="donut">
              <a:avLst>
                <a:gd name="adj" fmla="val 641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TextBox 30"/>
            <p:cNvSpPr txBox="1"/>
            <p:nvPr/>
          </p:nvSpPr>
          <p:spPr>
            <a:xfrm>
              <a:off x="9448160" y="2565540"/>
              <a:ext cx="2058557" cy="1446550"/>
            </a:xfrm>
            <a:prstGeom prst="rect">
              <a:avLst/>
            </a:prstGeom>
            <a:noFill/>
          </p:spPr>
          <p:txBody>
            <a:bodyPr wrap="square" rtlCol="0">
              <a:spAutoFit/>
            </a:bodyPr>
            <a:lstStyle/>
            <a:p>
              <a:pPr algn="ctr"/>
              <a:r>
                <a:rPr lang="en-IN" sz="8800" dirty="0">
                  <a:solidFill>
                    <a:schemeClr val="tx1">
                      <a:lumMod val="85000"/>
                      <a:lumOff val="15000"/>
                      <a:alpha val="87000"/>
                    </a:schemeClr>
                  </a:solidFill>
                  <a:latin typeface="Roboto Black" panose="02000000000000000000" pitchFamily="2" charset="0"/>
                  <a:ea typeface="Roboto Black" panose="02000000000000000000" pitchFamily="2" charset="0"/>
                  <a:cs typeface="Roboto Black" panose="02000000000000000000" pitchFamily="2" charset="0"/>
                </a:rPr>
                <a:t>74</a:t>
              </a:r>
              <a:r>
                <a:rPr lang="en-IN" sz="3200" dirty="0">
                  <a:solidFill>
                    <a:schemeClr val="tx1">
                      <a:lumMod val="85000"/>
                      <a:lumOff val="15000"/>
                      <a:alpha val="87000"/>
                    </a:schemeClr>
                  </a:solidFill>
                  <a:latin typeface="Roboto Light" panose="02000000000000000000" pitchFamily="2" charset="0"/>
                  <a:ea typeface="Roboto Light" panose="02000000000000000000" pitchFamily="2" charset="0"/>
                  <a:cs typeface="Roboto Light" panose="02000000000000000000" pitchFamily="2" charset="0"/>
                </a:rPr>
                <a:t>%</a:t>
              </a:r>
              <a:endParaRPr lang="en-IN" sz="8800" dirty="0">
                <a:solidFill>
                  <a:schemeClr val="tx1">
                    <a:lumMod val="85000"/>
                    <a:lumOff val="15000"/>
                    <a:alpha val="87000"/>
                  </a:schemeClr>
                </a:solidFill>
                <a:latin typeface="Roboto Light" panose="02000000000000000000" pitchFamily="2" charset="0"/>
                <a:ea typeface="Roboto Light" panose="02000000000000000000" pitchFamily="2" charset="0"/>
                <a:cs typeface="Roboto Light" panose="02000000000000000000" pitchFamily="2" charset="0"/>
              </a:endParaRPr>
            </a:p>
          </p:txBody>
        </p:sp>
      </p:grpSp>
      <p:sp>
        <p:nvSpPr>
          <p:cNvPr id="32" name="TextBox 31"/>
          <p:cNvSpPr txBox="1"/>
          <p:nvPr/>
        </p:nvSpPr>
        <p:spPr>
          <a:xfrm>
            <a:off x="6926643" y="2826401"/>
            <a:ext cx="2430166" cy="830997"/>
          </a:xfrm>
          <a:prstGeom prst="rect">
            <a:avLst/>
          </a:prstGeom>
          <a:noFill/>
        </p:spPr>
        <p:txBody>
          <a:bodyPr wrap="square" rtlCol="0">
            <a:spAutoFit/>
          </a:bodyPr>
          <a:lstStyle/>
          <a:p>
            <a:r>
              <a:rPr lang="en-IN" sz="2400" dirty="0">
                <a:solidFill>
                  <a:schemeClr val="tx1">
                    <a:lumMod val="85000"/>
                    <a:lumOff val="15000"/>
                  </a:schemeClr>
                </a:solidFill>
                <a:latin typeface="Roboto Light" panose="02000000000000000000" pitchFamily="2" charset="0"/>
                <a:ea typeface="Roboto Light" panose="02000000000000000000" pitchFamily="2" charset="0"/>
                <a:cs typeface="Roboto Light" panose="02000000000000000000" pitchFamily="2" charset="0"/>
              </a:rPr>
              <a:t>GAINED THIS YEAR</a:t>
            </a:r>
            <a:endParaRPr lang="en-IN" sz="2400" dirty="0">
              <a:solidFill>
                <a:schemeClr val="tx1">
                  <a:lumMod val="85000"/>
                  <a:lumOff val="15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72067"/>
          </a:xfrm>
          <a:prstGeom prst="rect">
            <a:avLst/>
          </a:prstGeom>
          <a:gradFill flip="none" rotWithShape="1">
            <a:gsLst>
              <a:gs pos="0">
                <a:srgbClr val="00B050"/>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0" y="0"/>
            <a:ext cx="12192000" cy="6858000"/>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1" fmla="*/ 0 w 12192000"/>
              <a:gd name="connsiteY0-2" fmla="*/ 3192379 h 3729789"/>
              <a:gd name="connsiteX1-3" fmla="*/ 12192000 w 12192000"/>
              <a:gd name="connsiteY1-4" fmla="*/ 0 h 3729789"/>
              <a:gd name="connsiteX2-5" fmla="*/ 12192000 w 12192000"/>
              <a:gd name="connsiteY2-6" fmla="*/ 3729789 h 3729789"/>
              <a:gd name="connsiteX3-7" fmla="*/ 0 w 12192000"/>
              <a:gd name="connsiteY3-8" fmla="*/ 3729789 h 3729789"/>
              <a:gd name="connsiteX4-9" fmla="*/ 0 w 12192000"/>
              <a:gd name="connsiteY4-10" fmla="*/ 3192379 h 37297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3729789">
                <a:moveTo>
                  <a:pt x="0" y="3192379"/>
                </a:moveTo>
                <a:lnTo>
                  <a:pt x="12192000" y="0"/>
                </a:lnTo>
                <a:lnTo>
                  <a:pt x="12192000" y="3729789"/>
                </a:lnTo>
                <a:lnTo>
                  <a:pt x="0" y="3729789"/>
                </a:lnTo>
                <a:lnTo>
                  <a:pt x="0" y="3192379"/>
                </a:lnTo>
                <a:close/>
              </a:path>
            </a:pathLst>
          </a:custGeom>
          <a:solidFill>
            <a:srgbClr val="1996A3">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3"/>
          <p:cNvSpPr/>
          <p:nvPr/>
        </p:nvSpPr>
        <p:spPr>
          <a:xfrm>
            <a:off x="-12896" y="3649675"/>
            <a:ext cx="12192000" cy="3249157"/>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1" fmla="*/ 0 w 12192000"/>
              <a:gd name="connsiteY0-2" fmla="*/ 3192379 h 3729789"/>
              <a:gd name="connsiteX1-3" fmla="*/ 12192000 w 12192000"/>
              <a:gd name="connsiteY1-4" fmla="*/ 0 h 3729789"/>
              <a:gd name="connsiteX2-5" fmla="*/ 12192000 w 12192000"/>
              <a:gd name="connsiteY2-6" fmla="*/ 3729789 h 3729789"/>
              <a:gd name="connsiteX3-7" fmla="*/ 0 w 12192000"/>
              <a:gd name="connsiteY3-8" fmla="*/ 3729789 h 3729789"/>
              <a:gd name="connsiteX4-9" fmla="*/ 0 w 12192000"/>
              <a:gd name="connsiteY4-10" fmla="*/ 3192379 h 37297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3729789">
                <a:moveTo>
                  <a:pt x="0" y="3192379"/>
                </a:moveTo>
                <a:lnTo>
                  <a:pt x="12192000" y="0"/>
                </a:lnTo>
                <a:lnTo>
                  <a:pt x="12192000" y="3729789"/>
                </a:lnTo>
                <a:lnTo>
                  <a:pt x="0" y="3729789"/>
                </a:lnTo>
                <a:lnTo>
                  <a:pt x="0" y="3192379"/>
                </a:lnTo>
                <a:close/>
              </a:path>
            </a:pathLst>
          </a:custGeom>
          <a:solidFill>
            <a:srgbClr val="00B05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Isosceles Triangle 25"/>
          <p:cNvSpPr/>
          <p:nvPr/>
        </p:nvSpPr>
        <p:spPr>
          <a:xfrm flipV="1">
            <a:off x="-12896" y="1234"/>
            <a:ext cx="6477864" cy="6856766"/>
          </a:xfrm>
          <a:prstGeom prst="triangle">
            <a:avLst>
              <a:gd name="adj" fmla="val 0"/>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p:cNvGrpSpPr/>
          <p:nvPr/>
        </p:nvGrpSpPr>
        <p:grpSpPr>
          <a:xfrm>
            <a:off x="9143999" y="4488893"/>
            <a:ext cx="2588455" cy="2138288"/>
            <a:chOff x="9143999" y="2868637"/>
            <a:chExt cx="2588455" cy="2138288"/>
          </a:xfrm>
        </p:grpSpPr>
        <p:sp>
          <p:nvSpPr>
            <p:cNvPr id="9" name="Rectangle 8"/>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p:cNvGrpSpPr/>
          <p:nvPr/>
        </p:nvGrpSpPr>
        <p:grpSpPr>
          <a:xfrm>
            <a:off x="2913083" y="4374623"/>
            <a:ext cx="2080113" cy="1626465"/>
            <a:chOff x="9143999" y="2868637"/>
            <a:chExt cx="2588455" cy="2138288"/>
          </a:xfrm>
        </p:grpSpPr>
        <p:sp>
          <p:nvSpPr>
            <p:cNvPr id="14" name="Rectangle 13"/>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p:cNvGrpSpPr/>
          <p:nvPr/>
        </p:nvGrpSpPr>
        <p:grpSpPr>
          <a:xfrm>
            <a:off x="1292492" y="588499"/>
            <a:ext cx="4228676" cy="3070273"/>
            <a:chOff x="9143999" y="2868637"/>
            <a:chExt cx="2588455" cy="2138288"/>
          </a:xfrm>
        </p:grpSpPr>
        <p:sp>
          <p:nvSpPr>
            <p:cNvPr id="18" name="Rectangle 17"/>
            <p:cNvSpPr/>
            <p:nvPr/>
          </p:nvSpPr>
          <p:spPr>
            <a:xfrm>
              <a:off x="9143999" y="3263705"/>
              <a:ext cx="2588455" cy="1185202"/>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10475741" y="2868637"/>
              <a:ext cx="1057421" cy="790135"/>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9486314" y="3658772"/>
              <a:ext cx="989428" cy="1348153"/>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Rectangle 20"/>
          <p:cNvSpPr/>
          <p:nvPr/>
        </p:nvSpPr>
        <p:spPr>
          <a:xfrm>
            <a:off x="6333896" y="1652953"/>
            <a:ext cx="5860367" cy="3221502"/>
          </a:xfrm>
          <a:custGeom>
            <a:avLst/>
            <a:gdLst>
              <a:gd name="connsiteX0" fmla="*/ 0 w 5537767"/>
              <a:gd name="connsiteY0" fmla="*/ 0 h 3207434"/>
              <a:gd name="connsiteX1" fmla="*/ 5537767 w 5537767"/>
              <a:gd name="connsiteY1" fmla="*/ 0 h 3207434"/>
              <a:gd name="connsiteX2" fmla="*/ 5537767 w 5537767"/>
              <a:gd name="connsiteY2" fmla="*/ 3207434 h 3207434"/>
              <a:gd name="connsiteX3" fmla="*/ 0 w 5537767"/>
              <a:gd name="connsiteY3" fmla="*/ 3207434 h 3207434"/>
              <a:gd name="connsiteX4" fmla="*/ 0 w 5537767"/>
              <a:gd name="connsiteY4" fmla="*/ 0 h 3207434"/>
              <a:gd name="connsiteX0-1" fmla="*/ 281353 w 5537767"/>
              <a:gd name="connsiteY0-2" fmla="*/ 0 h 3221502"/>
              <a:gd name="connsiteX1-3" fmla="*/ 5537767 w 5537767"/>
              <a:gd name="connsiteY1-4" fmla="*/ 14068 h 3221502"/>
              <a:gd name="connsiteX2-5" fmla="*/ 5537767 w 5537767"/>
              <a:gd name="connsiteY2-6" fmla="*/ 3221502 h 3221502"/>
              <a:gd name="connsiteX3-7" fmla="*/ 0 w 5537767"/>
              <a:gd name="connsiteY3-8" fmla="*/ 3221502 h 3221502"/>
              <a:gd name="connsiteX4-9" fmla="*/ 281353 w 5537767"/>
              <a:gd name="connsiteY4-10" fmla="*/ 0 h 32215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37767" h="3221502">
                <a:moveTo>
                  <a:pt x="281353" y="0"/>
                </a:moveTo>
                <a:lnTo>
                  <a:pt x="5537767" y="14068"/>
                </a:lnTo>
                <a:lnTo>
                  <a:pt x="5537767" y="3221502"/>
                </a:lnTo>
                <a:lnTo>
                  <a:pt x="0" y="3221502"/>
                </a:lnTo>
                <a:lnTo>
                  <a:pt x="281353" y="0"/>
                </a:lnTo>
                <a:close/>
              </a:path>
            </a:pathLst>
          </a:custGeom>
          <a:solidFill>
            <a:schemeClr val="bg1">
              <a:lumMod val="9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0" y="1652953"/>
            <a:ext cx="6344528" cy="3214469"/>
          </a:xfrm>
          <a:custGeom>
            <a:avLst/>
            <a:gdLst>
              <a:gd name="connsiteX0" fmla="*/ 0 w 5521168"/>
              <a:gd name="connsiteY0" fmla="*/ 0 h 3214469"/>
              <a:gd name="connsiteX1" fmla="*/ 5521168 w 5521168"/>
              <a:gd name="connsiteY1" fmla="*/ 0 h 3214469"/>
              <a:gd name="connsiteX2" fmla="*/ 5521168 w 5521168"/>
              <a:gd name="connsiteY2" fmla="*/ 3214469 h 3214469"/>
              <a:gd name="connsiteX3" fmla="*/ 0 w 5521168"/>
              <a:gd name="connsiteY3" fmla="*/ 3214469 h 3214469"/>
              <a:gd name="connsiteX4" fmla="*/ 0 w 5521168"/>
              <a:gd name="connsiteY4" fmla="*/ 0 h 3214469"/>
              <a:gd name="connsiteX0-1" fmla="*/ 0 w 5844725"/>
              <a:gd name="connsiteY0-2" fmla="*/ 28136 h 3242605"/>
              <a:gd name="connsiteX1-3" fmla="*/ 5844725 w 5844725"/>
              <a:gd name="connsiteY1-4" fmla="*/ 0 h 3242605"/>
              <a:gd name="connsiteX2-5" fmla="*/ 5521168 w 5844725"/>
              <a:gd name="connsiteY2-6" fmla="*/ 3242605 h 3242605"/>
              <a:gd name="connsiteX3-7" fmla="*/ 0 w 5844725"/>
              <a:gd name="connsiteY3-8" fmla="*/ 3242605 h 3242605"/>
              <a:gd name="connsiteX4-9" fmla="*/ 0 w 5844725"/>
              <a:gd name="connsiteY4-10" fmla="*/ 28136 h 324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44725" h="3242605">
                <a:moveTo>
                  <a:pt x="0" y="28136"/>
                </a:moveTo>
                <a:lnTo>
                  <a:pt x="5844725" y="0"/>
                </a:lnTo>
                <a:lnTo>
                  <a:pt x="5521168" y="3242605"/>
                </a:lnTo>
                <a:lnTo>
                  <a:pt x="0" y="3242605"/>
                </a:lnTo>
                <a:lnTo>
                  <a:pt x="0" y="28136"/>
                </a:lnTo>
                <a:close/>
              </a:path>
            </a:pathLst>
          </a:custGeom>
          <a:solidFill>
            <a:schemeClr val="tx1">
              <a:lumMod val="95000"/>
              <a:lumOff val="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3" name="Rectangle 22"/>
          <p:cNvSpPr/>
          <p:nvPr/>
        </p:nvSpPr>
        <p:spPr>
          <a:xfrm>
            <a:off x="5422724" y="-7723"/>
            <a:ext cx="1714839" cy="6879790"/>
          </a:xfrm>
          <a:custGeom>
            <a:avLst/>
            <a:gdLst>
              <a:gd name="connsiteX0" fmla="*/ 0 w 351694"/>
              <a:gd name="connsiteY0" fmla="*/ 0 h 6858000"/>
              <a:gd name="connsiteX1" fmla="*/ 351694 w 351694"/>
              <a:gd name="connsiteY1" fmla="*/ 0 h 6858000"/>
              <a:gd name="connsiteX2" fmla="*/ 351694 w 351694"/>
              <a:gd name="connsiteY2" fmla="*/ 6858000 h 6858000"/>
              <a:gd name="connsiteX3" fmla="*/ 0 w 351694"/>
              <a:gd name="connsiteY3" fmla="*/ 6858000 h 6858000"/>
              <a:gd name="connsiteX4" fmla="*/ 0 w 351694"/>
              <a:gd name="connsiteY4" fmla="*/ 0 h 6858000"/>
              <a:gd name="connsiteX0-1" fmla="*/ 0 w 970673"/>
              <a:gd name="connsiteY0-2" fmla="*/ 0 h 6858000"/>
              <a:gd name="connsiteX1-3" fmla="*/ 970673 w 970673"/>
              <a:gd name="connsiteY1-4" fmla="*/ 28136 h 6858000"/>
              <a:gd name="connsiteX2-5" fmla="*/ 351694 w 970673"/>
              <a:gd name="connsiteY2-6" fmla="*/ 6858000 h 6858000"/>
              <a:gd name="connsiteX3-7" fmla="*/ 0 w 970673"/>
              <a:gd name="connsiteY3-8" fmla="*/ 6858000 h 6858000"/>
              <a:gd name="connsiteX4-9" fmla="*/ 0 w 970673"/>
              <a:gd name="connsiteY4-10" fmla="*/ 0 h 6858000"/>
              <a:gd name="connsiteX0-11" fmla="*/ 604911 w 970673"/>
              <a:gd name="connsiteY0-12" fmla="*/ 0 h 6843932"/>
              <a:gd name="connsiteX1-13" fmla="*/ 970673 w 970673"/>
              <a:gd name="connsiteY1-14" fmla="*/ 14068 h 6843932"/>
              <a:gd name="connsiteX2-15" fmla="*/ 351694 w 970673"/>
              <a:gd name="connsiteY2-16" fmla="*/ 6843932 h 6843932"/>
              <a:gd name="connsiteX3-17" fmla="*/ 0 w 970673"/>
              <a:gd name="connsiteY3-18" fmla="*/ 6843932 h 6843932"/>
              <a:gd name="connsiteX4-19" fmla="*/ 604911 w 970673"/>
              <a:gd name="connsiteY4-20" fmla="*/ 0 h 6843932"/>
              <a:gd name="connsiteX0-21" fmla="*/ 604911 w 976649"/>
              <a:gd name="connsiteY0-22" fmla="*/ 3861 h 6847793"/>
              <a:gd name="connsiteX1-23" fmla="*/ 976649 w 976649"/>
              <a:gd name="connsiteY1-24" fmla="*/ 0 h 6847793"/>
              <a:gd name="connsiteX2-25" fmla="*/ 351694 w 976649"/>
              <a:gd name="connsiteY2-26" fmla="*/ 6847793 h 6847793"/>
              <a:gd name="connsiteX3-27" fmla="*/ 0 w 976649"/>
              <a:gd name="connsiteY3-28" fmla="*/ 6847793 h 6847793"/>
              <a:gd name="connsiteX4-29" fmla="*/ 604911 w 976649"/>
              <a:gd name="connsiteY4-30" fmla="*/ 3861 h 6847793"/>
              <a:gd name="connsiteX0-31" fmla="*/ 610888 w 976649"/>
              <a:gd name="connsiteY0-32" fmla="*/ 0 h 6861861"/>
              <a:gd name="connsiteX1-33" fmla="*/ 976649 w 976649"/>
              <a:gd name="connsiteY1-34" fmla="*/ 14068 h 6861861"/>
              <a:gd name="connsiteX2-35" fmla="*/ 351694 w 976649"/>
              <a:gd name="connsiteY2-36" fmla="*/ 6861861 h 6861861"/>
              <a:gd name="connsiteX3-37" fmla="*/ 0 w 976649"/>
              <a:gd name="connsiteY3-38" fmla="*/ 6861861 h 6861861"/>
              <a:gd name="connsiteX4-39" fmla="*/ 610888 w 976649"/>
              <a:gd name="connsiteY4-40" fmla="*/ 0 h 6861861"/>
              <a:gd name="connsiteX0-41" fmla="*/ 610888 w 976649"/>
              <a:gd name="connsiteY0-42" fmla="*/ 3861 h 6865722"/>
              <a:gd name="connsiteX1-43" fmla="*/ 976649 w 976649"/>
              <a:gd name="connsiteY1-44" fmla="*/ 0 h 6865722"/>
              <a:gd name="connsiteX2-45" fmla="*/ 351694 w 976649"/>
              <a:gd name="connsiteY2-46" fmla="*/ 6865722 h 6865722"/>
              <a:gd name="connsiteX3-47" fmla="*/ 0 w 976649"/>
              <a:gd name="connsiteY3-48" fmla="*/ 6865722 h 6865722"/>
              <a:gd name="connsiteX4-49" fmla="*/ 610888 w 976649"/>
              <a:gd name="connsiteY4-50" fmla="*/ 3861 h 68657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6649" h="6865722">
                <a:moveTo>
                  <a:pt x="610888" y="3861"/>
                </a:moveTo>
                <a:lnTo>
                  <a:pt x="976649" y="0"/>
                </a:lnTo>
                <a:lnTo>
                  <a:pt x="351694" y="6865722"/>
                </a:lnTo>
                <a:lnTo>
                  <a:pt x="0" y="6865722"/>
                </a:lnTo>
                <a:lnTo>
                  <a:pt x="610888" y="3861"/>
                </a:lnTo>
                <a:close/>
              </a:path>
            </a:pathLst>
          </a:custGeom>
          <a:pattFill prst="dkHorz">
            <a:fgClr>
              <a:schemeClr val="bg1">
                <a:lumMod val="75000"/>
              </a:schemeClr>
            </a:fgClr>
            <a:bgClr>
              <a:schemeClr val="bg1"/>
            </a:bgClr>
          </a:pattFill>
          <a:ln>
            <a:solidFill>
              <a:srgbClr val="1996A3"/>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ircle: Hollow 26"/>
          <p:cNvSpPr/>
          <p:nvPr/>
        </p:nvSpPr>
        <p:spPr>
          <a:xfrm>
            <a:off x="557121" y="1924345"/>
            <a:ext cx="2598821" cy="2598821"/>
          </a:xfrm>
          <a:prstGeom prst="donut">
            <a:avLst>
              <a:gd name="adj" fmla="val 6411"/>
            </a:avLst>
          </a:prstGeom>
          <a:solidFill>
            <a:srgbClr val="2CB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TextBox 27"/>
          <p:cNvSpPr txBox="1"/>
          <p:nvPr/>
        </p:nvSpPr>
        <p:spPr>
          <a:xfrm>
            <a:off x="854526" y="2557817"/>
            <a:ext cx="2058557" cy="1446550"/>
          </a:xfrm>
          <a:prstGeom prst="rect">
            <a:avLst/>
          </a:prstGeom>
          <a:noFill/>
        </p:spPr>
        <p:txBody>
          <a:bodyPr wrap="square" rtlCol="0">
            <a:spAutoFit/>
          </a:bodyPr>
          <a:lstStyle/>
          <a:p>
            <a:pPr algn="ctr"/>
            <a:r>
              <a:rPr lang="en-IN" sz="8800" dirty="0">
                <a:solidFill>
                  <a:schemeClr val="bg1">
                    <a:alpha val="87000"/>
                  </a:schemeClr>
                </a:solidFill>
                <a:latin typeface="Roboto Black" panose="02000000000000000000" pitchFamily="2" charset="0"/>
                <a:ea typeface="Roboto Black" panose="02000000000000000000" pitchFamily="2" charset="0"/>
                <a:cs typeface="Roboto Black" panose="02000000000000000000" pitchFamily="2" charset="0"/>
              </a:rPr>
              <a:t>26</a:t>
            </a:r>
            <a:r>
              <a:rPr lang="en-IN" sz="3200" dirty="0">
                <a:solidFill>
                  <a:schemeClr val="bg1">
                    <a:alpha val="87000"/>
                  </a:schemeClr>
                </a:solidFill>
                <a:latin typeface="Roboto Light" panose="02000000000000000000" pitchFamily="2" charset="0"/>
                <a:ea typeface="Roboto Light" panose="02000000000000000000" pitchFamily="2" charset="0"/>
                <a:cs typeface="Roboto Light" panose="02000000000000000000" pitchFamily="2" charset="0"/>
              </a:rPr>
              <a:t>%</a:t>
            </a:r>
            <a:endParaRPr lang="en-IN" sz="8800" dirty="0">
              <a:solidFill>
                <a:schemeClr val="bg1">
                  <a:alpha val="87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9" name="TextBox 28"/>
          <p:cNvSpPr txBox="1"/>
          <p:nvPr/>
        </p:nvSpPr>
        <p:spPr>
          <a:xfrm>
            <a:off x="3370235" y="2818678"/>
            <a:ext cx="2430166" cy="830997"/>
          </a:xfrm>
          <a:prstGeom prst="rect">
            <a:avLst/>
          </a:prstGeom>
          <a:noFill/>
        </p:spPr>
        <p:txBody>
          <a:bodyPr wrap="square" rtlCol="0">
            <a:spAutoFit/>
          </a:bodyPr>
          <a:lstStyle/>
          <a:p>
            <a:r>
              <a:rPr lang="en-IN"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DROPPED THIS YEAR</a:t>
            </a:r>
            <a:endParaRPr lang="en-IN"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30" name="Circle: Hollow 29"/>
          <p:cNvSpPr/>
          <p:nvPr/>
        </p:nvSpPr>
        <p:spPr>
          <a:xfrm>
            <a:off x="9102629" y="1932068"/>
            <a:ext cx="2598821" cy="2598821"/>
          </a:xfrm>
          <a:prstGeom prst="donut">
            <a:avLst>
              <a:gd name="adj" fmla="val 641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TextBox 30"/>
          <p:cNvSpPr txBox="1"/>
          <p:nvPr/>
        </p:nvSpPr>
        <p:spPr>
          <a:xfrm>
            <a:off x="9400034" y="2565540"/>
            <a:ext cx="2058557" cy="1446550"/>
          </a:xfrm>
          <a:prstGeom prst="rect">
            <a:avLst/>
          </a:prstGeom>
          <a:noFill/>
        </p:spPr>
        <p:txBody>
          <a:bodyPr wrap="square" rtlCol="0">
            <a:spAutoFit/>
          </a:bodyPr>
          <a:lstStyle/>
          <a:p>
            <a:pPr algn="ctr"/>
            <a:r>
              <a:rPr lang="en-IN" sz="8800" dirty="0">
                <a:solidFill>
                  <a:schemeClr val="tx1">
                    <a:lumMod val="85000"/>
                    <a:lumOff val="15000"/>
                    <a:alpha val="87000"/>
                  </a:schemeClr>
                </a:solidFill>
                <a:latin typeface="Roboto Black" panose="02000000000000000000" pitchFamily="2" charset="0"/>
                <a:ea typeface="Roboto Black" panose="02000000000000000000" pitchFamily="2" charset="0"/>
                <a:cs typeface="Roboto Black" panose="02000000000000000000" pitchFamily="2" charset="0"/>
              </a:rPr>
              <a:t>74</a:t>
            </a:r>
            <a:r>
              <a:rPr lang="en-IN" sz="3200" dirty="0">
                <a:solidFill>
                  <a:schemeClr val="tx1">
                    <a:lumMod val="85000"/>
                    <a:lumOff val="15000"/>
                    <a:alpha val="87000"/>
                  </a:schemeClr>
                </a:solidFill>
                <a:latin typeface="Roboto Light" panose="02000000000000000000" pitchFamily="2" charset="0"/>
                <a:ea typeface="Roboto Light" panose="02000000000000000000" pitchFamily="2" charset="0"/>
                <a:cs typeface="Roboto Light" panose="02000000000000000000" pitchFamily="2" charset="0"/>
              </a:rPr>
              <a:t>%</a:t>
            </a:r>
            <a:endParaRPr lang="en-IN" sz="8800" dirty="0">
              <a:solidFill>
                <a:schemeClr val="tx1">
                  <a:lumMod val="85000"/>
                  <a:lumOff val="15000"/>
                  <a:alpha val="87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32" name="TextBox 31"/>
          <p:cNvSpPr txBox="1"/>
          <p:nvPr/>
        </p:nvSpPr>
        <p:spPr>
          <a:xfrm>
            <a:off x="6926643" y="2826401"/>
            <a:ext cx="2430166" cy="830997"/>
          </a:xfrm>
          <a:prstGeom prst="rect">
            <a:avLst/>
          </a:prstGeom>
          <a:noFill/>
        </p:spPr>
        <p:txBody>
          <a:bodyPr wrap="square" rtlCol="0">
            <a:spAutoFit/>
          </a:bodyPr>
          <a:lstStyle/>
          <a:p>
            <a:r>
              <a:rPr lang="en-IN" sz="2400" dirty="0">
                <a:solidFill>
                  <a:schemeClr val="tx1">
                    <a:lumMod val="85000"/>
                    <a:lumOff val="15000"/>
                  </a:schemeClr>
                </a:solidFill>
                <a:latin typeface="Roboto Light" panose="02000000000000000000" pitchFamily="2" charset="0"/>
                <a:ea typeface="Roboto Light" panose="02000000000000000000" pitchFamily="2" charset="0"/>
                <a:cs typeface="Roboto Light" panose="02000000000000000000" pitchFamily="2" charset="0"/>
              </a:rPr>
              <a:t>GAINED THIS YEAR</a:t>
            </a:r>
            <a:endParaRPr lang="en-IN" sz="2400" dirty="0">
              <a:solidFill>
                <a:schemeClr val="tx1">
                  <a:lumMod val="85000"/>
                  <a:lumOff val="15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750" fill="hold"/>
                                        <p:tgtEl>
                                          <p:spTgt spid="24"/>
                                        </p:tgtEl>
                                        <p:attrNameLst>
                                          <p:attrName>ppt_x</p:attrName>
                                        </p:attrNameLst>
                                      </p:cBhvr>
                                      <p:tavLst>
                                        <p:tav tm="0">
                                          <p:val>
                                            <p:strVal val="1+#ppt_w/2"/>
                                          </p:val>
                                        </p:tav>
                                        <p:tav tm="100000">
                                          <p:val>
                                            <p:strVal val="#ppt_x"/>
                                          </p:val>
                                        </p:tav>
                                      </p:tavLst>
                                    </p:anim>
                                    <p:anim calcmode="lin" valueType="num">
                                      <p:cBhvr additive="base">
                                        <p:cTn id="12" dur="75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1000" fill="hold"/>
                                        <p:tgtEl>
                                          <p:spTgt spid="25"/>
                                        </p:tgtEl>
                                        <p:attrNameLst>
                                          <p:attrName>ppt_x</p:attrName>
                                        </p:attrNameLst>
                                      </p:cBhvr>
                                      <p:tavLst>
                                        <p:tav tm="0">
                                          <p:val>
                                            <p:strVal val="#ppt_x"/>
                                          </p:val>
                                        </p:tav>
                                        <p:tav tm="100000">
                                          <p:val>
                                            <p:strVal val="#ppt_x"/>
                                          </p:val>
                                        </p:tav>
                                      </p:tavLst>
                                    </p:anim>
                                    <p:anim calcmode="lin" valueType="num">
                                      <p:cBhvr additive="base">
                                        <p:cTn id="17" dur="10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1000" fill="hold"/>
                                        <p:tgtEl>
                                          <p:spTgt spid="26"/>
                                        </p:tgtEl>
                                        <p:attrNameLst>
                                          <p:attrName>ppt_x</p:attrName>
                                        </p:attrNameLst>
                                      </p:cBhvr>
                                      <p:tavLst>
                                        <p:tav tm="0">
                                          <p:val>
                                            <p:strVal val="#ppt_x"/>
                                          </p:val>
                                        </p:tav>
                                        <p:tav tm="100000">
                                          <p:val>
                                            <p:strVal val="#ppt_x"/>
                                          </p:val>
                                        </p:tav>
                                      </p:tavLst>
                                    </p:anim>
                                    <p:anim calcmode="lin" valueType="num">
                                      <p:cBhvr additive="base">
                                        <p:cTn id="21" dur="1000" fill="hold"/>
                                        <p:tgtEl>
                                          <p:spTgt spid="26"/>
                                        </p:tgtEl>
                                        <p:attrNameLst>
                                          <p:attrName>ppt_y</p:attrName>
                                        </p:attrNameLst>
                                      </p:cBhvr>
                                      <p:tavLst>
                                        <p:tav tm="0">
                                          <p:val>
                                            <p:strVal val="0-#ppt_h/2"/>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17" presetClass="entr" presetSubtype="1"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750" fill="hold"/>
                                        <p:tgtEl>
                                          <p:spTgt spid="23"/>
                                        </p:tgtEl>
                                        <p:attrNameLst>
                                          <p:attrName>ppt_x</p:attrName>
                                        </p:attrNameLst>
                                      </p:cBhvr>
                                      <p:tavLst>
                                        <p:tav tm="0">
                                          <p:val>
                                            <p:strVal val="#ppt_x"/>
                                          </p:val>
                                        </p:tav>
                                        <p:tav tm="100000">
                                          <p:val>
                                            <p:strVal val="#ppt_x"/>
                                          </p:val>
                                        </p:tav>
                                      </p:tavLst>
                                    </p:anim>
                                    <p:anim calcmode="lin" valueType="num">
                                      <p:cBhvr>
                                        <p:cTn id="41" dur="750" fill="hold"/>
                                        <p:tgtEl>
                                          <p:spTgt spid="23"/>
                                        </p:tgtEl>
                                        <p:attrNameLst>
                                          <p:attrName>ppt_y</p:attrName>
                                        </p:attrNameLst>
                                      </p:cBhvr>
                                      <p:tavLst>
                                        <p:tav tm="0">
                                          <p:val>
                                            <p:strVal val="#ppt_y-#ppt_h/2"/>
                                          </p:val>
                                        </p:tav>
                                        <p:tav tm="100000">
                                          <p:val>
                                            <p:strVal val="#ppt_y"/>
                                          </p:val>
                                        </p:tav>
                                      </p:tavLst>
                                    </p:anim>
                                    <p:anim calcmode="lin" valueType="num">
                                      <p:cBhvr>
                                        <p:cTn id="42" dur="750" fill="hold"/>
                                        <p:tgtEl>
                                          <p:spTgt spid="23"/>
                                        </p:tgtEl>
                                        <p:attrNameLst>
                                          <p:attrName>ppt_w</p:attrName>
                                        </p:attrNameLst>
                                      </p:cBhvr>
                                      <p:tavLst>
                                        <p:tav tm="0">
                                          <p:val>
                                            <p:strVal val="#ppt_w"/>
                                          </p:val>
                                        </p:tav>
                                        <p:tav tm="100000">
                                          <p:val>
                                            <p:strVal val="#ppt_w"/>
                                          </p:val>
                                        </p:tav>
                                      </p:tavLst>
                                    </p:anim>
                                    <p:anim calcmode="lin" valueType="num">
                                      <p:cBhvr>
                                        <p:cTn id="43" dur="750" fill="hold"/>
                                        <p:tgtEl>
                                          <p:spTgt spid="23"/>
                                        </p:tgtEl>
                                        <p:attrNameLst>
                                          <p:attrName>ppt_h</p:attrName>
                                        </p:attrNameLst>
                                      </p:cBhvr>
                                      <p:tavLst>
                                        <p:tav tm="0">
                                          <p:val>
                                            <p:fltVal val="0"/>
                                          </p:val>
                                        </p:tav>
                                        <p:tav tm="100000">
                                          <p:val>
                                            <p:strVal val="#ppt_h"/>
                                          </p:val>
                                        </p:tav>
                                      </p:tavLst>
                                    </p:anim>
                                  </p:childTnLst>
                                </p:cTn>
                              </p:par>
                            </p:childTnLst>
                          </p:cTn>
                        </p:par>
                        <p:par>
                          <p:cTn id="44" fill="hold">
                            <p:stCondLst>
                              <p:cond delay="3500"/>
                            </p:stCondLst>
                            <p:childTnLst>
                              <p:par>
                                <p:cTn id="45" presetID="18" presetClass="entr" presetSubtype="9"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strips(upLeft)">
                                      <p:cBhvr>
                                        <p:cTn id="47" dur="500"/>
                                        <p:tgtEl>
                                          <p:spTgt spid="21"/>
                                        </p:tgtEl>
                                      </p:cBhvr>
                                    </p:animEffect>
                                  </p:childTnLst>
                                </p:cTn>
                              </p:par>
                              <p:par>
                                <p:cTn id="48" presetID="18" presetClass="entr" presetSubtype="6"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strips(downRight)">
                                      <p:cBhvr>
                                        <p:cTn id="50" dur="500"/>
                                        <p:tgtEl>
                                          <p:spTgt spid="22"/>
                                        </p:tgtEl>
                                      </p:cBhvr>
                                    </p:animEffect>
                                  </p:childTnLst>
                                </p:cTn>
                              </p:par>
                            </p:childTnLst>
                          </p:cTn>
                        </p:par>
                        <p:par>
                          <p:cTn id="51" fill="hold">
                            <p:stCondLst>
                              <p:cond delay="4000"/>
                            </p:stCondLst>
                            <p:childTnLst>
                              <p:par>
                                <p:cTn id="52" presetID="53" presetClass="entr" presetSubtype="16"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fltVal val="0"/>
                                          </p:val>
                                        </p:tav>
                                        <p:tav tm="100000">
                                          <p:val>
                                            <p:strVal val="#ppt_h"/>
                                          </p:val>
                                        </p:tav>
                                      </p:tavLst>
                                    </p:anim>
                                    <p:animEffect transition="in" filter="fade">
                                      <p:cBhvr>
                                        <p:cTn id="56" dur="500"/>
                                        <p:tgtEl>
                                          <p:spTgt spid="2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childTnLst>
                                </p:cTn>
                              </p:par>
                            </p:childTnLst>
                          </p:cTn>
                        </p:par>
                        <p:par>
                          <p:cTn id="62" fill="hold">
                            <p:stCondLst>
                              <p:cond delay="4500"/>
                            </p:stCondLst>
                            <p:childTnLst>
                              <p:par>
                                <p:cTn id="63" presetID="49" presetClass="entr" presetSubtype="0" decel="10000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 calcmode="lin" valueType="num">
                                      <p:cBhvr>
                                        <p:cTn id="67" dur="500" fill="hold"/>
                                        <p:tgtEl>
                                          <p:spTgt spid="27"/>
                                        </p:tgtEl>
                                        <p:attrNameLst>
                                          <p:attrName>style.rotation</p:attrName>
                                        </p:attrNameLst>
                                      </p:cBhvr>
                                      <p:tavLst>
                                        <p:tav tm="0">
                                          <p:val>
                                            <p:fltVal val="360"/>
                                          </p:val>
                                        </p:tav>
                                        <p:tav tm="100000">
                                          <p:val>
                                            <p:fltVal val="0"/>
                                          </p:val>
                                        </p:tav>
                                      </p:tavLst>
                                    </p:anim>
                                    <p:animEffect transition="in" filter="fade">
                                      <p:cBhvr>
                                        <p:cTn id="68" dur="500"/>
                                        <p:tgtEl>
                                          <p:spTgt spid="27"/>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anim calcmode="lin" valueType="num">
                                      <p:cBhvr>
                                        <p:cTn id="73" dur="500" fill="hold"/>
                                        <p:tgtEl>
                                          <p:spTgt spid="30"/>
                                        </p:tgtEl>
                                        <p:attrNameLst>
                                          <p:attrName>style.rotation</p:attrName>
                                        </p:attrNameLst>
                                      </p:cBhvr>
                                      <p:tavLst>
                                        <p:tav tm="0">
                                          <p:val>
                                            <p:fltVal val="360"/>
                                          </p:val>
                                        </p:tav>
                                        <p:tav tm="100000">
                                          <p:val>
                                            <p:fltVal val="0"/>
                                          </p:val>
                                        </p:tav>
                                      </p:tavLst>
                                    </p:anim>
                                    <p:animEffect transition="in" filter="fade">
                                      <p:cBhvr>
                                        <p:cTn id="74" dur="500"/>
                                        <p:tgtEl>
                                          <p:spTgt spid="30"/>
                                        </p:tgtEl>
                                      </p:cBhvr>
                                    </p:animEffect>
                                  </p:childTnLst>
                                </p:cTn>
                              </p:par>
                            </p:childTnLst>
                          </p:cTn>
                        </p:par>
                        <p:par>
                          <p:cTn id="75" fill="hold">
                            <p:stCondLst>
                              <p:cond delay="5000"/>
                            </p:stCondLst>
                            <p:childTnLst>
                              <p:par>
                                <p:cTn id="76" presetID="14" presetClass="entr" presetSubtype="10" fill="hold" grpId="0"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randombar(horizontal)">
                                      <p:cBhvr>
                                        <p:cTn id="78" dur="500"/>
                                        <p:tgtEl>
                                          <p:spTgt spid="28"/>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randombar(horizontal)">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5" grpId="0" animBg="1"/>
      <p:bldP spid="26" grpId="0" animBg="1"/>
      <p:bldP spid="21" grpId="0" animBg="1"/>
      <p:bldP spid="22" grpId="0" animBg="1"/>
      <p:bldP spid="23" grpId="0" animBg="1"/>
      <p:bldP spid="27" grpId="0" animBg="1"/>
      <p:bldP spid="28" grpId="0"/>
      <p:bldP spid="29" grpId="0"/>
      <p:bldP spid="30" grpId="0" animBg="1"/>
      <p:bldP spid="3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3011482" y="313446"/>
            <a:ext cx="6172664" cy="6231108"/>
            <a:chOff x="3011482" y="313446"/>
            <a:chExt cx="6172664" cy="6231108"/>
          </a:xfrm>
        </p:grpSpPr>
        <p:grpSp>
          <p:nvGrpSpPr>
            <p:cNvPr id="20" name="Group 19"/>
            <p:cNvGrpSpPr/>
            <p:nvPr/>
          </p:nvGrpSpPr>
          <p:grpSpPr>
            <a:xfrm>
              <a:off x="3592286" y="925286"/>
              <a:ext cx="5007428" cy="5007428"/>
              <a:chOff x="3592286" y="925286"/>
              <a:chExt cx="5007428" cy="5007428"/>
            </a:xfrm>
          </p:grpSpPr>
          <p:sp>
            <p:nvSpPr>
              <p:cNvPr id="15" name="Freeform: Shape 14"/>
              <p:cNvSpPr/>
              <p:nvPr/>
            </p:nvSpPr>
            <p:spPr>
              <a:xfrm>
                <a:off x="6096000" y="925286"/>
                <a:ext cx="2503714" cy="2503714"/>
              </a:xfrm>
              <a:custGeom>
                <a:avLst/>
                <a:gdLst>
                  <a:gd name="connsiteX0" fmla="*/ 0 w 2503714"/>
                  <a:gd name="connsiteY0" fmla="*/ 0 h 2503714"/>
                  <a:gd name="connsiteX1" fmla="*/ 2503714 w 2503714"/>
                  <a:gd name="connsiteY1" fmla="*/ 2503714 h 2503714"/>
                  <a:gd name="connsiteX2" fmla="*/ 1660063 w 2503714"/>
                  <a:gd name="connsiteY2" fmla="*/ 2503714 h 2503714"/>
                  <a:gd name="connsiteX3" fmla="*/ 0 w 2503714"/>
                  <a:gd name="connsiteY3" fmla="*/ 843651 h 2503714"/>
                </a:gdLst>
                <a:ahLst/>
                <a:cxnLst>
                  <a:cxn ang="0">
                    <a:pos x="connsiteX0" y="connsiteY0"/>
                  </a:cxn>
                  <a:cxn ang="0">
                    <a:pos x="connsiteX1" y="connsiteY1"/>
                  </a:cxn>
                  <a:cxn ang="0">
                    <a:pos x="connsiteX2" y="connsiteY2"/>
                  </a:cxn>
                  <a:cxn ang="0">
                    <a:pos x="connsiteX3" y="connsiteY3"/>
                  </a:cxn>
                </a:cxnLst>
                <a:rect l="l" t="t" r="r" b="b"/>
                <a:pathLst>
                  <a:path w="2503714" h="2503714">
                    <a:moveTo>
                      <a:pt x="0" y="0"/>
                    </a:moveTo>
                    <a:cubicBezTo>
                      <a:pt x="1382763" y="0"/>
                      <a:pt x="2503714" y="1120951"/>
                      <a:pt x="2503714" y="2503714"/>
                    </a:cubicBezTo>
                    <a:lnTo>
                      <a:pt x="1660063" y="2503714"/>
                    </a:lnTo>
                    <a:cubicBezTo>
                      <a:pt x="1660063" y="1586887"/>
                      <a:pt x="916827" y="843651"/>
                      <a:pt x="0" y="843651"/>
                    </a:cubicBezTo>
                    <a:close/>
                  </a:path>
                </a:pathLst>
              </a:custGeom>
              <a:solidFill>
                <a:srgbClr val="F9AE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Freeform: Shape 16"/>
              <p:cNvSpPr/>
              <p:nvPr/>
            </p:nvSpPr>
            <p:spPr>
              <a:xfrm>
                <a:off x="6096000" y="3429000"/>
                <a:ext cx="2503714" cy="2503714"/>
              </a:xfrm>
              <a:custGeom>
                <a:avLst/>
                <a:gdLst>
                  <a:gd name="connsiteX0" fmla="*/ 1660063 w 2503714"/>
                  <a:gd name="connsiteY0" fmla="*/ 0 h 2503714"/>
                  <a:gd name="connsiteX1" fmla="*/ 2503714 w 2503714"/>
                  <a:gd name="connsiteY1" fmla="*/ 0 h 2503714"/>
                  <a:gd name="connsiteX2" fmla="*/ 0 w 2503714"/>
                  <a:gd name="connsiteY2" fmla="*/ 2503714 h 2503714"/>
                  <a:gd name="connsiteX3" fmla="*/ 0 w 2503714"/>
                  <a:gd name="connsiteY3" fmla="*/ 1660063 h 2503714"/>
                  <a:gd name="connsiteX4" fmla="*/ 1660063 w 2503714"/>
                  <a:gd name="connsiteY4" fmla="*/ 0 h 250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714" h="2503714">
                    <a:moveTo>
                      <a:pt x="1660063" y="0"/>
                    </a:moveTo>
                    <a:lnTo>
                      <a:pt x="2503714" y="0"/>
                    </a:lnTo>
                    <a:cubicBezTo>
                      <a:pt x="2503714" y="1382763"/>
                      <a:pt x="1382763" y="2503714"/>
                      <a:pt x="0" y="2503714"/>
                    </a:cubicBezTo>
                    <a:lnTo>
                      <a:pt x="0" y="1660063"/>
                    </a:lnTo>
                    <a:cubicBezTo>
                      <a:pt x="916827" y="1660063"/>
                      <a:pt x="1660063" y="916827"/>
                      <a:pt x="1660063" y="0"/>
                    </a:cubicBezTo>
                    <a:close/>
                  </a:path>
                </a:pathLst>
              </a:custGeom>
              <a:solidFill>
                <a:srgbClr val="CD6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Freeform: Shape 18"/>
              <p:cNvSpPr/>
              <p:nvPr/>
            </p:nvSpPr>
            <p:spPr>
              <a:xfrm>
                <a:off x="3592287" y="3429000"/>
                <a:ext cx="2507341" cy="2503714"/>
              </a:xfrm>
              <a:custGeom>
                <a:avLst/>
                <a:gdLst>
                  <a:gd name="connsiteX0" fmla="*/ 0 w 2507341"/>
                  <a:gd name="connsiteY0" fmla="*/ 0 h 2503714"/>
                  <a:gd name="connsiteX1" fmla="*/ 843651 w 2507341"/>
                  <a:gd name="connsiteY1" fmla="*/ 0 h 2503714"/>
                  <a:gd name="connsiteX2" fmla="*/ 2503714 w 2507341"/>
                  <a:gd name="connsiteY2" fmla="*/ 1660063 h 2503714"/>
                  <a:gd name="connsiteX3" fmla="*/ 2507341 w 2507341"/>
                  <a:gd name="connsiteY3" fmla="*/ 1659880 h 2503714"/>
                  <a:gd name="connsiteX4" fmla="*/ 2507341 w 2507341"/>
                  <a:gd name="connsiteY4" fmla="*/ 2503531 h 2503714"/>
                  <a:gd name="connsiteX5" fmla="*/ 2503714 w 2507341"/>
                  <a:gd name="connsiteY5" fmla="*/ 2503714 h 2503714"/>
                  <a:gd name="connsiteX6" fmla="*/ 0 w 2507341"/>
                  <a:gd name="connsiteY6" fmla="*/ 0 h 250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7341" h="2503714">
                    <a:moveTo>
                      <a:pt x="0" y="0"/>
                    </a:moveTo>
                    <a:lnTo>
                      <a:pt x="843651" y="0"/>
                    </a:lnTo>
                    <a:cubicBezTo>
                      <a:pt x="843651" y="916827"/>
                      <a:pt x="1586887" y="1660063"/>
                      <a:pt x="2503714" y="1660063"/>
                    </a:cubicBezTo>
                    <a:lnTo>
                      <a:pt x="2507341" y="1659880"/>
                    </a:lnTo>
                    <a:lnTo>
                      <a:pt x="2507341" y="2503531"/>
                    </a:lnTo>
                    <a:lnTo>
                      <a:pt x="2503714" y="2503714"/>
                    </a:lnTo>
                    <a:cubicBezTo>
                      <a:pt x="1120951" y="2503714"/>
                      <a:pt x="0" y="1382763"/>
                      <a:pt x="0" y="0"/>
                    </a:cubicBezTo>
                    <a:close/>
                  </a:path>
                </a:pathLst>
              </a:custGeom>
              <a:solidFill>
                <a:srgbClr val="D4DB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Freeform: Shape 17"/>
              <p:cNvSpPr/>
              <p:nvPr/>
            </p:nvSpPr>
            <p:spPr>
              <a:xfrm>
                <a:off x="3592286" y="925286"/>
                <a:ext cx="2507342" cy="2503714"/>
              </a:xfrm>
              <a:custGeom>
                <a:avLst/>
                <a:gdLst>
                  <a:gd name="connsiteX0" fmla="*/ 2503714 w 2507342"/>
                  <a:gd name="connsiteY0" fmla="*/ 0 h 2503714"/>
                  <a:gd name="connsiteX1" fmla="*/ 2507342 w 2507342"/>
                  <a:gd name="connsiteY1" fmla="*/ 183 h 2503714"/>
                  <a:gd name="connsiteX2" fmla="*/ 2507342 w 2507342"/>
                  <a:gd name="connsiteY2" fmla="*/ 843834 h 2503714"/>
                  <a:gd name="connsiteX3" fmla="*/ 2503714 w 2507342"/>
                  <a:gd name="connsiteY3" fmla="*/ 843651 h 2503714"/>
                  <a:gd name="connsiteX4" fmla="*/ 843651 w 2507342"/>
                  <a:gd name="connsiteY4" fmla="*/ 2503714 h 2503714"/>
                  <a:gd name="connsiteX5" fmla="*/ 0 w 2507342"/>
                  <a:gd name="connsiteY5" fmla="*/ 2503714 h 2503714"/>
                  <a:gd name="connsiteX6" fmla="*/ 2503714 w 2507342"/>
                  <a:gd name="connsiteY6" fmla="*/ 0 h 250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7342" h="2503714">
                    <a:moveTo>
                      <a:pt x="2503714" y="0"/>
                    </a:moveTo>
                    <a:lnTo>
                      <a:pt x="2507342" y="183"/>
                    </a:lnTo>
                    <a:lnTo>
                      <a:pt x="2507342" y="843834"/>
                    </a:lnTo>
                    <a:lnTo>
                      <a:pt x="2503714" y="843651"/>
                    </a:lnTo>
                    <a:cubicBezTo>
                      <a:pt x="1586887" y="843651"/>
                      <a:pt x="843651" y="1586887"/>
                      <a:pt x="843651" y="2503714"/>
                    </a:cubicBezTo>
                    <a:lnTo>
                      <a:pt x="0" y="2503714"/>
                    </a:lnTo>
                    <a:cubicBezTo>
                      <a:pt x="0" y="1120951"/>
                      <a:pt x="1120951" y="0"/>
                      <a:pt x="2503714" y="0"/>
                    </a:cubicBezTo>
                    <a:close/>
                  </a:path>
                </a:pathLst>
              </a:custGeom>
              <a:solidFill>
                <a:srgbClr val="DBD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Oval 32"/>
            <p:cNvSpPr/>
            <p:nvPr/>
          </p:nvSpPr>
          <p:spPr>
            <a:xfrm>
              <a:off x="4814207" y="2147207"/>
              <a:ext cx="2533650" cy="2533650"/>
            </a:xfrm>
            <a:prstGeom prst="ellipse">
              <a:avLst/>
            </a:prstGeom>
            <a:solidFill>
              <a:srgbClr val="648B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p:cNvSpPr txBox="1"/>
            <p:nvPr/>
          </p:nvSpPr>
          <p:spPr>
            <a:xfrm>
              <a:off x="4757651" y="3064016"/>
              <a:ext cx="2708113" cy="707886"/>
            </a:xfrm>
            <a:prstGeom prst="rect">
              <a:avLst/>
            </a:prstGeom>
            <a:noFill/>
          </p:spPr>
          <p:txBody>
            <a:bodyPr wrap="square" rtlCol="0">
              <a:spAutoFit/>
            </a:bodyPr>
            <a:lstStyle/>
            <a:p>
              <a:pPr algn="ctr"/>
              <a:r>
                <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PHASE-WISE</a:t>
              </a:r>
              <a:endPar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a:r>
                <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PLAN</a:t>
              </a:r>
              <a:endPar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5" name="Freeform: Shape 34"/>
            <p:cNvSpPr/>
            <p:nvPr/>
          </p:nvSpPr>
          <p:spPr>
            <a:xfrm>
              <a:off x="5736078" y="2147206"/>
              <a:ext cx="1614555" cy="2533651"/>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4" name="Group 43"/>
            <p:cNvGrpSpPr/>
            <p:nvPr/>
          </p:nvGrpSpPr>
          <p:grpSpPr>
            <a:xfrm>
              <a:off x="5366425" y="313446"/>
              <a:ext cx="1459149" cy="1459150"/>
              <a:chOff x="5366425" y="313446"/>
              <a:chExt cx="1459149" cy="1459150"/>
            </a:xfrm>
          </p:grpSpPr>
          <p:sp>
            <p:nvSpPr>
              <p:cNvPr id="21" name="Oval 20"/>
              <p:cNvSpPr/>
              <p:nvPr/>
            </p:nvSpPr>
            <p:spPr>
              <a:xfrm>
                <a:off x="5366425" y="313446"/>
                <a:ext cx="1459149" cy="1459149"/>
              </a:xfrm>
              <a:prstGeom prst="ellipse">
                <a:avLst/>
              </a:prstGeom>
              <a:solidFill>
                <a:srgbClr val="F9AE74"/>
              </a:solidFill>
              <a:ln w="38100">
                <a:solidFill>
                  <a:srgbClr val="557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Graphic 36"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51977" y="606669"/>
                <a:ext cx="900000" cy="900000"/>
              </a:xfrm>
              <a:prstGeom prst="rect">
                <a:avLst/>
              </a:prstGeom>
            </p:spPr>
          </p:pic>
          <p:sp>
            <p:nvSpPr>
              <p:cNvPr id="28" name="Freeform: Shape 27"/>
              <p:cNvSpPr/>
              <p:nvPr/>
            </p:nvSpPr>
            <p:spPr>
              <a:xfrm>
                <a:off x="5894839" y="313446"/>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8" name="Group 47"/>
            <p:cNvGrpSpPr/>
            <p:nvPr/>
          </p:nvGrpSpPr>
          <p:grpSpPr>
            <a:xfrm>
              <a:off x="3011482" y="2699422"/>
              <a:ext cx="1459149" cy="1459152"/>
              <a:chOff x="3011482" y="2699422"/>
              <a:chExt cx="1459149" cy="1459152"/>
            </a:xfrm>
          </p:grpSpPr>
          <p:sp>
            <p:nvSpPr>
              <p:cNvPr id="24" name="Oval 23"/>
              <p:cNvSpPr/>
              <p:nvPr/>
            </p:nvSpPr>
            <p:spPr>
              <a:xfrm>
                <a:off x="3011482" y="2699425"/>
                <a:ext cx="1459149" cy="1459149"/>
              </a:xfrm>
              <a:prstGeom prst="ellipse">
                <a:avLst/>
              </a:prstGeom>
              <a:solidFill>
                <a:srgbClr val="DBD880"/>
              </a:solidFill>
              <a:ln w="38100">
                <a:solidFill>
                  <a:srgbClr val="557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731" y="2974705"/>
                <a:ext cx="900000" cy="900000"/>
              </a:xfrm>
              <a:prstGeom prst="rect">
                <a:avLst/>
              </a:prstGeom>
            </p:spPr>
          </p:pic>
          <p:sp>
            <p:nvSpPr>
              <p:cNvPr id="27" name="Freeform: Shape 26"/>
              <p:cNvSpPr/>
              <p:nvPr/>
            </p:nvSpPr>
            <p:spPr>
              <a:xfrm>
                <a:off x="3537118" y="2699422"/>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7" name="Group 46"/>
            <p:cNvGrpSpPr/>
            <p:nvPr/>
          </p:nvGrpSpPr>
          <p:grpSpPr>
            <a:xfrm>
              <a:off x="5366424" y="5085404"/>
              <a:ext cx="1459149" cy="1459150"/>
              <a:chOff x="5366424" y="5085404"/>
              <a:chExt cx="1459149" cy="1459150"/>
            </a:xfrm>
          </p:grpSpPr>
          <p:sp>
            <p:nvSpPr>
              <p:cNvPr id="23" name="Oval 22"/>
              <p:cNvSpPr/>
              <p:nvPr/>
            </p:nvSpPr>
            <p:spPr>
              <a:xfrm>
                <a:off x="5366424" y="5085405"/>
                <a:ext cx="1459149" cy="1459149"/>
              </a:xfrm>
              <a:prstGeom prst="ellipse">
                <a:avLst/>
              </a:prstGeom>
              <a:solidFill>
                <a:srgbClr val="D4DBC8"/>
              </a:solidFill>
              <a:ln w="38100">
                <a:solidFill>
                  <a:srgbClr val="557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p:cNvGrpSpPr/>
              <p:nvPr/>
            </p:nvGrpSpPr>
            <p:grpSpPr>
              <a:xfrm>
                <a:off x="5650078" y="5085404"/>
                <a:ext cx="1174595" cy="1459150"/>
                <a:chOff x="5650078" y="5085404"/>
                <a:chExt cx="1174595" cy="1459150"/>
              </a:xfrm>
            </p:grpSpPr>
            <p:pic>
              <p:nvPicPr>
                <p:cNvPr id="41" name="Graphic 40" descr="Datab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078" y="5378627"/>
                  <a:ext cx="900000" cy="900000"/>
                </a:xfrm>
                <a:prstGeom prst="rect">
                  <a:avLst/>
                </a:prstGeom>
              </p:spPr>
            </p:pic>
            <p:sp>
              <p:nvSpPr>
                <p:cNvPr id="30" name="Freeform: Shape 29"/>
                <p:cNvSpPr/>
                <p:nvPr/>
              </p:nvSpPr>
              <p:spPr>
                <a:xfrm>
                  <a:off x="5894838" y="5085404"/>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45" name="Group 44"/>
            <p:cNvGrpSpPr/>
            <p:nvPr/>
          </p:nvGrpSpPr>
          <p:grpSpPr>
            <a:xfrm>
              <a:off x="7724997" y="2699425"/>
              <a:ext cx="1459149" cy="1459150"/>
              <a:chOff x="7724997" y="2699425"/>
              <a:chExt cx="1459149" cy="1459150"/>
            </a:xfrm>
          </p:grpSpPr>
          <p:sp>
            <p:nvSpPr>
              <p:cNvPr id="22" name="Oval 21"/>
              <p:cNvSpPr/>
              <p:nvPr/>
            </p:nvSpPr>
            <p:spPr>
              <a:xfrm>
                <a:off x="7724997" y="2699425"/>
                <a:ext cx="1459149" cy="1459149"/>
              </a:xfrm>
              <a:prstGeom prst="ellipse">
                <a:avLst/>
              </a:prstGeom>
              <a:solidFill>
                <a:srgbClr val="CD6B97"/>
              </a:solidFill>
              <a:ln w="38100">
                <a:solidFill>
                  <a:srgbClr val="557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Graphic 42" descr="Magnifying glas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4571" y="2988731"/>
                <a:ext cx="900000" cy="900000"/>
              </a:xfrm>
              <a:prstGeom prst="rect">
                <a:avLst/>
              </a:prstGeom>
            </p:spPr>
          </p:pic>
          <p:sp>
            <p:nvSpPr>
              <p:cNvPr id="29" name="Freeform: Shape 28"/>
              <p:cNvSpPr/>
              <p:nvPr/>
            </p:nvSpPr>
            <p:spPr>
              <a:xfrm>
                <a:off x="8243462" y="2699425"/>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50" name="TextBox 49"/>
          <p:cNvSpPr txBox="1"/>
          <p:nvPr/>
        </p:nvSpPr>
        <p:spPr>
          <a:xfrm>
            <a:off x="8443080" y="448941"/>
            <a:ext cx="3152194" cy="615553"/>
          </a:xfrm>
          <a:prstGeom prst="rect">
            <a:avLst/>
          </a:prstGeom>
          <a:noFill/>
        </p:spPr>
        <p:txBody>
          <a:bodyPr wrap="square" rtlCol="0">
            <a:spAutoFit/>
          </a:bodyPr>
          <a:lstStyle/>
          <a:p>
            <a:r>
              <a:rPr lang="en-IN"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PHASE I</a:t>
            </a:r>
            <a:endParaRPr lang="en-IN"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1" name="TextBox 50"/>
          <p:cNvSpPr txBox="1"/>
          <p:nvPr/>
        </p:nvSpPr>
        <p:spPr>
          <a:xfrm>
            <a:off x="8569777" y="4215781"/>
            <a:ext cx="3152194" cy="615553"/>
          </a:xfrm>
          <a:prstGeom prst="rect">
            <a:avLst/>
          </a:prstGeom>
          <a:noFill/>
        </p:spPr>
        <p:txBody>
          <a:bodyPr wrap="square" rtlCol="0">
            <a:spAutoFit/>
          </a:bodyPr>
          <a:lstStyle/>
          <a:p>
            <a:r>
              <a:rPr lang="en-IN"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PHASE II</a:t>
            </a:r>
            <a:endParaRPr lang="en-IN"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2" name="TextBox 51"/>
          <p:cNvSpPr txBox="1"/>
          <p:nvPr/>
        </p:nvSpPr>
        <p:spPr>
          <a:xfrm>
            <a:off x="2016699" y="5828627"/>
            <a:ext cx="3152194" cy="615553"/>
          </a:xfrm>
          <a:prstGeom prst="rect">
            <a:avLst/>
          </a:prstGeom>
          <a:noFill/>
        </p:spPr>
        <p:txBody>
          <a:bodyPr wrap="square" rtlCol="0">
            <a:spAutoFit/>
          </a:bodyPr>
          <a:lstStyle/>
          <a:p>
            <a:r>
              <a:rPr lang="en-IN"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PHASE III</a:t>
            </a:r>
            <a:endParaRPr lang="en-IN"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Box 53"/>
          <p:cNvSpPr txBox="1"/>
          <p:nvPr/>
        </p:nvSpPr>
        <p:spPr>
          <a:xfrm>
            <a:off x="546852" y="1978419"/>
            <a:ext cx="3152194" cy="615553"/>
          </a:xfrm>
          <a:prstGeom prst="rect">
            <a:avLst/>
          </a:prstGeom>
          <a:noFill/>
        </p:spPr>
        <p:txBody>
          <a:bodyPr wrap="square" rtlCol="0">
            <a:spAutoFit/>
          </a:bodyPr>
          <a:lstStyle/>
          <a:p>
            <a:r>
              <a:rPr lang="en-IN"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PHASE IV</a:t>
            </a:r>
            <a:endParaRPr lang="en-IN"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6" name="Connector: Elbow 55"/>
          <p:cNvCxnSpPr>
            <a:stCxn id="28" idx="4"/>
            <a:endCxn id="50" idx="1"/>
          </p:cNvCxnSpPr>
          <p:nvPr/>
        </p:nvCxnSpPr>
        <p:spPr>
          <a:xfrm flipV="1">
            <a:off x="6824674" y="756718"/>
            <a:ext cx="1618406" cy="286303"/>
          </a:xfrm>
          <a:prstGeom prst="bentConnector3">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nector: Elbow 57"/>
          <p:cNvCxnSpPr>
            <a:endCxn id="23" idx="2"/>
          </p:cNvCxnSpPr>
          <p:nvPr/>
        </p:nvCxnSpPr>
        <p:spPr>
          <a:xfrm flipV="1">
            <a:off x="3247927" y="5814980"/>
            <a:ext cx="2118497" cy="193977"/>
          </a:xfrm>
          <a:prstGeom prst="bentConnector3">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nector: Elbow 60"/>
          <p:cNvCxnSpPr>
            <a:endCxn id="22" idx="6"/>
          </p:cNvCxnSpPr>
          <p:nvPr/>
        </p:nvCxnSpPr>
        <p:spPr>
          <a:xfrm rot="16200000" flipV="1">
            <a:off x="8919727" y="3693420"/>
            <a:ext cx="720705" cy="191866"/>
          </a:xfrm>
          <a:prstGeom prst="bentConnector2">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Connector: Elbow 63"/>
          <p:cNvCxnSpPr>
            <a:stCxn id="54" idx="2"/>
            <a:endCxn id="24" idx="2"/>
          </p:cNvCxnSpPr>
          <p:nvPr/>
        </p:nvCxnSpPr>
        <p:spPr>
          <a:xfrm rot="16200000" flipH="1">
            <a:off x="2149701" y="2567219"/>
            <a:ext cx="835028" cy="888533"/>
          </a:xfrm>
          <a:prstGeom prst="bentConnector2">
            <a:avLst/>
          </a:prstGeom>
          <a:ln>
            <a:solidFill>
              <a:schemeClr val="bg1">
                <a:lumMod val="9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 y="32948"/>
            <a:ext cx="101600" cy="606809"/>
          </a:xfrm>
          <a:prstGeom prst="rect">
            <a:avLst/>
          </a:prstGeom>
          <a:solidFill>
            <a:srgbClr val="239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文本框 4"/>
          <p:cNvSpPr txBox="1"/>
          <p:nvPr/>
        </p:nvSpPr>
        <p:spPr>
          <a:xfrm>
            <a:off x="101602" y="32948"/>
            <a:ext cx="4290289" cy="707886"/>
          </a:xfrm>
          <a:prstGeom prst="rect">
            <a:avLst/>
          </a:prstGeom>
          <a:noFill/>
        </p:spPr>
        <p:txBody>
          <a:bodyPr wrap="square" rtlCol="0">
            <a:spAutoFit/>
          </a:bodyPr>
          <a:lstStyle/>
          <a:p>
            <a:r>
              <a:rPr kumimoji="1" lang="en-US" altLang="zh-CN" sz="4000" b="1" dirty="0">
                <a:latin typeface="Lucida Sans" panose="020B0602030504020204" pitchFamily="34" charset="0"/>
                <a:cs typeface="Al Tarikh" panose="00000400000000000000" pitchFamily="2" charset="-78"/>
              </a:rPr>
              <a:t>3D Graphic</a:t>
            </a:r>
            <a:endParaRPr kumimoji="1" lang="zh-CN" altLang="en-US" sz="4000" b="1" dirty="0">
              <a:latin typeface="Lucida Sans" panose="020B0602030504020204" pitchFamily="34" charset="0"/>
              <a:cs typeface="Al Tarikh" panose="00000400000000000000" pitchFamily="2" charset="-78"/>
            </a:endParaRPr>
          </a:p>
        </p:txBody>
      </p:sp>
      <p:graphicFrame>
        <p:nvGraphicFramePr>
          <p:cNvPr id="3" name="图表 2"/>
          <p:cNvGraphicFramePr/>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9" name="Group 48"/>
          <p:cNvGrpSpPr/>
          <p:nvPr/>
        </p:nvGrpSpPr>
        <p:grpSpPr>
          <a:xfrm>
            <a:off x="3011482" y="313446"/>
            <a:ext cx="6172664" cy="6231108"/>
            <a:chOff x="3011482" y="313446"/>
            <a:chExt cx="6172664" cy="6231108"/>
          </a:xfrm>
        </p:grpSpPr>
        <p:grpSp>
          <p:nvGrpSpPr>
            <p:cNvPr id="20" name="Group 19"/>
            <p:cNvGrpSpPr/>
            <p:nvPr/>
          </p:nvGrpSpPr>
          <p:grpSpPr>
            <a:xfrm>
              <a:off x="3592286" y="925286"/>
              <a:ext cx="5007428" cy="5007428"/>
              <a:chOff x="3592286" y="925286"/>
              <a:chExt cx="5007428" cy="5007428"/>
            </a:xfrm>
          </p:grpSpPr>
          <p:sp>
            <p:nvSpPr>
              <p:cNvPr id="15" name="Freeform: Shape 14"/>
              <p:cNvSpPr/>
              <p:nvPr/>
            </p:nvSpPr>
            <p:spPr>
              <a:xfrm>
                <a:off x="6096000" y="925286"/>
                <a:ext cx="2503714" cy="2503714"/>
              </a:xfrm>
              <a:custGeom>
                <a:avLst/>
                <a:gdLst>
                  <a:gd name="connsiteX0" fmla="*/ 0 w 2503714"/>
                  <a:gd name="connsiteY0" fmla="*/ 0 h 2503714"/>
                  <a:gd name="connsiteX1" fmla="*/ 2503714 w 2503714"/>
                  <a:gd name="connsiteY1" fmla="*/ 2503714 h 2503714"/>
                  <a:gd name="connsiteX2" fmla="*/ 1660063 w 2503714"/>
                  <a:gd name="connsiteY2" fmla="*/ 2503714 h 2503714"/>
                  <a:gd name="connsiteX3" fmla="*/ 0 w 2503714"/>
                  <a:gd name="connsiteY3" fmla="*/ 843651 h 2503714"/>
                </a:gdLst>
                <a:ahLst/>
                <a:cxnLst>
                  <a:cxn ang="0">
                    <a:pos x="connsiteX0" y="connsiteY0"/>
                  </a:cxn>
                  <a:cxn ang="0">
                    <a:pos x="connsiteX1" y="connsiteY1"/>
                  </a:cxn>
                  <a:cxn ang="0">
                    <a:pos x="connsiteX2" y="connsiteY2"/>
                  </a:cxn>
                  <a:cxn ang="0">
                    <a:pos x="connsiteX3" y="connsiteY3"/>
                  </a:cxn>
                </a:cxnLst>
                <a:rect l="l" t="t" r="r" b="b"/>
                <a:pathLst>
                  <a:path w="2503714" h="2503714">
                    <a:moveTo>
                      <a:pt x="0" y="0"/>
                    </a:moveTo>
                    <a:cubicBezTo>
                      <a:pt x="1382763" y="0"/>
                      <a:pt x="2503714" y="1120951"/>
                      <a:pt x="2503714" y="2503714"/>
                    </a:cubicBezTo>
                    <a:lnTo>
                      <a:pt x="1660063" y="2503714"/>
                    </a:lnTo>
                    <a:cubicBezTo>
                      <a:pt x="1660063" y="1586887"/>
                      <a:pt x="916827" y="843651"/>
                      <a:pt x="0" y="843651"/>
                    </a:cubicBezTo>
                    <a:close/>
                  </a:path>
                </a:pathLst>
              </a:custGeom>
              <a:solidFill>
                <a:srgbClr val="F9AE7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Freeform: Shape 16"/>
              <p:cNvSpPr/>
              <p:nvPr/>
            </p:nvSpPr>
            <p:spPr>
              <a:xfrm>
                <a:off x="6096000" y="3429000"/>
                <a:ext cx="2503714" cy="2503714"/>
              </a:xfrm>
              <a:custGeom>
                <a:avLst/>
                <a:gdLst>
                  <a:gd name="connsiteX0" fmla="*/ 1660063 w 2503714"/>
                  <a:gd name="connsiteY0" fmla="*/ 0 h 2503714"/>
                  <a:gd name="connsiteX1" fmla="*/ 2503714 w 2503714"/>
                  <a:gd name="connsiteY1" fmla="*/ 0 h 2503714"/>
                  <a:gd name="connsiteX2" fmla="*/ 0 w 2503714"/>
                  <a:gd name="connsiteY2" fmla="*/ 2503714 h 2503714"/>
                  <a:gd name="connsiteX3" fmla="*/ 0 w 2503714"/>
                  <a:gd name="connsiteY3" fmla="*/ 1660063 h 2503714"/>
                  <a:gd name="connsiteX4" fmla="*/ 1660063 w 2503714"/>
                  <a:gd name="connsiteY4" fmla="*/ 0 h 250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714" h="2503714">
                    <a:moveTo>
                      <a:pt x="1660063" y="0"/>
                    </a:moveTo>
                    <a:lnTo>
                      <a:pt x="2503714" y="0"/>
                    </a:lnTo>
                    <a:cubicBezTo>
                      <a:pt x="2503714" y="1382763"/>
                      <a:pt x="1382763" y="2503714"/>
                      <a:pt x="0" y="2503714"/>
                    </a:cubicBezTo>
                    <a:lnTo>
                      <a:pt x="0" y="1660063"/>
                    </a:lnTo>
                    <a:cubicBezTo>
                      <a:pt x="916827" y="1660063"/>
                      <a:pt x="1660063" y="916827"/>
                      <a:pt x="1660063" y="0"/>
                    </a:cubicBezTo>
                    <a:close/>
                  </a:path>
                </a:pathLst>
              </a:custGeom>
              <a:solidFill>
                <a:srgbClr val="CD6B9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Freeform: Shape 18"/>
              <p:cNvSpPr/>
              <p:nvPr/>
            </p:nvSpPr>
            <p:spPr>
              <a:xfrm>
                <a:off x="3592287" y="3429000"/>
                <a:ext cx="2507341" cy="2503714"/>
              </a:xfrm>
              <a:custGeom>
                <a:avLst/>
                <a:gdLst>
                  <a:gd name="connsiteX0" fmla="*/ 0 w 2507341"/>
                  <a:gd name="connsiteY0" fmla="*/ 0 h 2503714"/>
                  <a:gd name="connsiteX1" fmla="*/ 843651 w 2507341"/>
                  <a:gd name="connsiteY1" fmla="*/ 0 h 2503714"/>
                  <a:gd name="connsiteX2" fmla="*/ 2503714 w 2507341"/>
                  <a:gd name="connsiteY2" fmla="*/ 1660063 h 2503714"/>
                  <a:gd name="connsiteX3" fmla="*/ 2507341 w 2507341"/>
                  <a:gd name="connsiteY3" fmla="*/ 1659880 h 2503714"/>
                  <a:gd name="connsiteX4" fmla="*/ 2507341 w 2507341"/>
                  <a:gd name="connsiteY4" fmla="*/ 2503531 h 2503714"/>
                  <a:gd name="connsiteX5" fmla="*/ 2503714 w 2507341"/>
                  <a:gd name="connsiteY5" fmla="*/ 2503714 h 2503714"/>
                  <a:gd name="connsiteX6" fmla="*/ 0 w 2507341"/>
                  <a:gd name="connsiteY6" fmla="*/ 0 h 250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7341" h="2503714">
                    <a:moveTo>
                      <a:pt x="0" y="0"/>
                    </a:moveTo>
                    <a:lnTo>
                      <a:pt x="843651" y="0"/>
                    </a:lnTo>
                    <a:cubicBezTo>
                      <a:pt x="843651" y="916827"/>
                      <a:pt x="1586887" y="1660063"/>
                      <a:pt x="2503714" y="1660063"/>
                    </a:cubicBezTo>
                    <a:lnTo>
                      <a:pt x="2507341" y="1659880"/>
                    </a:lnTo>
                    <a:lnTo>
                      <a:pt x="2507341" y="2503531"/>
                    </a:lnTo>
                    <a:lnTo>
                      <a:pt x="2503714" y="2503714"/>
                    </a:lnTo>
                    <a:cubicBezTo>
                      <a:pt x="1120951" y="2503714"/>
                      <a:pt x="0" y="1382763"/>
                      <a:pt x="0" y="0"/>
                    </a:cubicBezTo>
                    <a:close/>
                  </a:path>
                </a:pathLst>
              </a:custGeom>
              <a:solidFill>
                <a:srgbClr val="D4DB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Freeform: Shape 17"/>
              <p:cNvSpPr/>
              <p:nvPr/>
            </p:nvSpPr>
            <p:spPr>
              <a:xfrm>
                <a:off x="3592286" y="925286"/>
                <a:ext cx="2507342" cy="2503714"/>
              </a:xfrm>
              <a:custGeom>
                <a:avLst/>
                <a:gdLst>
                  <a:gd name="connsiteX0" fmla="*/ 2503714 w 2507342"/>
                  <a:gd name="connsiteY0" fmla="*/ 0 h 2503714"/>
                  <a:gd name="connsiteX1" fmla="*/ 2507342 w 2507342"/>
                  <a:gd name="connsiteY1" fmla="*/ 183 h 2503714"/>
                  <a:gd name="connsiteX2" fmla="*/ 2507342 w 2507342"/>
                  <a:gd name="connsiteY2" fmla="*/ 843834 h 2503714"/>
                  <a:gd name="connsiteX3" fmla="*/ 2503714 w 2507342"/>
                  <a:gd name="connsiteY3" fmla="*/ 843651 h 2503714"/>
                  <a:gd name="connsiteX4" fmla="*/ 843651 w 2507342"/>
                  <a:gd name="connsiteY4" fmla="*/ 2503714 h 2503714"/>
                  <a:gd name="connsiteX5" fmla="*/ 0 w 2507342"/>
                  <a:gd name="connsiteY5" fmla="*/ 2503714 h 2503714"/>
                  <a:gd name="connsiteX6" fmla="*/ 2503714 w 2507342"/>
                  <a:gd name="connsiteY6" fmla="*/ 0 h 250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7342" h="2503714">
                    <a:moveTo>
                      <a:pt x="2503714" y="0"/>
                    </a:moveTo>
                    <a:lnTo>
                      <a:pt x="2507342" y="183"/>
                    </a:lnTo>
                    <a:lnTo>
                      <a:pt x="2507342" y="843834"/>
                    </a:lnTo>
                    <a:lnTo>
                      <a:pt x="2503714" y="843651"/>
                    </a:lnTo>
                    <a:cubicBezTo>
                      <a:pt x="1586887" y="843651"/>
                      <a:pt x="843651" y="1586887"/>
                      <a:pt x="843651" y="2503714"/>
                    </a:cubicBezTo>
                    <a:lnTo>
                      <a:pt x="0" y="2503714"/>
                    </a:lnTo>
                    <a:cubicBezTo>
                      <a:pt x="0" y="1120951"/>
                      <a:pt x="1120951" y="0"/>
                      <a:pt x="2503714" y="0"/>
                    </a:cubicBezTo>
                    <a:close/>
                  </a:path>
                </a:pathLst>
              </a:custGeom>
              <a:solidFill>
                <a:srgbClr val="DBD8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Oval 32"/>
            <p:cNvSpPr/>
            <p:nvPr/>
          </p:nvSpPr>
          <p:spPr>
            <a:xfrm>
              <a:off x="4814207" y="2147207"/>
              <a:ext cx="2533650" cy="2533650"/>
            </a:xfrm>
            <a:prstGeom prst="ellipse">
              <a:avLst/>
            </a:prstGeom>
            <a:solidFill>
              <a:srgbClr val="648B9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p:cNvSpPr txBox="1"/>
            <p:nvPr/>
          </p:nvSpPr>
          <p:spPr>
            <a:xfrm>
              <a:off x="4757651" y="3064016"/>
              <a:ext cx="2708113" cy="707886"/>
            </a:xfrm>
            <a:prstGeom prst="rect">
              <a:avLst/>
            </a:prstGeom>
            <a:noFill/>
          </p:spPr>
          <p:txBody>
            <a:bodyPr wrap="square" rtlCol="0">
              <a:spAutoFit/>
            </a:bodyPr>
            <a:lstStyle/>
            <a:p>
              <a:pPr algn="ctr"/>
              <a:r>
                <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PHASE-WISE</a:t>
              </a:r>
              <a:endPar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a:r>
                <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PLAN</a:t>
              </a:r>
              <a:endPar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5" name="Freeform: Shape 34"/>
            <p:cNvSpPr/>
            <p:nvPr/>
          </p:nvSpPr>
          <p:spPr>
            <a:xfrm>
              <a:off x="5736078" y="2147206"/>
              <a:ext cx="1614555" cy="2533651"/>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4" name="Group 43"/>
            <p:cNvGrpSpPr/>
            <p:nvPr/>
          </p:nvGrpSpPr>
          <p:grpSpPr>
            <a:xfrm>
              <a:off x="5366425" y="313446"/>
              <a:ext cx="1459149" cy="1459150"/>
              <a:chOff x="5366425" y="313446"/>
              <a:chExt cx="1459149" cy="1459150"/>
            </a:xfrm>
          </p:grpSpPr>
          <p:sp>
            <p:nvSpPr>
              <p:cNvPr id="21" name="Oval 20"/>
              <p:cNvSpPr/>
              <p:nvPr/>
            </p:nvSpPr>
            <p:spPr>
              <a:xfrm>
                <a:off x="5366425" y="313446"/>
                <a:ext cx="1459149" cy="1459149"/>
              </a:xfrm>
              <a:prstGeom prst="ellipse">
                <a:avLst/>
              </a:prstGeom>
              <a:solidFill>
                <a:srgbClr val="F9AE74">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Graphic 36"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51977" y="606669"/>
                <a:ext cx="900000" cy="900000"/>
              </a:xfrm>
              <a:prstGeom prst="rect">
                <a:avLst/>
              </a:prstGeom>
            </p:spPr>
          </p:pic>
          <p:sp>
            <p:nvSpPr>
              <p:cNvPr id="28" name="Freeform: Shape 27"/>
              <p:cNvSpPr/>
              <p:nvPr/>
            </p:nvSpPr>
            <p:spPr>
              <a:xfrm>
                <a:off x="5894839" y="313446"/>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8" name="Group 47"/>
            <p:cNvGrpSpPr/>
            <p:nvPr/>
          </p:nvGrpSpPr>
          <p:grpSpPr>
            <a:xfrm>
              <a:off x="3011482" y="2699422"/>
              <a:ext cx="1459149" cy="1459152"/>
              <a:chOff x="3011482" y="2699422"/>
              <a:chExt cx="1459149" cy="1459152"/>
            </a:xfrm>
          </p:grpSpPr>
          <p:sp>
            <p:nvSpPr>
              <p:cNvPr id="24" name="Oval 23"/>
              <p:cNvSpPr/>
              <p:nvPr/>
            </p:nvSpPr>
            <p:spPr>
              <a:xfrm>
                <a:off x="3011482" y="2699425"/>
                <a:ext cx="1459149" cy="1459149"/>
              </a:xfrm>
              <a:prstGeom prst="ellipse">
                <a:avLst/>
              </a:prstGeom>
              <a:solidFill>
                <a:srgbClr val="DBD880">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731" y="2974705"/>
                <a:ext cx="900000" cy="900000"/>
              </a:xfrm>
              <a:prstGeom prst="rect">
                <a:avLst/>
              </a:prstGeom>
            </p:spPr>
          </p:pic>
          <p:sp>
            <p:nvSpPr>
              <p:cNvPr id="27" name="Freeform: Shape 26"/>
              <p:cNvSpPr/>
              <p:nvPr/>
            </p:nvSpPr>
            <p:spPr>
              <a:xfrm>
                <a:off x="3537118" y="2699422"/>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7" name="Group 46"/>
            <p:cNvGrpSpPr/>
            <p:nvPr/>
          </p:nvGrpSpPr>
          <p:grpSpPr>
            <a:xfrm>
              <a:off x="5366424" y="5085404"/>
              <a:ext cx="1459149" cy="1459150"/>
              <a:chOff x="5366424" y="5085404"/>
              <a:chExt cx="1459149" cy="1459150"/>
            </a:xfrm>
          </p:grpSpPr>
          <p:sp>
            <p:nvSpPr>
              <p:cNvPr id="23" name="Oval 22"/>
              <p:cNvSpPr/>
              <p:nvPr/>
            </p:nvSpPr>
            <p:spPr>
              <a:xfrm>
                <a:off x="5366424" y="5085405"/>
                <a:ext cx="1459149" cy="1459149"/>
              </a:xfrm>
              <a:prstGeom prst="ellipse">
                <a:avLst/>
              </a:prstGeom>
              <a:solidFill>
                <a:srgbClr val="D4DBC8">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p:cNvGrpSpPr/>
              <p:nvPr/>
            </p:nvGrpSpPr>
            <p:grpSpPr>
              <a:xfrm>
                <a:off x="5650078" y="5085404"/>
                <a:ext cx="1174595" cy="1459150"/>
                <a:chOff x="5650078" y="5085404"/>
                <a:chExt cx="1174595" cy="1459150"/>
              </a:xfrm>
            </p:grpSpPr>
            <p:pic>
              <p:nvPicPr>
                <p:cNvPr id="41" name="Graphic 40" descr="Datab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078" y="5378627"/>
                  <a:ext cx="900000" cy="900000"/>
                </a:xfrm>
                <a:prstGeom prst="rect">
                  <a:avLst/>
                </a:prstGeom>
              </p:spPr>
            </p:pic>
            <p:sp>
              <p:nvSpPr>
                <p:cNvPr id="30" name="Freeform: Shape 29"/>
                <p:cNvSpPr/>
                <p:nvPr/>
              </p:nvSpPr>
              <p:spPr>
                <a:xfrm>
                  <a:off x="5894838" y="5085404"/>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45" name="Group 44"/>
            <p:cNvGrpSpPr/>
            <p:nvPr/>
          </p:nvGrpSpPr>
          <p:grpSpPr>
            <a:xfrm>
              <a:off x="7724997" y="2699425"/>
              <a:ext cx="1459149" cy="1459150"/>
              <a:chOff x="7724997" y="2699425"/>
              <a:chExt cx="1459149" cy="1459150"/>
            </a:xfrm>
          </p:grpSpPr>
          <p:sp>
            <p:nvSpPr>
              <p:cNvPr id="22" name="Oval 21"/>
              <p:cNvSpPr/>
              <p:nvPr/>
            </p:nvSpPr>
            <p:spPr>
              <a:xfrm>
                <a:off x="7724997" y="2699425"/>
                <a:ext cx="1459149" cy="1459149"/>
              </a:xfrm>
              <a:prstGeom prst="ellipse">
                <a:avLst/>
              </a:prstGeom>
              <a:solidFill>
                <a:srgbClr val="CD6B97">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Graphic 42" descr="Magnifying glas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4571" y="2988731"/>
                <a:ext cx="900000" cy="900000"/>
              </a:xfrm>
              <a:prstGeom prst="rect">
                <a:avLst/>
              </a:prstGeom>
            </p:spPr>
          </p:pic>
          <p:sp>
            <p:nvSpPr>
              <p:cNvPr id="29" name="Freeform: Shape 28"/>
              <p:cNvSpPr/>
              <p:nvPr/>
            </p:nvSpPr>
            <p:spPr>
              <a:xfrm>
                <a:off x="8243462" y="2699425"/>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50" name="TextBox 49"/>
          <p:cNvSpPr txBox="1"/>
          <p:nvPr/>
        </p:nvSpPr>
        <p:spPr>
          <a:xfrm>
            <a:off x="8443080" y="448941"/>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1" name="TextBox 50"/>
          <p:cNvSpPr txBox="1"/>
          <p:nvPr/>
        </p:nvSpPr>
        <p:spPr>
          <a:xfrm>
            <a:off x="8569777" y="4215781"/>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II</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2" name="TextBox 51"/>
          <p:cNvSpPr txBox="1"/>
          <p:nvPr/>
        </p:nvSpPr>
        <p:spPr>
          <a:xfrm>
            <a:off x="2016699" y="5828627"/>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III</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Box 53"/>
          <p:cNvSpPr txBox="1"/>
          <p:nvPr/>
        </p:nvSpPr>
        <p:spPr>
          <a:xfrm>
            <a:off x="546852" y="1978419"/>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IV</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6" name="Connector: Elbow 55"/>
          <p:cNvCxnSpPr>
            <a:stCxn id="28" idx="4"/>
            <a:endCxn id="50" idx="1"/>
          </p:cNvCxnSpPr>
          <p:nvPr/>
        </p:nvCxnSpPr>
        <p:spPr>
          <a:xfrm flipV="1">
            <a:off x="6824674" y="756718"/>
            <a:ext cx="1618406" cy="286303"/>
          </a:xfrm>
          <a:prstGeom prst="bentConnector3">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nector: Elbow 57"/>
          <p:cNvCxnSpPr>
            <a:endCxn id="23" idx="2"/>
          </p:cNvCxnSpPr>
          <p:nvPr/>
        </p:nvCxnSpPr>
        <p:spPr>
          <a:xfrm flipV="1">
            <a:off x="3247927" y="5814980"/>
            <a:ext cx="2118497" cy="193977"/>
          </a:xfrm>
          <a:prstGeom prst="bentConnector3">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nector: Elbow 60"/>
          <p:cNvCxnSpPr>
            <a:endCxn id="22" idx="6"/>
          </p:cNvCxnSpPr>
          <p:nvPr/>
        </p:nvCxnSpPr>
        <p:spPr>
          <a:xfrm rot="16200000" flipV="1">
            <a:off x="8919727" y="3693420"/>
            <a:ext cx="720705" cy="191866"/>
          </a:xfrm>
          <a:prstGeom prst="bentConnector2">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Connector: Elbow 63"/>
          <p:cNvCxnSpPr>
            <a:stCxn id="54" idx="2"/>
            <a:endCxn id="24" idx="2"/>
          </p:cNvCxnSpPr>
          <p:nvPr/>
        </p:nvCxnSpPr>
        <p:spPr>
          <a:xfrm rot="16200000" flipH="1">
            <a:off x="2149701" y="2567219"/>
            <a:ext cx="835028" cy="888533"/>
          </a:xfrm>
          <a:prstGeom prst="bentConnector2">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7999"/>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9" name="Group 48"/>
          <p:cNvGrpSpPr/>
          <p:nvPr/>
        </p:nvGrpSpPr>
        <p:grpSpPr>
          <a:xfrm>
            <a:off x="3011482" y="313446"/>
            <a:ext cx="6172664" cy="6231108"/>
            <a:chOff x="3011482" y="313446"/>
            <a:chExt cx="6172664" cy="6231108"/>
          </a:xfrm>
        </p:grpSpPr>
        <p:grpSp>
          <p:nvGrpSpPr>
            <p:cNvPr id="20" name="Group 19"/>
            <p:cNvGrpSpPr/>
            <p:nvPr/>
          </p:nvGrpSpPr>
          <p:grpSpPr>
            <a:xfrm>
              <a:off x="3592286" y="925286"/>
              <a:ext cx="5007428" cy="5007428"/>
              <a:chOff x="3592286" y="925286"/>
              <a:chExt cx="5007428" cy="5007428"/>
            </a:xfrm>
          </p:grpSpPr>
          <p:sp>
            <p:nvSpPr>
              <p:cNvPr id="15" name="Freeform: Shape 14"/>
              <p:cNvSpPr/>
              <p:nvPr/>
            </p:nvSpPr>
            <p:spPr>
              <a:xfrm>
                <a:off x="6096000" y="925286"/>
                <a:ext cx="2503714" cy="2503714"/>
              </a:xfrm>
              <a:custGeom>
                <a:avLst/>
                <a:gdLst>
                  <a:gd name="connsiteX0" fmla="*/ 0 w 2503714"/>
                  <a:gd name="connsiteY0" fmla="*/ 0 h 2503714"/>
                  <a:gd name="connsiteX1" fmla="*/ 2503714 w 2503714"/>
                  <a:gd name="connsiteY1" fmla="*/ 2503714 h 2503714"/>
                  <a:gd name="connsiteX2" fmla="*/ 1660063 w 2503714"/>
                  <a:gd name="connsiteY2" fmla="*/ 2503714 h 2503714"/>
                  <a:gd name="connsiteX3" fmla="*/ 0 w 2503714"/>
                  <a:gd name="connsiteY3" fmla="*/ 843651 h 2503714"/>
                </a:gdLst>
                <a:ahLst/>
                <a:cxnLst>
                  <a:cxn ang="0">
                    <a:pos x="connsiteX0" y="connsiteY0"/>
                  </a:cxn>
                  <a:cxn ang="0">
                    <a:pos x="connsiteX1" y="connsiteY1"/>
                  </a:cxn>
                  <a:cxn ang="0">
                    <a:pos x="connsiteX2" y="connsiteY2"/>
                  </a:cxn>
                  <a:cxn ang="0">
                    <a:pos x="connsiteX3" y="connsiteY3"/>
                  </a:cxn>
                </a:cxnLst>
                <a:rect l="l" t="t" r="r" b="b"/>
                <a:pathLst>
                  <a:path w="2503714" h="2503714">
                    <a:moveTo>
                      <a:pt x="0" y="0"/>
                    </a:moveTo>
                    <a:cubicBezTo>
                      <a:pt x="1382763" y="0"/>
                      <a:pt x="2503714" y="1120951"/>
                      <a:pt x="2503714" y="2503714"/>
                    </a:cubicBezTo>
                    <a:lnTo>
                      <a:pt x="1660063" y="2503714"/>
                    </a:lnTo>
                    <a:cubicBezTo>
                      <a:pt x="1660063" y="1586887"/>
                      <a:pt x="916827" y="843651"/>
                      <a:pt x="0" y="843651"/>
                    </a:cubicBezTo>
                    <a:close/>
                  </a:path>
                </a:pathLst>
              </a:custGeom>
              <a:solidFill>
                <a:srgbClr val="F9AE7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Freeform: Shape 16"/>
              <p:cNvSpPr/>
              <p:nvPr/>
            </p:nvSpPr>
            <p:spPr>
              <a:xfrm>
                <a:off x="6096000" y="3429000"/>
                <a:ext cx="2503714" cy="2503714"/>
              </a:xfrm>
              <a:custGeom>
                <a:avLst/>
                <a:gdLst>
                  <a:gd name="connsiteX0" fmla="*/ 1660063 w 2503714"/>
                  <a:gd name="connsiteY0" fmla="*/ 0 h 2503714"/>
                  <a:gd name="connsiteX1" fmla="*/ 2503714 w 2503714"/>
                  <a:gd name="connsiteY1" fmla="*/ 0 h 2503714"/>
                  <a:gd name="connsiteX2" fmla="*/ 0 w 2503714"/>
                  <a:gd name="connsiteY2" fmla="*/ 2503714 h 2503714"/>
                  <a:gd name="connsiteX3" fmla="*/ 0 w 2503714"/>
                  <a:gd name="connsiteY3" fmla="*/ 1660063 h 2503714"/>
                  <a:gd name="connsiteX4" fmla="*/ 1660063 w 2503714"/>
                  <a:gd name="connsiteY4" fmla="*/ 0 h 250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714" h="2503714">
                    <a:moveTo>
                      <a:pt x="1660063" y="0"/>
                    </a:moveTo>
                    <a:lnTo>
                      <a:pt x="2503714" y="0"/>
                    </a:lnTo>
                    <a:cubicBezTo>
                      <a:pt x="2503714" y="1382763"/>
                      <a:pt x="1382763" y="2503714"/>
                      <a:pt x="0" y="2503714"/>
                    </a:cubicBezTo>
                    <a:lnTo>
                      <a:pt x="0" y="1660063"/>
                    </a:lnTo>
                    <a:cubicBezTo>
                      <a:pt x="916827" y="1660063"/>
                      <a:pt x="1660063" y="916827"/>
                      <a:pt x="1660063" y="0"/>
                    </a:cubicBezTo>
                    <a:close/>
                  </a:path>
                </a:pathLst>
              </a:custGeom>
              <a:solidFill>
                <a:srgbClr val="CD6B9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Freeform: Shape 18"/>
              <p:cNvSpPr/>
              <p:nvPr/>
            </p:nvSpPr>
            <p:spPr>
              <a:xfrm>
                <a:off x="3592287" y="3429000"/>
                <a:ext cx="2507341" cy="2503714"/>
              </a:xfrm>
              <a:custGeom>
                <a:avLst/>
                <a:gdLst>
                  <a:gd name="connsiteX0" fmla="*/ 0 w 2507341"/>
                  <a:gd name="connsiteY0" fmla="*/ 0 h 2503714"/>
                  <a:gd name="connsiteX1" fmla="*/ 843651 w 2507341"/>
                  <a:gd name="connsiteY1" fmla="*/ 0 h 2503714"/>
                  <a:gd name="connsiteX2" fmla="*/ 2503714 w 2507341"/>
                  <a:gd name="connsiteY2" fmla="*/ 1660063 h 2503714"/>
                  <a:gd name="connsiteX3" fmla="*/ 2507341 w 2507341"/>
                  <a:gd name="connsiteY3" fmla="*/ 1659880 h 2503714"/>
                  <a:gd name="connsiteX4" fmla="*/ 2507341 w 2507341"/>
                  <a:gd name="connsiteY4" fmla="*/ 2503531 h 2503714"/>
                  <a:gd name="connsiteX5" fmla="*/ 2503714 w 2507341"/>
                  <a:gd name="connsiteY5" fmla="*/ 2503714 h 2503714"/>
                  <a:gd name="connsiteX6" fmla="*/ 0 w 2507341"/>
                  <a:gd name="connsiteY6" fmla="*/ 0 h 250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7341" h="2503714">
                    <a:moveTo>
                      <a:pt x="0" y="0"/>
                    </a:moveTo>
                    <a:lnTo>
                      <a:pt x="843651" y="0"/>
                    </a:lnTo>
                    <a:cubicBezTo>
                      <a:pt x="843651" y="916827"/>
                      <a:pt x="1586887" y="1660063"/>
                      <a:pt x="2503714" y="1660063"/>
                    </a:cubicBezTo>
                    <a:lnTo>
                      <a:pt x="2507341" y="1659880"/>
                    </a:lnTo>
                    <a:lnTo>
                      <a:pt x="2507341" y="2503531"/>
                    </a:lnTo>
                    <a:lnTo>
                      <a:pt x="2503714" y="2503714"/>
                    </a:lnTo>
                    <a:cubicBezTo>
                      <a:pt x="1120951" y="2503714"/>
                      <a:pt x="0" y="1382763"/>
                      <a:pt x="0" y="0"/>
                    </a:cubicBezTo>
                    <a:close/>
                  </a:path>
                </a:pathLst>
              </a:custGeom>
              <a:solidFill>
                <a:srgbClr val="D4DB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Freeform: Shape 17"/>
              <p:cNvSpPr/>
              <p:nvPr/>
            </p:nvSpPr>
            <p:spPr>
              <a:xfrm>
                <a:off x="3592286" y="925286"/>
                <a:ext cx="2507342" cy="2503714"/>
              </a:xfrm>
              <a:custGeom>
                <a:avLst/>
                <a:gdLst>
                  <a:gd name="connsiteX0" fmla="*/ 2503714 w 2507342"/>
                  <a:gd name="connsiteY0" fmla="*/ 0 h 2503714"/>
                  <a:gd name="connsiteX1" fmla="*/ 2507342 w 2507342"/>
                  <a:gd name="connsiteY1" fmla="*/ 183 h 2503714"/>
                  <a:gd name="connsiteX2" fmla="*/ 2507342 w 2507342"/>
                  <a:gd name="connsiteY2" fmla="*/ 843834 h 2503714"/>
                  <a:gd name="connsiteX3" fmla="*/ 2503714 w 2507342"/>
                  <a:gd name="connsiteY3" fmla="*/ 843651 h 2503714"/>
                  <a:gd name="connsiteX4" fmla="*/ 843651 w 2507342"/>
                  <a:gd name="connsiteY4" fmla="*/ 2503714 h 2503714"/>
                  <a:gd name="connsiteX5" fmla="*/ 0 w 2507342"/>
                  <a:gd name="connsiteY5" fmla="*/ 2503714 h 2503714"/>
                  <a:gd name="connsiteX6" fmla="*/ 2503714 w 2507342"/>
                  <a:gd name="connsiteY6" fmla="*/ 0 h 250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7342" h="2503714">
                    <a:moveTo>
                      <a:pt x="2503714" y="0"/>
                    </a:moveTo>
                    <a:lnTo>
                      <a:pt x="2507342" y="183"/>
                    </a:lnTo>
                    <a:lnTo>
                      <a:pt x="2507342" y="843834"/>
                    </a:lnTo>
                    <a:lnTo>
                      <a:pt x="2503714" y="843651"/>
                    </a:lnTo>
                    <a:cubicBezTo>
                      <a:pt x="1586887" y="843651"/>
                      <a:pt x="843651" y="1586887"/>
                      <a:pt x="843651" y="2503714"/>
                    </a:cubicBezTo>
                    <a:lnTo>
                      <a:pt x="0" y="2503714"/>
                    </a:lnTo>
                    <a:cubicBezTo>
                      <a:pt x="0" y="1120951"/>
                      <a:pt x="1120951" y="0"/>
                      <a:pt x="2503714" y="0"/>
                    </a:cubicBezTo>
                    <a:close/>
                  </a:path>
                </a:pathLst>
              </a:custGeom>
              <a:solidFill>
                <a:srgbClr val="DBD8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Oval 32"/>
            <p:cNvSpPr/>
            <p:nvPr/>
          </p:nvSpPr>
          <p:spPr>
            <a:xfrm>
              <a:off x="4814207" y="2147207"/>
              <a:ext cx="2533650" cy="2533650"/>
            </a:xfrm>
            <a:prstGeom prst="ellipse">
              <a:avLst/>
            </a:prstGeom>
            <a:solidFill>
              <a:srgbClr val="648B9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p:cNvSpPr txBox="1"/>
            <p:nvPr/>
          </p:nvSpPr>
          <p:spPr>
            <a:xfrm>
              <a:off x="4757651" y="3064016"/>
              <a:ext cx="2708113" cy="707886"/>
            </a:xfrm>
            <a:prstGeom prst="rect">
              <a:avLst/>
            </a:prstGeom>
            <a:noFill/>
          </p:spPr>
          <p:txBody>
            <a:bodyPr wrap="square" rtlCol="0">
              <a:spAutoFit/>
            </a:bodyPr>
            <a:lstStyle/>
            <a:p>
              <a:pPr algn="ctr"/>
              <a:r>
                <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PHASE-WISE</a:t>
              </a:r>
              <a:endPar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a:r>
                <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PLAN</a:t>
              </a:r>
              <a:endPar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5" name="Freeform: Shape 34"/>
            <p:cNvSpPr/>
            <p:nvPr/>
          </p:nvSpPr>
          <p:spPr>
            <a:xfrm>
              <a:off x="5736078" y="2147206"/>
              <a:ext cx="1614555" cy="2533651"/>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4" name="Group 43"/>
            <p:cNvGrpSpPr/>
            <p:nvPr/>
          </p:nvGrpSpPr>
          <p:grpSpPr>
            <a:xfrm>
              <a:off x="5366425" y="313446"/>
              <a:ext cx="1459149" cy="1459150"/>
              <a:chOff x="5366425" y="313446"/>
              <a:chExt cx="1459149" cy="1459150"/>
            </a:xfrm>
          </p:grpSpPr>
          <p:sp>
            <p:nvSpPr>
              <p:cNvPr id="21" name="Oval 20"/>
              <p:cNvSpPr/>
              <p:nvPr/>
            </p:nvSpPr>
            <p:spPr>
              <a:xfrm>
                <a:off x="5366425" y="313446"/>
                <a:ext cx="1459149" cy="1459149"/>
              </a:xfrm>
              <a:prstGeom prst="ellipse">
                <a:avLst/>
              </a:prstGeom>
              <a:solidFill>
                <a:srgbClr val="F9AE74">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Graphic 36"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51977" y="606669"/>
                <a:ext cx="900000" cy="900000"/>
              </a:xfrm>
              <a:prstGeom prst="rect">
                <a:avLst/>
              </a:prstGeom>
            </p:spPr>
          </p:pic>
          <p:sp>
            <p:nvSpPr>
              <p:cNvPr id="28" name="Freeform: Shape 27"/>
              <p:cNvSpPr/>
              <p:nvPr/>
            </p:nvSpPr>
            <p:spPr>
              <a:xfrm>
                <a:off x="5894839" y="313446"/>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8" name="Group 47"/>
            <p:cNvGrpSpPr/>
            <p:nvPr/>
          </p:nvGrpSpPr>
          <p:grpSpPr>
            <a:xfrm>
              <a:off x="3011482" y="2699422"/>
              <a:ext cx="1459149" cy="1459152"/>
              <a:chOff x="3011482" y="2699422"/>
              <a:chExt cx="1459149" cy="1459152"/>
            </a:xfrm>
          </p:grpSpPr>
          <p:sp>
            <p:nvSpPr>
              <p:cNvPr id="24" name="Oval 23"/>
              <p:cNvSpPr/>
              <p:nvPr/>
            </p:nvSpPr>
            <p:spPr>
              <a:xfrm>
                <a:off x="3011482" y="2699425"/>
                <a:ext cx="1459149" cy="1459149"/>
              </a:xfrm>
              <a:prstGeom prst="ellipse">
                <a:avLst/>
              </a:prstGeom>
              <a:solidFill>
                <a:srgbClr val="DBD880">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731" y="2974705"/>
                <a:ext cx="900000" cy="900000"/>
              </a:xfrm>
              <a:prstGeom prst="rect">
                <a:avLst/>
              </a:prstGeom>
            </p:spPr>
          </p:pic>
          <p:sp>
            <p:nvSpPr>
              <p:cNvPr id="27" name="Freeform: Shape 26"/>
              <p:cNvSpPr/>
              <p:nvPr/>
            </p:nvSpPr>
            <p:spPr>
              <a:xfrm>
                <a:off x="3537118" y="2699422"/>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7" name="Group 46"/>
            <p:cNvGrpSpPr/>
            <p:nvPr/>
          </p:nvGrpSpPr>
          <p:grpSpPr>
            <a:xfrm>
              <a:off x="5366424" y="5085404"/>
              <a:ext cx="1459149" cy="1459150"/>
              <a:chOff x="5366424" y="5085404"/>
              <a:chExt cx="1459149" cy="1459150"/>
            </a:xfrm>
          </p:grpSpPr>
          <p:sp>
            <p:nvSpPr>
              <p:cNvPr id="23" name="Oval 22"/>
              <p:cNvSpPr/>
              <p:nvPr/>
            </p:nvSpPr>
            <p:spPr>
              <a:xfrm>
                <a:off x="5366424" y="5085405"/>
                <a:ext cx="1459149" cy="1459149"/>
              </a:xfrm>
              <a:prstGeom prst="ellipse">
                <a:avLst/>
              </a:prstGeom>
              <a:solidFill>
                <a:srgbClr val="D4DBC8">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p:cNvGrpSpPr/>
              <p:nvPr/>
            </p:nvGrpSpPr>
            <p:grpSpPr>
              <a:xfrm>
                <a:off x="5650078" y="5085404"/>
                <a:ext cx="1174595" cy="1459150"/>
                <a:chOff x="5650078" y="5085404"/>
                <a:chExt cx="1174595" cy="1459150"/>
              </a:xfrm>
            </p:grpSpPr>
            <p:pic>
              <p:nvPicPr>
                <p:cNvPr id="41" name="Graphic 40" descr="Datab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078" y="5378627"/>
                  <a:ext cx="900000" cy="900000"/>
                </a:xfrm>
                <a:prstGeom prst="rect">
                  <a:avLst/>
                </a:prstGeom>
              </p:spPr>
            </p:pic>
            <p:sp>
              <p:nvSpPr>
                <p:cNvPr id="30" name="Freeform: Shape 29"/>
                <p:cNvSpPr/>
                <p:nvPr/>
              </p:nvSpPr>
              <p:spPr>
                <a:xfrm>
                  <a:off x="5894838" y="5085404"/>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45" name="Group 44"/>
            <p:cNvGrpSpPr/>
            <p:nvPr/>
          </p:nvGrpSpPr>
          <p:grpSpPr>
            <a:xfrm>
              <a:off x="7724997" y="2699425"/>
              <a:ext cx="1459149" cy="1459150"/>
              <a:chOff x="7724997" y="2699425"/>
              <a:chExt cx="1459149" cy="1459150"/>
            </a:xfrm>
          </p:grpSpPr>
          <p:sp>
            <p:nvSpPr>
              <p:cNvPr id="22" name="Oval 21"/>
              <p:cNvSpPr/>
              <p:nvPr/>
            </p:nvSpPr>
            <p:spPr>
              <a:xfrm>
                <a:off x="7724997" y="2699425"/>
                <a:ext cx="1459149" cy="1459149"/>
              </a:xfrm>
              <a:prstGeom prst="ellipse">
                <a:avLst/>
              </a:prstGeom>
              <a:solidFill>
                <a:srgbClr val="CD6B97">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Graphic 42" descr="Magnifying glas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4571" y="2988731"/>
                <a:ext cx="900000" cy="900000"/>
              </a:xfrm>
              <a:prstGeom prst="rect">
                <a:avLst/>
              </a:prstGeom>
            </p:spPr>
          </p:pic>
          <p:sp>
            <p:nvSpPr>
              <p:cNvPr id="29" name="Freeform: Shape 28"/>
              <p:cNvSpPr/>
              <p:nvPr/>
            </p:nvSpPr>
            <p:spPr>
              <a:xfrm>
                <a:off x="8243462" y="2699425"/>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50" name="TextBox 49"/>
          <p:cNvSpPr txBox="1"/>
          <p:nvPr/>
        </p:nvSpPr>
        <p:spPr>
          <a:xfrm>
            <a:off x="8443080" y="448941"/>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1" name="TextBox 50"/>
          <p:cNvSpPr txBox="1"/>
          <p:nvPr/>
        </p:nvSpPr>
        <p:spPr>
          <a:xfrm>
            <a:off x="8569777" y="4215781"/>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II</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2" name="TextBox 51"/>
          <p:cNvSpPr txBox="1"/>
          <p:nvPr/>
        </p:nvSpPr>
        <p:spPr>
          <a:xfrm>
            <a:off x="2016699" y="5828627"/>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III</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Box 53"/>
          <p:cNvSpPr txBox="1"/>
          <p:nvPr/>
        </p:nvSpPr>
        <p:spPr>
          <a:xfrm>
            <a:off x="546852" y="1978419"/>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IV</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6" name="Connector: Elbow 55"/>
          <p:cNvCxnSpPr>
            <a:stCxn id="28" idx="4"/>
            <a:endCxn id="50" idx="1"/>
          </p:cNvCxnSpPr>
          <p:nvPr/>
        </p:nvCxnSpPr>
        <p:spPr>
          <a:xfrm flipV="1">
            <a:off x="6824674" y="756718"/>
            <a:ext cx="1618406" cy="286303"/>
          </a:xfrm>
          <a:prstGeom prst="bentConnector3">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nector: Elbow 57"/>
          <p:cNvCxnSpPr>
            <a:endCxn id="23" idx="2"/>
          </p:cNvCxnSpPr>
          <p:nvPr/>
        </p:nvCxnSpPr>
        <p:spPr>
          <a:xfrm flipV="1">
            <a:off x="3247927" y="5814980"/>
            <a:ext cx="2118497" cy="193977"/>
          </a:xfrm>
          <a:prstGeom prst="bentConnector3">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nector: Elbow 60"/>
          <p:cNvCxnSpPr>
            <a:endCxn id="22" idx="6"/>
          </p:cNvCxnSpPr>
          <p:nvPr/>
        </p:nvCxnSpPr>
        <p:spPr>
          <a:xfrm rot="16200000" flipV="1">
            <a:off x="8919727" y="3693420"/>
            <a:ext cx="720705" cy="191866"/>
          </a:xfrm>
          <a:prstGeom prst="bentConnector2">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Connector: Elbow 63"/>
          <p:cNvCxnSpPr>
            <a:stCxn id="54" idx="2"/>
            <a:endCxn id="24" idx="2"/>
          </p:cNvCxnSpPr>
          <p:nvPr/>
        </p:nvCxnSpPr>
        <p:spPr>
          <a:xfrm rot="16200000" flipH="1">
            <a:off x="2149701" y="2567219"/>
            <a:ext cx="835028" cy="888533"/>
          </a:xfrm>
          <a:prstGeom prst="bentConnector2">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7999"/>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9" name="Group 48"/>
          <p:cNvGrpSpPr/>
          <p:nvPr/>
        </p:nvGrpSpPr>
        <p:grpSpPr>
          <a:xfrm>
            <a:off x="3011482" y="313446"/>
            <a:ext cx="6172664" cy="6231108"/>
            <a:chOff x="3011482" y="313446"/>
            <a:chExt cx="6172664" cy="6231108"/>
          </a:xfrm>
        </p:grpSpPr>
        <p:grpSp>
          <p:nvGrpSpPr>
            <p:cNvPr id="20" name="Group 19"/>
            <p:cNvGrpSpPr/>
            <p:nvPr/>
          </p:nvGrpSpPr>
          <p:grpSpPr>
            <a:xfrm>
              <a:off x="3592286" y="925286"/>
              <a:ext cx="5007428" cy="5007428"/>
              <a:chOff x="3592286" y="925286"/>
              <a:chExt cx="5007428" cy="5007428"/>
            </a:xfrm>
          </p:grpSpPr>
          <p:sp>
            <p:nvSpPr>
              <p:cNvPr id="15" name="Freeform: Shape 14"/>
              <p:cNvSpPr/>
              <p:nvPr/>
            </p:nvSpPr>
            <p:spPr>
              <a:xfrm>
                <a:off x="6096000" y="925286"/>
                <a:ext cx="2503714" cy="2503714"/>
              </a:xfrm>
              <a:custGeom>
                <a:avLst/>
                <a:gdLst>
                  <a:gd name="connsiteX0" fmla="*/ 0 w 2503714"/>
                  <a:gd name="connsiteY0" fmla="*/ 0 h 2503714"/>
                  <a:gd name="connsiteX1" fmla="*/ 2503714 w 2503714"/>
                  <a:gd name="connsiteY1" fmla="*/ 2503714 h 2503714"/>
                  <a:gd name="connsiteX2" fmla="*/ 1660063 w 2503714"/>
                  <a:gd name="connsiteY2" fmla="*/ 2503714 h 2503714"/>
                  <a:gd name="connsiteX3" fmla="*/ 0 w 2503714"/>
                  <a:gd name="connsiteY3" fmla="*/ 843651 h 2503714"/>
                </a:gdLst>
                <a:ahLst/>
                <a:cxnLst>
                  <a:cxn ang="0">
                    <a:pos x="connsiteX0" y="connsiteY0"/>
                  </a:cxn>
                  <a:cxn ang="0">
                    <a:pos x="connsiteX1" y="connsiteY1"/>
                  </a:cxn>
                  <a:cxn ang="0">
                    <a:pos x="connsiteX2" y="connsiteY2"/>
                  </a:cxn>
                  <a:cxn ang="0">
                    <a:pos x="connsiteX3" y="connsiteY3"/>
                  </a:cxn>
                </a:cxnLst>
                <a:rect l="l" t="t" r="r" b="b"/>
                <a:pathLst>
                  <a:path w="2503714" h="2503714">
                    <a:moveTo>
                      <a:pt x="0" y="0"/>
                    </a:moveTo>
                    <a:cubicBezTo>
                      <a:pt x="1382763" y="0"/>
                      <a:pt x="2503714" y="1120951"/>
                      <a:pt x="2503714" y="2503714"/>
                    </a:cubicBezTo>
                    <a:lnTo>
                      <a:pt x="1660063" y="2503714"/>
                    </a:lnTo>
                    <a:cubicBezTo>
                      <a:pt x="1660063" y="1586887"/>
                      <a:pt x="916827" y="843651"/>
                      <a:pt x="0" y="843651"/>
                    </a:cubicBezTo>
                    <a:close/>
                  </a:path>
                </a:pathLst>
              </a:custGeom>
              <a:solidFill>
                <a:srgbClr val="F9AE7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Freeform: Shape 16"/>
              <p:cNvSpPr/>
              <p:nvPr/>
            </p:nvSpPr>
            <p:spPr>
              <a:xfrm>
                <a:off x="6096000" y="3429000"/>
                <a:ext cx="2503714" cy="2503714"/>
              </a:xfrm>
              <a:custGeom>
                <a:avLst/>
                <a:gdLst>
                  <a:gd name="connsiteX0" fmla="*/ 1660063 w 2503714"/>
                  <a:gd name="connsiteY0" fmla="*/ 0 h 2503714"/>
                  <a:gd name="connsiteX1" fmla="*/ 2503714 w 2503714"/>
                  <a:gd name="connsiteY1" fmla="*/ 0 h 2503714"/>
                  <a:gd name="connsiteX2" fmla="*/ 0 w 2503714"/>
                  <a:gd name="connsiteY2" fmla="*/ 2503714 h 2503714"/>
                  <a:gd name="connsiteX3" fmla="*/ 0 w 2503714"/>
                  <a:gd name="connsiteY3" fmla="*/ 1660063 h 2503714"/>
                  <a:gd name="connsiteX4" fmla="*/ 1660063 w 2503714"/>
                  <a:gd name="connsiteY4" fmla="*/ 0 h 250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714" h="2503714">
                    <a:moveTo>
                      <a:pt x="1660063" y="0"/>
                    </a:moveTo>
                    <a:lnTo>
                      <a:pt x="2503714" y="0"/>
                    </a:lnTo>
                    <a:cubicBezTo>
                      <a:pt x="2503714" y="1382763"/>
                      <a:pt x="1382763" y="2503714"/>
                      <a:pt x="0" y="2503714"/>
                    </a:cubicBezTo>
                    <a:lnTo>
                      <a:pt x="0" y="1660063"/>
                    </a:lnTo>
                    <a:cubicBezTo>
                      <a:pt x="916827" y="1660063"/>
                      <a:pt x="1660063" y="916827"/>
                      <a:pt x="1660063" y="0"/>
                    </a:cubicBezTo>
                    <a:close/>
                  </a:path>
                </a:pathLst>
              </a:custGeom>
              <a:solidFill>
                <a:srgbClr val="CD6B9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Freeform: Shape 18"/>
              <p:cNvSpPr/>
              <p:nvPr/>
            </p:nvSpPr>
            <p:spPr>
              <a:xfrm>
                <a:off x="3592287" y="3429000"/>
                <a:ext cx="2507341" cy="2503714"/>
              </a:xfrm>
              <a:custGeom>
                <a:avLst/>
                <a:gdLst>
                  <a:gd name="connsiteX0" fmla="*/ 0 w 2507341"/>
                  <a:gd name="connsiteY0" fmla="*/ 0 h 2503714"/>
                  <a:gd name="connsiteX1" fmla="*/ 843651 w 2507341"/>
                  <a:gd name="connsiteY1" fmla="*/ 0 h 2503714"/>
                  <a:gd name="connsiteX2" fmla="*/ 2503714 w 2507341"/>
                  <a:gd name="connsiteY2" fmla="*/ 1660063 h 2503714"/>
                  <a:gd name="connsiteX3" fmla="*/ 2507341 w 2507341"/>
                  <a:gd name="connsiteY3" fmla="*/ 1659880 h 2503714"/>
                  <a:gd name="connsiteX4" fmla="*/ 2507341 w 2507341"/>
                  <a:gd name="connsiteY4" fmla="*/ 2503531 h 2503714"/>
                  <a:gd name="connsiteX5" fmla="*/ 2503714 w 2507341"/>
                  <a:gd name="connsiteY5" fmla="*/ 2503714 h 2503714"/>
                  <a:gd name="connsiteX6" fmla="*/ 0 w 2507341"/>
                  <a:gd name="connsiteY6" fmla="*/ 0 h 250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7341" h="2503714">
                    <a:moveTo>
                      <a:pt x="0" y="0"/>
                    </a:moveTo>
                    <a:lnTo>
                      <a:pt x="843651" y="0"/>
                    </a:lnTo>
                    <a:cubicBezTo>
                      <a:pt x="843651" y="916827"/>
                      <a:pt x="1586887" y="1660063"/>
                      <a:pt x="2503714" y="1660063"/>
                    </a:cubicBezTo>
                    <a:lnTo>
                      <a:pt x="2507341" y="1659880"/>
                    </a:lnTo>
                    <a:lnTo>
                      <a:pt x="2507341" y="2503531"/>
                    </a:lnTo>
                    <a:lnTo>
                      <a:pt x="2503714" y="2503714"/>
                    </a:lnTo>
                    <a:cubicBezTo>
                      <a:pt x="1120951" y="2503714"/>
                      <a:pt x="0" y="1382763"/>
                      <a:pt x="0" y="0"/>
                    </a:cubicBezTo>
                    <a:close/>
                  </a:path>
                </a:pathLst>
              </a:custGeom>
              <a:solidFill>
                <a:srgbClr val="D4DBC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Freeform: Shape 17"/>
              <p:cNvSpPr/>
              <p:nvPr/>
            </p:nvSpPr>
            <p:spPr>
              <a:xfrm>
                <a:off x="3592286" y="925286"/>
                <a:ext cx="2507342" cy="2503714"/>
              </a:xfrm>
              <a:custGeom>
                <a:avLst/>
                <a:gdLst>
                  <a:gd name="connsiteX0" fmla="*/ 2503714 w 2507342"/>
                  <a:gd name="connsiteY0" fmla="*/ 0 h 2503714"/>
                  <a:gd name="connsiteX1" fmla="*/ 2507342 w 2507342"/>
                  <a:gd name="connsiteY1" fmla="*/ 183 h 2503714"/>
                  <a:gd name="connsiteX2" fmla="*/ 2507342 w 2507342"/>
                  <a:gd name="connsiteY2" fmla="*/ 843834 h 2503714"/>
                  <a:gd name="connsiteX3" fmla="*/ 2503714 w 2507342"/>
                  <a:gd name="connsiteY3" fmla="*/ 843651 h 2503714"/>
                  <a:gd name="connsiteX4" fmla="*/ 843651 w 2507342"/>
                  <a:gd name="connsiteY4" fmla="*/ 2503714 h 2503714"/>
                  <a:gd name="connsiteX5" fmla="*/ 0 w 2507342"/>
                  <a:gd name="connsiteY5" fmla="*/ 2503714 h 2503714"/>
                  <a:gd name="connsiteX6" fmla="*/ 2503714 w 2507342"/>
                  <a:gd name="connsiteY6" fmla="*/ 0 h 2503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7342" h="2503714">
                    <a:moveTo>
                      <a:pt x="2503714" y="0"/>
                    </a:moveTo>
                    <a:lnTo>
                      <a:pt x="2507342" y="183"/>
                    </a:lnTo>
                    <a:lnTo>
                      <a:pt x="2507342" y="843834"/>
                    </a:lnTo>
                    <a:lnTo>
                      <a:pt x="2503714" y="843651"/>
                    </a:lnTo>
                    <a:cubicBezTo>
                      <a:pt x="1586887" y="843651"/>
                      <a:pt x="843651" y="1586887"/>
                      <a:pt x="843651" y="2503714"/>
                    </a:cubicBezTo>
                    <a:lnTo>
                      <a:pt x="0" y="2503714"/>
                    </a:lnTo>
                    <a:cubicBezTo>
                      <a:pt x="0" y="1120951"/>
                      <a:pt x="1120951" y="0"/>
                      <a:pt x="2503714" y="0"/>
                    </a:cubicBezTo>
                    <a:close/>
                  </a:path>
                </a:pathLst>
              </a:custGeom>
              <a:solidFill>
                <a:srgbClr val="DBD88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Oval 32"/>
            <p:cNvSpPr/>
            <p:nvPr/>
          </p:nvSpPr>
          <p:spPr>
            <a:xfrm>
              <a:off x="4814207" y="2147207"/>
              <a:ext cx="2533650" cy="2533650"/>
            </a:xfrm>
            <a:prstGeom prst="ellipse">
              <a:avLst/>
            </a:prstGeom>
            <a:solidFill>
              <a:srgbClr val="648B9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p:cNvSpPr txBox="1"/>
            <p:nvPr/>
          </p:nvSpPr>
          <p:spPr>
            <a:xfrm>
              <a:off x="4757651" y="3064016"/>
              <a:ext cx="2708113" cy="707886"/>
            </a:xfrm>
            <a:prstGeom prst="rect">
              <a:avLst/>
            </a:prstGeom>
            <a:noFill/>
          </p:spPr>
          <p:txBody>
            <a:bodyPr wrap="square" rtlCol="0">
              <a:spAutoFit/>
            </a:bodyPr>
            <a:lstStyle/>
            <a:p>
              <a:pPr algn="ctr"/>
              <a:r>
                <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PHASE-WISE</a:t>
              </a:r>
              <a:endPar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a:p>
              <a:pPr algn="ctr"/>
              <a:r>
                <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rPr>
                <a:t>PLAN</a:t>
              </a:r>
              <a:endParaRPr lang="en-IN" sz="2000" spc="300" dirty="0">
                <a:solidFill>
                  <a:schemeClr val="bg1"/>
                </a:solidFill>
                <a:effectLst>
                  <a:outerShdw blurRad="63500" algn="ctr" rotWithShape="0">
                    <a:prstClr val="black">
                      <a:alpha val="40000"/>
                    </a:prstClr>
                  </a:outerShdw>
                </a:effectLst>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5" name="Freeform: Shape 34"/>
            <p:cNvSpPr/>
            <p:nvPr/>
          </p:nvSpPr>
          <p:spPr>
            <a:xfrm>
              <a:off x="5736078" y="2147206"/>
              <a:ext cx="1614555" cy="2533651"/>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4" name="Group 43"/>
            <p:cNvGrpSpPr/>
            <p:nvPr/>
          </p:nvGrpSpPr>
          <p:grpSpPr>
            <a:xfrm>
              <a:off x="5366425" y="313446"/>
              <a:ext cx="1459149" cy="1459150"/>
              <a:chOff x="5366425" y="313446"/>
              <a:chExt cx="1459149" cy="1459150"/>
            </a:xfrm>
          </p:grpSpPr>
          <p:sp>
            <p:nvSpPr>
              <p:cNvPr id="21" name="Oval 20"/>
              <p:cNvSpPr/>
              <p:nvPr/>
            </p:nvSpPr>
            <p:spPr>
              <a:xfrm>
                <a:off x="5366425" y="313446"/>
                <a:ext cx="1459149" cy="1459149"/>
              </a:xfrm>
              <a:prstGeom prst="ellipse">
                <a:avLst/>
              </a:prstGeom>
              <a:solidFill>
                <a:srgbClr val="F9AE74">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Graphic 36"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51977" y="606669"/>
                <a:ext cx="900000" cy="900000"/>
              </a:xfrm>
              <a:prstGeom prst="rect">
                <a:avLst/>
              </a:prstGeom>
            </p:spPr>
          </p:pic>
          <p:sp>
            <p:nvSpPr>
              <p:cNvPr id="28" name="Freeform: Shape 27"/>
              <p:cNvSpPr/>
              <p:nvPr/>
            </p:nvSpPr>
            <p:spPr>
              <a:xfrm>
                <a:off x="5894839" y="313446"/>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8" name="Group 47"/>
            <p:cNvGrpSpPr/>
            <p:nvPr/>
          </p:nvGrpSpPr>
          <p:grpSpPr>
            <a:xfrm>
              <a:off x="3011482" y="2699422"/>
              <a:ext cx="1459149" cy="1459152"/>
              <a:chOff x="3011482" y="2699422"/>
              <a:chExt cx="1459149" cy="1459152"/>
            </a:xfrm>
          </p:grpSpPr>
          <p:sp>
            <p:nvSpPr>
              <p:cNvPr id="24" name="Oval 23"/>
              <p:cNvSpPr/>
              <p:nvPr/>
            </p:nvSpPr>
            <p:spPr>
              <a:xfrm>
                <a:off x="3011482" y="2699425"/>
                <a:ext cx="1459149" cy="1459149"/>
              </a:xfrm>
              <a:prstGeom prst="ellipse">
                <a:avLst/>
              </a:prstGeom>
              <a:solidFill>
                <a:srgbClr val="DBD880">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Bar ch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731" y="2974705"/>
                <a:ext cx="900000" cy="900000"/>
              </a:xfrm>
              <a:prstGeom prst="rect">
                <a:avLst/>
              </a:prstGeom>
            </p:spPr>
          </p:pic>
          <p:sp>
            <p:nvSpPr>
              <p:cNvPr id="27" name="Freeform: Shape 26"/>
              <p:cNvSpPr/>
              <p:nvPr/>
            </p:nvSpPr>
            <p:spPr>
              <a:xfrm>
                <a:off x="3537118" y="2699422"/>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7" name="Group 46"/>
            <p:cNvGrpSpPr/>
            <p:nvPr/>
          </p:nvGrpSpPr>
          <p:grpSpPr>
            <a:xfrm>
              <a:off x="5366424" y="5085404"/>
              <a:ext cx="1459149" cy="1459150"/>
              <a:chOff x="5366424" y="5085404"/>
              <a:chExt cx="1459149" cy="1459150"/>
            </a:xfrm>
          </p:grpSpPr>
          <p:sp>
            <p:nvSpPr>
              <p:cNvPr id="23" name="Oval 22"/>
              <p:cNvSpPr/>
              <p:nvPr/>
            </p:nvSpPr>
            <p:spPr>
              <a:xfrm>
                <a:off x="5366424" y="5085405"/>
                <a:ext cx="1459149" cy="1459149"/>
              </a:xfrm>
              <a:prstGeom prst="ellipse">
                <a:avLst/>
              </a:prstGeom>
              <a:solidFill>
                <a:srgbClr val="D4DBC8">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6" name="Group 45"/>
              <p:cNvGrpSpPr/>
              <p:nvPr/>
            </p:nvGrpSpPr>
            <p:grpSpPr>
              <a:xfrm>
                <a:off x="5650078" y="5085404"/>
                <a:ext cx="1174595" cy="1459150"/>
                <a:chOff x="5650078" y="5085404"/>
                <a:chExt cx="1174595" cy="1459150"/>
              </a:xfrm>
            </p:grpSpPr>
            <p:pic>
              <p:nvPicPr>
                <p:cNvPr id="41" name="Graphic 40" descr="Databa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078" y="5378627"/>
                  <a:ext cx="900000" cy="900000"/>
                </a:xfrm>
                <a:prstGeom prst="rect">
                  <a:avLst/>
                </a:prstGeom>
              </p:spPr>
            </p:pic>
            <p:sp>
              <p:nvSpPr>
                <p:cNvPr id="30" name="Freeform: Shape 29"/>
                <p:cNvSpPr/>
                <p:nvPr/>
              </p:nvSpPr>
              <p:spPr>
                <a:xfrm>
                  <a:off x="5894838" y="5085404"/>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grpSp>
          <p:nvGrpSpPr>
            <p:cNvPr id="45" name="Group 44"/>
            <p:cNvGrpSpPr/>
            <p:nvPr/>
          </p:nvGrpSpPr>
          <p:grpSpPr>
            <a:xfrm>
              <a:off x="7724997" y="2699425"/>
              <a:ext cx="1459149" cy="1459150"/>
              <a:chOff x="7724997" y="2699425"/>
              <a:chExt cx="1459149" cy="1459150"/>
            </a:xfrm>
          </p:grpSpPr>
          <p:sp>
            <p:nvSpPr>
              <p:cNvPr id="22" name="Oval 21"/>
              <p:cNvSpPr/>
              <p:nvPr/>
            </p:nvSpPr>
            <p:spPr>
              <a:xfrm>
                <a:off x="7724997" y="2699425"/>
                <a:ext cx="1459149" cy="1459149"/>
              </a:xfrm>
              <a:prstGeom prst="ellipse">
                <a:avLst/>
              </a:prstGeom>
              <a:solidFill>
                <a:srgbClr val="CD6B97">
                  <a:alpha val="80000"/>
                </a:srgb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Graphic 42" descr="Magnifying glas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4571" y="2988731"/>
                <a:ext cx="900000" cy="900000"/>
              </a:xfrm>
              <a:prstGeom prst="rect">
                <a:avLst/>
              </a:prstGeom>
            </p:spPr>
          </p:pic>
          <p:sp>
            <p:nvSpPr>
              <p:cNvPr id="29" name="Freeform: Shape 28"/>
              <p:cNvSpPr/>
              <p:nvPr/>
            </p:nvSpPr>
            <p:spPr>
              <a:xfrm>
                <a:off x="8243462" y="2699425"/>
                <a:ext cx="929835" cy="1459150"/>
              </a:xfrm>
              <a:custGeom>
                <a:avLst/>
                <a:gdLst>
                  <a:gd name="connsiteX0" fmla="*/ 200240 w 929835"/>
                  <a:gd name="connsiteY0" fmla="*/ 1459149 h 1459150"/>
                  <a:gd name="connsiteX1" fmla="*/ 200280 w 929835"/>
                  <a:gd name="connsiteY1" fmla="*/ 1459149 h 1459150"/>
                  <a:gd name="connsiteX2" fmla="*/ 200260 w 929835"/>
                  <a:gd name="connsiteY2" fmla="*/ 1459150 h 1459150"/>
                  <a:gd name="connsiteX3" fmla="*/ 200260 w 929835"/>
                  <a:gd name="connsiteY3" fmla="*/ 0 h 1459150"/>
                  <a:gd name="connsiteX4" fmla="*/ 929835 w 929835"/>
                  <a:gd name="connsiteY4" fmla="*/ 729575 h 1459150"/>
                  <a:gd name="connsiteX5" fmla="*/ 716147 w 929835"/>
                  <a:gd name="connsiteY5" fmla="*/ 1245463 h 1459150"/>
                  <a:gd name="connsiteX6" fmla="*/ 652879 w 929835"/>
                  <a:gd name="connsiteY6" fmla="*/ 1297664 h 1459150"/>
                  <a:gd name="connsiteX7" fmla="*/ 0 w 929835"/>
                  <a:gd name="connsiteY7" fmla="*/ 31345 h 1459150"/>
                  <a:gd name="connsiteX8" fmla="*/ 53225 w 929835"/>
                  <a:gd name="connsiteY8" fmla="*/ 14823 h 1459150"/>
                  <a:gd name="connsiteX9" fmla="*/ 200260 w 929835"/>
                  <a:gd name="connsiteY9" fmla="*/ 0 h 145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835" h="1459150">
                    <a:moveTo>
                      <a:pt x="200240" y="1459149"/>
                    </a:moveTo>
                    <a:lnTo>
                      <a:pt x="200280" y="1459149"/>
                    </a:lnTo>
                    <a:lnTo>
                      <a:pt x="200260" y="1459150"/>
                    </a:lnTo>
                    <a:close/>
                    <a:moveTo>
                      <a:pt x="200260" y="0"/>
                    </a:moveTo>
                    <a:cubicBezTo>
                      <a:pt x="603193" y="0"/>
                      <a:pt x="929835" y="326642"/>
                      <a:pt x="929835" y="729575"/>
                    </a:cubicBezTo>
                    <a:cubicBezTo>
                      <a:pt x="929835" y="931042"/>
                      <a:pt x="848175" y="1113435"/>
                      <a:pt x="716147" y="1245463"/>
                    </a:cubicBezTo>
                    <a:lnTo>
                      <a:pt x="652879" y="1297664"/>
                    </a:lnTo>
                    <a:lnTo>
                      <a:pt x="0" y="31345"/>
                    </a:lnTo>
                    <a:lnTo>
                      <a:pt x="53225" y="14823"/>
                    </a:lnTo>
                    <a:cubicBezTo>
                      <a:pt x="100719" y="5104"/>
                      <a:pt x="149893" y="0"/>
                      <a:pt x="200260" y="0"/>
                    </a:cubicBezTo>
                    <a:close/>
                  </a:path>
                </a:pathLst>
              </a:custGeom>
              <a:solidFill>
                <a:schemeClr val="bg1">
                  <a:alpha val="24000"/>
                </a:schemeClr>
              </a:solidFill>
              <a:ln w="38100">
                <a:noFill/>
              </a:ln>
              <a:scene3d>
                <a:camera prst="orthographicFront"/>
                <a:lightRig rig="chilly"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sp>
        <p:nvSpPr>
          <p:cNvPr id="50" name="TextBox 49"/>
          <p:cNvSpPr txBox="1"/>
          <p:nvPr/>
        </p:nvSpPr>
        <p:spPr>
          <a:xfrm>
            <a:off x="8443080" y="448941"/>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1" name="TextBox 50"/>
          <p:cNvSpPr txBox="1"/>
          <p:nvPr/>
        </p:nvSpPr>
        <p:spPr>
          <a:xfrm>
            <a:off x="8569777" y="4215781"/>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II</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2" name="TextBox 51"/>
          <p:cNvSpPr txBox="1"/>
          <p:nvPr/>
        </p:nvSpPr>
        <p:spPr>
          <a:xfrm>
            <a:off x="2016699" y="5828627"/>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III</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4" name="TextBox 53"/>
          <p:cNvSpPr txBox="1"/>
          <p:nvPr/>
        </p:nvSpPr>
        <p:spPr>
          <a:xfrm>
            <a:off x="546852" y="1978419"/>
            <a:ext cx="3152194" cy="615553"/>
          </a:xfrm>
          <a:prstGeom prst="rect">
            <a:avLst/>
          </a:prstGeom>
          <a:noFill/>
        </p:spPr>
        <p:txBody>
          <a:bodyPr wrap="square" rtlCol="0">
            <a:spAutoFit/>
          </a:bodyPr>
          <a:lstStyle/>
          <a:p>
            <a:r>
              <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rPr>
              <a:t>PHASE IV</a:t>
            </a:r>
            <a:endParaRPr lang="en-IN" dirty="0">
              <a:solidFill>
                <a:schemeClr val="bg1"/>
              </a:solidFill>
              <a:effectLst>
                <a:outerShdw blurRad="63500" algn="ctr" rotWithShape="0">
                  <a:prstClr val="black">
                    <a:alpha val="40000"/>
                  </a:prstClr>
                </a:outerShdw>
              </a:effectLst>
              <a:latin typeface="Open Sans Semibold" panose="020B0706030804020204" pitchFamily="34" charset="0"/>
              <a:ea typeface="Open Sans Semibold" panose="020B0706030804020204" pitchFamily="34" charset="0"/>
              <a:cs typeface="Open Sans Semibold" panose="020B0706030804020204" pitchFamily="34" charset="0"/>
            </a:endParaRPr>
          </a:p>
          <a:p>
            <a:r>
              <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rPr>
              <a:t>ADD YOUR DESCRIPTION HERE.</a:t>
            </a:r>
            <a:endParaRPr lang="en-IN" sz="1600" dirty="0">
              <a:solidFill>
                <a:schemeClr val="bg1"/>
              </a:solidFill>
              <a:effectLst>
                <a:outerShdw blurRad="63500" algn="ctr" rotWithShape="0">
                  <a:prstClr val="black">
                    <a:alpha val="40000"/>
                  </a:prstClr>
                </a:outerShdw>
              </a:effectLst>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6" name="Connector: Elbow 55"/>
          <p:cNvCxnSpPr>
            <a:stCxn id="28" idx="4"/>
            <a:endCxn id="50" idx="1"/>
          </p:cNvCxnSpPr>
          <p:nvPr/>
        </p:nvCxnSpPr>
        <p:spPr>
          <a:xfrm flipV="1">
            <a:off x="6824674" y="756718"/>
            <a:ext cx="1618406" cy="286303"/>
          </a:xfrm>
          <a:prstGeom prst="bentConnector3">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8" name="Connector: Elbow 57"/>
          <p:cNvCxnSpPr>
            <a:endCxn id="23" idx="2"/>
          </p:cNvCxnSpPr>
          <p:nvPr/>
        </p:nvCxnSpPr>
        <p:spPr>
          <a:xfrm flipV="1">
            <a:off x="3247927" y="5814980"/>
            <a:ext cx="2118497" cy="193977"/>
          </a:xfrm>
          <a:prstGeom prst="bentConnector3">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Connector: Elbow 60"/>
          <p:cNvCxnSpPr>
            <a:endCxn id="22" idx="6"/>
          </p:cNvCxnSpPr>
          <p:nvPr/>
        </p:nvCxnSpPr>
        <p:spPr>
          <a:xfrm rot="16200000" flipV="1">
            <a:off x="8919727" y="3693420"/>
            <a:ext cx="720705" cy="191866"/>
          </a:xfrm>
          <a:prstGeom prst="bentConnector2">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Connector: Elbow 63"/>
          <p:cNvCxnSpPr>
            <a:stCxn id="54" idx="2"/>
            <a:endCxn id="24" idx="2"/>
          </p:cNvCxnSpPr>
          <p:nvPr/>
        </p:nvCxnSpPr>
        <p:spPr>
          <a:xfrm rot="16200000" flipH="1">
            <a:off x="2149701" y="2567219"/>
            <a:ext cx="835028" cy="888533"/>
          </a:xfrm>
          <a:prstGeom prst="bentConnector2">
            <a:avLst/>
          </a:prstGeom>
          <a:ln>
            <a:solidFill>
              <a:schemeClr val="bg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p:cNvSpPr/>
          <p:nvPr/>
        </p:nvSpPr>
        <p:spPr>
          <a:xfrm rot="5400000">
            <a:off x="3310770" y="2205789"/>
            <a:ext cx="1656187" cy="1427747"/>
          </a:xfrm>
          <a:prstGeom prst="hexagon">
            <a:avLst/>
          </a:prstGeom>
          <a:solidFill>
            <a:srgbClr val="7D3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Hexagon 18"/>
          <p:cNvSpPr/>
          <p:nvPr/>
        </p:nvSpPr>
        <p:spPr>
          <a:xfrm rot="5400000">
            <a:off x="4874875" y="2205789"/>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0" name="Hexagon 19"/>
          <p:cNvSpPr/>
          <p:nvPr/>
        </p:nvSpPr>
        <p:spPr>
          <a:xfrm rot="5400000">
            <a:off x="6438980" y="2205789"/>
            <a:ext cx="1656187" cy="1427747"/>
          </a:xfrm>
          <a:prstGeom prst="hexagon">
            <a:avLst/>
          </a:prstGeom>
          <a:solidFill>
            <a:srgbClr val="374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Hexagon 20"/>
          <p:cNvSpPr/>
          <p:nvPr/>
        </p:nvSpPr>
        <p:spPr>
          <a:xfrm rot="5400000">
            <a:off x="8003085" y="2205789"/>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2" name="Hexagon 21"/>
          <p:cNvSpPr/>
          <p:nvPr/>
        </p:nvSpPr>
        <p:spPr>
          <a:xfrm rot="5400000">
            <a:off x="2532728" y="3609473"/>
            <a:ext cx="1656187" cy="1427747"/>
          </a:xfrm>
          <a:prstGeom prst="hexagon">
            <a:avLst/>
          </a:prstGeom>
          <a:solidFill>
            <a:srgbClr val="5D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Hexagon 22"/>
          <p:cNvSpPr/>
          <p:nvPr/>
        </p:nvSpPr>
        <p:spPr>
          <a:xfrm rot="5400000">
            <a:off x="4096833" y="3609473"/>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Hexagon 23"/>
          <p:cNvSpPr/>
          <p:nvPr/>
        </p:nvSpPr>
        <p:spPr>
          <a:xfrm rot="5400000">
            <a:off x="5660938" y="3609473"/>
            <a:ext cx="1656187" cy="1427747"/>
          </a:xfrm>
          <a:prstGeom prst="hexagon">
            <a:avLst/>
          </a:prstGeom>
          <a:solidFill>
            <a:srgbClr val="E5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Hexagon 24"/>
          <p:cNvSpPr/>
          <p:nvPr/>
        </p:nvSpPr>
        <p:spPr>
          <a:xfrm rot="5400000">
            <a:off x="7225043" y="3609473"/>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28" name="Graphic 27" descr="Pie char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03136" y="3873346"/>
            <a:ext cx="900000" cy="900000"/>
          </a:xfrm>
          <a:prstGeom prst="rect">
            <a:avLst/>
          </a:prstGeom>
        </p:spPr>
      </p:pic>
      <p:pic>
        <p:nvPicPr>
          <p:cNvPr id="30" name="Graphic 29" descr="Databas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926" y="3873346"/>
            <a:ext cx="900000" cy="900000"/>
          </a:xfrm>
          <a:prstGeom prst="rect">
            <a:avLst/>
          </a:prstGeom>
        </p:spPr>
      </p:pic>
      <p:pic>
        <p:nvPicPr>
          <p:cNvPr id="32" name="Graphic 31" descr="Upward tre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968" y="2469662"/>
            <a:ext cx="900000" cy="900000"/>
          </a:xfrm>
          <a:prstGeom prst="rect">
            <a:avLst/>
          </a:prstGeom>
        </p:spPr>
      </p:pic>
      <p:pic>
        <p:nvPicPr>
          <p:cNvPr id="34" name="Graphic 33" descr="Gau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178" y="2469662"/>
            <a:ext cx="900000" cy="900000"/>
          </a:xfrm>
          <a:prstGeom prst="rect">
            <a:avLst/>
          </a:prstGeom>
        </p:spPr>
      </p:pic>
      <p:sp>
        <p:nvSpPr>
          <p:cNvPr id="35" name="TextBox 34"/>
          <p:cNvSpPr txBox="1"/>
          <p:nvPr/>
        </p:nvSpPr>
        <p:spPr>
          <a:xfrm>
            <a:off x="3706156" y="2596496"/>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6" name="TextBox 35"/>
          <p:cNvSpPr txBox="1"/>
          <p:nvPr/>
        </p:nvSpPr>
        <p:spPr>
          <a:xfrm>
            <a:off x="2928115" y="4000181"/>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7" name="TextBox 36"/>
          <p:cNvSpPr txBox="1"/>
          <p:nvPr/>
        </p:nvSpPr>
        <p:spPr>
          <a:xfrm>
            <a:off x="6059676" y="4000181"/>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8" name="TextBox 37"/>
          <p:cNvSpPr txBox="1"/>
          <p:nvPr/>
        </p:nvSpPr>
        <p:spPr>
          <a:xfrm>
            <a:off x="6834366" y="2596496"/>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9" name="TextBox 38"/>
          <p:cNvSpPr txBox="1"/>
          <p:nvPr/>
        </p:nvSpPr>
        <p:spPr>
          <a:xfrm>
            <a:off x="11428" y="23552"/>
            <a:ext cx="6631176" cy="584775"/>
          </a:xfrm>
          <a:prstGeom prst="rect">
            <a:avLst/>
          </a:prstGeom>
          <a:noFill/>
        </p:spPr>
        <p:txBody>
          <a:bodyPr wrap="square" rtlCol="0">
            <a:spAutoFit/>
          </a:bodyPr>
          <a:lstStyle/>
          <a:p>
            <a:r>
              <a:rPr lang="en-IN" sz="3200" spc="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PRODUCT SELECTION</a:t>
            </a:r>
            <a:endParaRPr lang="en-IN" sz="3200" spc="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p:cNvSpPr/>
          <p:nvPr/>
        </p:nvSpPr>
        <p:spPr>
          <a:xfrm rot="5400000">
            <a:off x="3310770" y="2205789"/>
            <a:ext cx="1656187" cy="1427747"/>
          </a:xfrm>
          <a:prstGeom prst="hexagon">
            <a:avLst/>
          </a:prstGeom>
          <a:solidFill>
            <a:srgbClr val="7D3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Hexagon 18"/>
          <p:cNvSpPr/>
          <p:nvPr/>
        </p:nvSpPr>
        <p:spPr>
          <a:xfrm rot="5400000">
            <a:off x="4874875" y="2205789"/>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0" name="Hexagon 19"/>
          <p:cNvSpPr/>
          <p:nvPr/>
        </p:nvSpPr>
        <p:spPr>
          <a:xfrm rot="5400000">
            <a:off x="6438980" y="2205789"/>
            <a:ext cx="1656187" cy="1427747"/>
          </a:xfrm>
          <a:prstGeom prst="hexagon">
            <a:avLst/>
          </a:prstGeom>
          <a:solidFill>
            <a:srgbClr val="374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Hexagon 20"/>
          <p:cNvSpPr/>
          <p:nvPr/>
        </p:nvSpPr>
        <p:spPr>
          <a:xfrm rot="5400000">
            <a:off x="8003085" y="2205789"/>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2" name="Hexagon 21"/>
          <p:cNvSpPr/>
          <p:nvPr/>
        </p:nvSpPr>
        <p:spPr>
          <a:xfrm rot="5400000">
            <a:off x="2532728" y="3609473"/>
            <a:ext cx="1656187" cy="1427747"/>
          </a:xfrm>
          <a:prstGeom prst="hexagon">
            <a:avLst/>
          </a:prstGeom>
          <a:solidFill>
            <a:srgbClr val="5D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Hexagon 22"/>
          <p:cNvSpPr/>
          <p:nvPr/>
        </p:nvSpPr>
        <p:spPr>
          <a:xfrm rot="5400000">
            <a:off x="4096833" y="3609473"/>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Hexagon 23"/>
          <p:cNvSpPr/>
          <p:nvPr/>
        </p:nvSpPr>
        <p:spPr>
          <a:xfrm rot="5400000">
            <a:off x="5660938" y="3609473"/>
            <a:ext cx="1656187" cy="1427747"/>
          </a:xfrm>
          <a:prstGeom prst="hexagon">
            <a:avLst/>
          </a:prstGeom>
          <a:solidFill>
            <a:srgbClr val="E5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Hexagon 24"/>
          <p:cNvSpPr/>
          <p:nvPr/>
        </p:nvSpPr>
        <p:spPr>
          <a:xfrm rot="5400000">
            <a:off x="7225043" y="3609473"/>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28" name="Graphic 27" descr="Pie char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03136" y="3873346"/>
            <a:ext cx="900000" cy="900000"/>
          </a:xfrm>
          <a:prstGeom prst="rect">
            <a:avLst/>
          </a:prstGeom>
        </p:spPr>
      </p:pic>
      <p:pic>
        <p:nvPicPr>
          <p:cNvPr id="30" name="Graphic 29" descr="Databas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926" y="3873346"/>
            <a:ext cx="900000" cy="900000"/>
          </a:xfrm>
          <a:prstGeom prst="rect">
            <a:avLst/>
          </a:prstGeom>
        </p:spPr>
      </p:pic>
      <p:pic>
        <p:nvPicPr>
          <p:cNvPr id="32" name="Graphic 31" descr="Upward tre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968" y="2469662"/>
            <a:ext cx="900000" cy="900000"/>
          </a:xfrm>
          <a:prstGeom prst="rect">
            <a:avLst/>
          </a:prstGeom>
        </p:spPr>
      </p:pic>
      <p:pic>
        <p:nvPicPr>
          <p:cNvPr id="34" name="Graphic 33" descr="Gau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178" y="2469662"/>
            <a:ext cx="900000" cy="900000"/>
          </a:xfrm>
          <a:prstGeom prst="rect">
            <a:avLst/>
          </a:prstGeom>
        </p:spPr>
      </p:pic>
      <p:sp>
        <p:nvSpPr>
          <p:cNvPr id="35" name="TextBox 34"/>
          <p:cNvSpPr txBox="1"/>
          <p:nvPr/>
        </p:nvSpPr>
        <p:spPr>
          <a:xfrm>
            <a:off x="3706156" y="2596496"/>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6" name="TextBox 35"/>
          <p:cNvSpPr txBox="1"/>
          <p:nvPr/>
        </p:nvSpPr>
        <p:spPr>
          <a:xfrm>
            <a:off x="2928115" y="4000181"/>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7" name="TextBox 36"/>
          <p:cNvSpPr txBox="1"/>
          <p:nvPr/>
        </p:nvSpPr>
        <p:spPr>
          <a:xfrm>
            <a:off x="6059676" y="4000181"/>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8" name="TextBox 37"/>
          <p:cNvSpPr txBox="1"/>
          <p:nvPr/>
        </p:nvSpPr>
        <p:spPr>
          <a:xfrm>
            <a:off x="6834366" y="2596496"/>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9" name="TextBox 38"/>
          <p:cNvSpPr txBox="1"/>
          <p:nvPr/>
        </p:nvSpPr>
        <p:spPr>
          <a:xfrm>
            <a:off x="11428" y="23552"/>
            <a:ext cx="6631176" cy="584775"/>
          </a:xfrm>
          <a:prstGeom prst="rect">
            <a:avLst/>
          </a:prstGeom>
          <a:noFill/>
        </p:spPr>
        <p:txBody>
          <a:bodyPr wrap="square" rtlCol="0">
            <a:spAutoFit/>
          </a:bodyPr>
          <a:lstStyle/>
          <a:p>
            <a:r>
              <a:rPr lang="en-IN" sz="3200" spc="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PRODUCT SELECTION</a:t>
            </a:r>
            <a:endParaRPr lang="en-IN" sz="3200" spc="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p:cNvSpPr/>
          <p:nvPr/>
        </p:nvSpPr>
        <p:spPr>
          <a:xfrm rot="5400000">
            <a:off x="3310770" y="2205789"/>
            <a:ext cx="1656187" cy="1427747"/>
          </a:xfrm>
          <a:prstGeom prst="hexagon">
            <a:avLst/>
          </a:prstGeom>
          <a:solidFill>
            <a:srgbClr val="7D3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Hexagon 18"/>
          <p:cNvSpPr/>
          <p:nvPr/>
        </p:nvSpPr>
        <p:spPr>
          <a:xfrm rot="5400000">
            <a:off x="4874875" y="2205789"/>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0" name="Hexagon 19"/>
          <p:cNvSpPr/>
          <p:nvPr/>
        </p:nvSpPr>
        <p:spPr>
          <a:xfrm rot="5400000">
            <a:off x="6438980" y="2205789"/>
            <a:ext cx="1656187" cy="1427747"/>
          </a:xfrm>
          <a:prstGeom prst="hexagon">
            <a:avLst/>
          </a:prstGeom>
          <a:solidFill>
            <a:srgbClr val="3748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Hexagon 20"/>
          <p:cNvSpPr/>
          <p:nvPr/>
        </p:nvSpPr>
        <p:spPr>
          <a:xfrm rot="5400000">
            <a:off x="8003085" y="2205789"/>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2" name="Hexagon 21"/>
          <p:cNvSpPr/>
          <p:nvPr/>
        </p:nvSpPr>
        <p:spPr>
          <a:xfrm rot="5400000">
            <a:off x="2532728" y="3609473"/>
            <a:ext cx="1656187" cy="1427747"/>
          </a:xfrm>
          <a:prstGeom prst="hexagon">
            <a:avLst/>
          </a:prstGeom>
          <a:solidFill>
            <a:srgbClr val="5DBE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Hexagon 22"/>
          <p:cNvSpPr/>
          <p:nvPr/>
        </p:nvSpPr>
        <p:spPr>
          <a:xfrm rot="5400000">
            <a:off x="4096833" y="3609473"/>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Hexagon 23"/>
          <p:cNvSpPr/>
          <p:nvPr/>
        </p:nvSpPr>
        <p:spPr>
          <a:xfrm rot="5400000">
            <a:off x="5660938" y="3609473"/>
            <a:ext cx="1656187" cy="1427747"/>
          </a:xfrm>
          <a:prstGeom prst="hexagon">
            <a:avLst/>
          </a:prstGeom>
          <a:solidFill>
            <a:srgbClr val="E59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Hexagon 24"/>
          <p:cNvSpPr/>
          <p:nvPr/>
        </p:nvSpPr>
        <p:spPr>
          <a:xfrm rot="5400000">
            <a:off x="7225043" y="3609473"/>
            <a:ext cx="1656187" cy="1427747"/>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28" name="Graphic 27" descr="Pie chart"/>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03136" y="3873346"/>
            <a:ext cx="900000" cy="900000"/>
          </a:xfrm>
          <a:prstGeom prst="rect">
            <a:avLst/>
          </a:prstGeom>
        </p:spPr>
      </p:pic>
      <p:pic>
        <p:nvPicPr>
          <p:cNvPr id="30" name="Graphic 29" descr="Databas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926" y="3873346"/>
            <a:ext cx="900000" cy="900000"/>
          </a:xfrm>
          <a:prstGeom prst="rect">
            <a:avLst/>
          </a:prstGeom>
        </p:spPr>
      </p:pic>
      <p:pic>
        <p:nvPicPr>
          <p:cNvPr id="32" name="Graphic 31" descr="Upward tre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968" y="2469662"/>
            <a:ext cx="900000" cy="900000"/>
          </a:xfrm>
          <a:prstGeom prst="rect">
            <a:avLst/>
          </a:prstGeom>
        </p:spPr>
      </p:pic>
      <p:pic>
        <p:nvPicPr>
          <p:cNvPr id="34" name="Graphic 33" descr="Gau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178" y="2469662"/>
            <a:ext cx="900000" cy="900000"/>
          </a:xfrm>
          <a:prstGeom prst="rect">
            <a:avLst/>
          </a:prstGeom>
        </p:spPr>
      </p:pic>
      <p:sp>
        <p:nvSpPr>
          <p:cNvPr id="35" name="TextBox 34"/>
          <p:cNvSpPr txBox="1"/>
          <p:nvPr/>
        </p:nvSpPr>
        <p:spPr>
          <a:xfrm>
            <a:off x="3706156" y="2596496"/>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6" name="TextBox 35"/>
          <p:cNvSpPr txBox="1"/>
          <p:nvPr/>
        </p:nvSpPr>
        <p:spPr>
          <a:xfrm>
            <a:off x="2928115" y="4000181"/>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7" name="TextBox 36"/>
          <p:cNvSpPr txBox="1"/>
          <p:nvPr/>
        </p:nvSpPr>
        <p:spPr>
          <a:xfrm>
            <a:off x="6059676" y="4000181"/>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8" name="TextBox 37"/>
          <p:cNvSpPr txBox="1"/>
          <p:nvPr/>
        </p:nvSpPr>
        <p:spPr>
          <a:xfrm>
            <a:off x="6834366" y="2596496"/>
            <a:ext cx="865414" cy="646331"/>
          </a:xfrm>
          <a:prstGeom prst="rect">
            <a:avLst/>
          </a:prstGeom>
          <a:noFill/>
        </p:spPr>
        <p:txBody>
          <a:bodyPr wrap="square" rtlCol="0">
            <a:spAutoFit/>
          </a:bodyPr>
          <a:lstStyle/>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TEXT</a:t>
            </a:r>
            <a:endParaRPr lang="en-IN"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9" name="TextBox 38"/>
          <p:cNvSpPr txBox="1"/>
          <p:nvPr/>
        </p:nvSpPr>
        <p:spPr>
          <a:xfrm>
            <a:off x="11428" y="23552"/>
            <a:ext cx="6631176" cy="584775"/>
          </a:xfrm>
          <a:prstGeom prst="rect">
            <a:avLst/>
          </a:prstGeom>
          <a:noFill/>
        </p:spPr>
        <p:txBody>
          <a:bodyPr wrap="square" rtlCol="0">
            <a:spAutoFit/>
          </a:bodyPr>
          <a:lstStyle/>
          <a:p>
            <a:r>
              <a:rPr lang="en-IN" sz="3200" spc="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PRODUCT SELECTION</a:t>
            </a:r>
            <a:endParaRPr lang="en-IN" sz="3200" spc="600" dirty="0">
              <a:solidFill>
                <a:schemeClr val="bg1">
                  <a:lumMod val="6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791286" y="478302"/>
            <a:ext cx="8609428" cy="1266092"/>
            <a:chOff x="1791286" y="478302"/>
            <a:chExt cx="8609428" cy="1266092"/>
          </a:xfrm>
        </p:grpSpPr>
        <p:grpSp>
          <p:nvGrpSpPr>
            <p:cNvPr id="11" name="Group 10"/>
            <p:cNvGrpSpPr/>
            <p:nvPr/>
          </p:nvGrpSpPr>
          <p:grpSpPr>
            <a:xfrm>
              <a:off x="1791286" y="478302"/>
              <a:ext cx="8609428" cy="1266092"/>
              <a:chOff x="1730326" y="478302"/>
              <a:chExt cx="8609428" cy="1266092"/>
            </a:xfrm>
          </p:grpSpPr>
          <p:sp>
            <p:nvSpPr>
              <p:cNvPr id="8" name="Ribbon: Tilted Down 7"/>
              <p:cNvSpPr/>
              <p:nvPr/>
            </p:nvSpPr>
            <p:spPr>
              <a:xfrm>
                <a:off x="1730326" y="478302"/>
                <a:ext cx="8609428" cy="1266092"/>
              </a:xfrm>
              <a:prstGeom prst="ribbon">
                <a:avLst>
                  <a:gd name="adj1" fmla="val 11111"/>
                  <a:gd name="adj2" fmla="val 62675"/>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p:cNvSpPr/>
              <p:nvPr/>
            </p:nvSpPr>
            <p:spPr>
              <a:xfrm>
                <a:off x="3418449" y="703385"/>
                <a:ext cx="5247249" cy="970671"/>
              </a:xfrm>
              <a:prstGeom prst="roundRect">
                <a:avLst>
                  <a:gd name="adj" fmla="val 3624"/>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TextBox 9"/>
            <p:cNvSpPr txBox="1"/>
            <p:nvPr/>
          </p:nvSpPr>
          <p:spPr>
            <a:xfrm>
              <a:off x="3718560" y="914400"/>
              <a:ext cx="4754880" cy="646331"/>
            </a:xfrm>
            <a:prstGeom prst="rect">
              <a:avLst/>
            </a:prstGeom>
            <a:noFill/>
          </p:spPr>
          <p:txBody>
            <a:bodyPr wrap="square" rtlCol="0">
              <a:spAutoFit/>
            </a:bodyPr>
            <a:lstStyle/>
            <a:p>
              <a:pPr algn="ctr"/>
              <a:r>
                <a:rPr lang="en-IN" sz="3600" dirty="0">
                  <a:solidFill>
                    <a:schemeClr val="bg1">
                      <a:lumMod val="65000"/>
                    </a:schemeClr>
                  </a:solidFill>
                  <a:latin typeface="Myriad Pro Light" panose="020B0603030403020204" pitchFamily="34" charset="0"/>
                </a:rPr>
                <a:t>COOL RIBBON</a:t>
              </a:r>
              <a:endParaRPr lang="en-IN" sz="3600" dirty="0">
                <a:solidFill>
                  <a:schemeClr val="bg1">
                    <a:lumMod val="65000"/>
                  </a:schemeClr>
                </a:solidFill>
                <a:latin typeface="Myriad Pro Light" panose="020B0603030403020204" pitchFamily="34" charset="0"/>
              </a:endParaRPr>
            </a:p>
          </p:txBody>
        </p:sp>
      </p:grpSp>
      <p:sp>
        <p:nvSpPr>
          <p:cNvPr id="16" name="Ribbon: Tilted Down 15"/>
          <p:cNvSpPr/>
          <p:nvPr/>
        </p:nvSpPr>
        <p:spPr>
          <a:xfrm>
            <a:off x="1798319" y="2642382"/>
            <a:ext cx="8609428" cy="1266092"/>
          </a:xfrm>
          <a:prstGeom prst="ribbon">
            <a:avLst>
              <a:gd name="adj1" fmla="val 11111"/>
              <a:gd name="adj2" fmla="val 62675"/>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p:cNvSpPr/>
          <p:nvPr/>
        </p:nvSpPr>
        <p:spPr>
          <a:xfrm>
            <a:off x="3486442" y="2867465"/>
            <a:ext cx="5247249" cy="970671"/>
          </a:xfrm>
          <a:prstGeom prst="roundRect">
            <a:avLst>
              <a:gd name="adj" fmla="val 3624"/>
            </a:avLst>
          </a:prstGeom>
          <a:solidFill>
            <a:schemeClr val="accent4">
              <a:lumMod val="20000"/>
              <a:lumOff val="80000"/>
            </a:schemeClr>
          </a:solid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p:cNvSpPr txBox="1"/>
          <p:nvPr/>
        </p:nvSpPr>
        <p:spPr>
          <a:xfrm>
            <a:off x="3725593" y="3078480"/>
            <a:ext cx="4754880" cy="646331"/>
          </a:xfrm>
          <a:prstGeom prst="rect">
            <a:avLst/>
          </a:prstGeom>
          <a:noFill/>
        </p:spPr>
        <p:txBody>
          <a:bodyPr wrap="square" rtlCol="0">
            <a:spAutoFit/>
          </a:bodyPr>
          <a:lstStyle/>
          <a:p>
            <a:pPr algn="ctr"/>
            <a:r>
              <a:rPr lang="en-IN" sz="3600" dirty="0">
                <a:solidFill>
                  <a:schemeClr val="tx1">
                    <a:lumMod val="65000"/>
                    <a:lumOff val="35000"/>
                  </a:schemeClr>
                </a:solidFill>
                <a:latin typeface="Myriad Pro Light" panose="020B0603030403020204" pitchFamily="34" charset="0"/>
              </a:rPr>
              <a:t>COOL RIBBON</a:t>
            </a:r>
            <a:endParaRPr lang="en-IN" sz="3600" dirty="0">
              <a:solidFill>
                <a:schemeClr val="tx1">
                  <a:lumMod val="65000"/>
                  <a:lumOff val="35000"/>
                </a:schemeClr>
              </a:solidFill>
              <a:latin typeface="Myriad Pro Light" panose="020B0603030403020204" pitchFamily="34" charset="0"/>
            </a:endParaRPr>
          </a:p>
        </p:txBody>
      </p:sp>
      <p:sp>
        <p:nvSpPr>
          <p:cNvPr id="21" name="Ribbon: Tilted Down 20"/>
          <p:cNvSpPr/>
          <p:nvPr/>
        </p:nvSpPr>
        <p:spPr>
          <a:xfrm>
            <a:off x="1805352" y="4764259"/>
            <a:ext cx="8609428" cy="1266092"/>
          </a:xfrm>
          <a:prstGeom prst="ribbon">
            <a:avLst>
              <a:gd name="adj1" fmla="val 11111"/>
              <a:gd name="adj2" fmla="val 62675"/>
            </a:avLst>
          </a:prstGeom>
          <a:solidFill>
            <a:schemeClr val="accent2">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p:cNvSpPr/>
          <p:nvPr/>
        </p:nvSpPr>
        <p:spPr>
          <a:xfrm>
            <a:off x="3493475" y="4989342"/>
            <a:ext cx="5247249" cy="970671"/>
          </a:xfrm>
          <a:prstGeom prst="roundRect">
            <a:avLst>
              <a:gd name="adj" fmla="val 3624"/>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3732626" y="5200357"/>
            <a:ext cx="4754880" cy="646331"/>
          </a:xfrm>
          <a:prstGeom prst="rect">
            <a:avLst/>
          </a:prstGeom>
          <a:noFill/>
        </p:spPr>
        <p:txBody>
          <a:bodyPr wrap="square" rtlCol="0">
            <a:spAutoFit/>
          </a:bodyPr>
          <a:lstStyle/>
          <a:p>
            <a:pPr algn="ctr"/>
            <a:r>
              <a:rPr lang="en-IN" sz="3600" dirty="0">
                <a:solidFill>
                  <a:schemeClr val="accent2">
                    <a:lumMod val="50000"/>
                  </a:schemeClr>
                </a:solidFill>
                <a:latin typeface="Myriad Pro Light" panose="020B0603030403020204" pitchFamily="34" charset="0"/>
              </a:rPr>
              <a:t>COOL RIBBON</a:t>
            </a:r>
            <a:endParaRPr lang="en-IN" sz="3600" dirty="0">
              <a:solidFill>
                <a:schemeClr val="accent2">
                  <a:lumMod val="50000"/>
                </a:schemeClr>
              </a:solidFill>
              <a:latin typeface="Myriad Pro Light" panose="020B0603030403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72067"/>
          </a:xfrm>
          <a:prstGeom prst="rect">
            <a:avLst/>
          </a:prstGeom>
          <a:gradFill flip="none" rotWithShape="1">
            <a:gsLst>
              <a:gs pos="0">
                <a:srgbClr val="00B050"/>
              </a:gs>
              <a:gs pos="100000">
                <a:srgbClr val="00B0F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0" y="0"/>
            <a:ext cx="12192000" cy="6858000"/>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1" fmla="*/ 0 w 12192000"/>
              <a:gd name="connsiteY0-2" fmla="*/ 3192379 h 3729789"/>
              <a:gd name="connsiteX1-3" fmla="*/ 12192000 w 12192000"/>
              <a:gd name="connsiteY1-4" fmla="*/ 0 h 3729789"/>
              <a:gd name="connsiteX2-5" fmla="*/ 12192000 w 12192000"/>
              <a:gd name="connsiteY2-6" fmla="*/ 3729789 h 3729789"/>
              <a:gd name="connsiteX3-7" fmla="*/ 0 w 12192000"/>
              <a:gd name="connsiteY3-8" fmla="*/ 3729789 h 3729789"/>
              <a:gd name="connsiteX4-9" fmla="*/ 0 w 12192000"/>
              <a:gd name="connsiteY4-10" fmla="*/ 3192379 h 37297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3729789">
                <a:moveTo>
                  <a:pt x="0" y="3192379"/>
                </a:moveTo>
                <a:lnTo>
                  <a:pt x="12192000" y="0"/>
                </a:lnTo>
                <a:lnTo>
                  <a:pt x="12192000" y="3729789"/>
                </a:lnTo>
                <a:lnTo>
                  <a:pt x="0" y="3729789"/>
                </a:lnTo>
                <a:lnTo>
                  <a:pt x="0" y="3192379"/>
                </a:lnTo>
                <a:close/>
              </a:path>
            </a:pathLst>
          </a:custGeom>
          <a:solidFill>
            <a:srgbClr val="1996A3">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3"/>
          <p:cNvSpPr/>
          <p:nvPr/>
        </p:nvSpPr>
        <p:spPr>
          <a:xfrm>
            <a:off x="-12896" y="3649675"/>
            <a:ext cx="12192000" cy="3249157"/>
          </a:xfrm>
          <a:custGeom>
            <a:avLst/>
            <a:gdLst>
              <a:gd name="connsiteX0" fmla="*/ 0 w 12192000"/>
              <a:gd name="connsiteY0" fmla="*/ 0 h 3729789"/>
              <a:gd name="connsiteX1" fmla="*/ 12192000 w 12192000"/>
              <a:gd name="connsiteY1" fmla="*/ 0 h 3729789"/>
              <a:gd name="connsiteX2" fmla="*/ 12192000 w 12192000"/>
              <a:gd name="connsiteY2" fmla="*/ 3729789 h 3729789"/>
              <a:gd name="connsiteX3" fmla="*/ 0 w 12192000"/>
              <a:gd name="connsiteY3" fmla="*/ 3729789 h 3729789"/>
              <a:gd name="connsiteX4" fmla="*/ 0 w 12192000"/>
              <a:gd name="connsiteY4" fmla="*/ 0 h 3729789"/>
              <a:gd name="connsiteX0-1" fmla="*/ 0 w 12192000"/>
              <a:gd name="connsiteY0-2" fmla="*/ 3192379 h 3729789"/>
              <a:gd name="connsiteX1-3" fmla="*/ 12192000 w 12192000"/>
              <a:gd name="connsiteY1-4" fmla="*/ 0 h 3729789"/>
              <a:gd name="connsiteX2-5" fmla="*/ 12192000 w 12192000"/>
              <a:gd name="connsiteY2-6" fmla="*/ 3729789 h 3729789"/>
              <a:gd name="connsiteX3-7" fmla="*/ 0 w 12192000"/>
              <a:gd name="connsiteY3-8" fmla="*/ 3729789 h 3729789"/>
              <a:gd name="connsiteX4-9" fmla="*/ 0 w 12192000"/>
              <a:gd name="connsiteY4-10" fmla="*/ 3192379 h 37297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3729789">
                <a:moveTo>
                  <a:pt x="0" y="3192379"/>
                </a:moveTo>
                <a:lnTo>
                  <a:pt x="12192000" y="0"/>
                </a:lnTo>
                <a:lnTo>
                  <a:pt x="12192000" y="3729789"/>
                </a:lnTo>
                <a:lnTo>
                  <a:pt x="0" y="3729789"/>
                </a:lnTo>
                <a:lnTo>
                  <a:pt x="0" y="3192379"/>
                </a:lnTo>
                <a:close/>
              </a:path>
            </a:pathLst>
          </a:custGeom>
          <a:solidFill>
            <a:srgbClr val="00B05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Isosceles Triangle 25"/>
          <p:cNvSpPr/>
          <p:nvPr/>
        </p:nvSpPr>
        <p:spPr>
          <a:xfrm flipV="1">
            <a:off x="-12896" y="1234"/>
            <a:ext cx="6477864" cy="6856766"/>
          </a:xfrm>
          <a:prstGeom prst="triangle">
            <a:avLst>
              <a:gd name="adj" fmla="val 0"/>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p:cNvGrpSpPr/>
          <p:nvPr/>
        </p:nvGrpSpPr>
        <p:grpSpPr>
          <a:xfrm>
            <a:off x="9143999" y="4488893"/>
            <a:ext cx="2588455" cy="2138288"/>
            <a:chOff x="9143999" y="2868637"/>
            <a:chExt cx="2588455" cy="2138288"/>
          </a:xfrm>
        </p:grpSpPr>
        <p:sp>
          <p:nvSpPr>
            <p:cNvPr id="9" name="Rectangle 8"/>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p:cNvGrpSpPr/>
          <p:nvPr/>
        </p:nvGrpSpPr>
        <p:grpSpPr>
          <a:xfrm>
            <a:off x="2913083" y="4374623"/>
            <a:ext cx="2080113" cy="1626465"/>
            <a:chOff x="9143999" y="2868637"/>
            <a:chExt cx="2588455" cy="2138288"/>
          </a:xfrm>
        </p:grpSpPr>
        <p:sp>
          <p:nvSpPr>
            <p:cNvPr id="14" name="Rectangle 13"/>
            <p:cNvSpPr/>
            <p:nvPr/>
          </p:nvSpPr>
          <p:spPr>
            <a:xfrm>
              <a:off x="9143999" y="3263705"/>
              <a:ext cx="2588455" cy="1185202"/>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0475741" y="2868637"/>
              <a:ext cx="1057421" cy="790135"/>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9486314" y="3658772"/>
              <a:ext cx="989428" cy="1348153"/>
            </a:xfrm>
            <a:prstGeom prst="rect">
              <a:avLst/>
            </a:prstGeom>
            <a:noFill/>
            <a:ln>
              <a:solidFill>
                <a:srgbClr val="73C8E3">
                  <a:alpha val="6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p:cNvGrpSpPr/>
          <p:nvPr/>
        </p:nvGrpSpPr>
        <p:grpSpPr>
          <a:xfrm>
            <a:off x="1292492" y="588499"/>
            <a:ext cx="4228676" cy="3070273"/>
            <a:chOff x="9143999" y="2868637"/>
            <a:chExt cx="2588455" cy="2138288"/>
          </a:xfrm>
        </p:grpSpPr>
        <p:sp>
          <p:nvSpPr>
            <p:cNvPr id="18" name="Rectangle 17"/>
            <p:cNvSpPr/>
            <p:nvPr/>
          </p:nvSpPr>
          <p:spPr>
            <a:xfrm>
              <a:off x="9143999" y="3263705"/>
              <a:ext cx="2588455" cy="1185202"/>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10475741" y="2868637"/>
              <a:ext cx="1057421" cy="790135"/>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9486314" y="3658772"/>
              <a:ext cx="989428" cy="1348153"/>
            </a:xfrm>
            <a:prstGeom prst="rect">
              <a:avLst/>
            </a:prstGeom>
            <a:noFill/>
            <a:ln>
              <a:solidFill>
                <a:srgbClr val="73C8E3">
                  <a:alpha val="2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1" name="Rectangle 20"/>
          <p:cNvSpPr/>
          <p:nvPr/>
        </p:nvSpPr>
        <p:spPr>
          <a:xfrm>
            <a:off x="6333896" y="1652953"/>
            <a:ext cx="5860367" cy="3221502"/>
          </a:xfrm>
          <a:custGeom>
            <a:avLst/>
            <a:gdLst>
              <a:gd name="connsiteX0" fmla="*/ 0 w 5537767"/>
              <a:gd name="connsiteY0" fmla="*/ 0 h 3207434"/>
              <a:gd name="connsiteX1" fmla="*/ 5537767 w 5537767"/>
              <a:gd name="connsiteY1" fmla="*/ 0 h 3207434"/>
              <a:gd name="connsiteX2" fmla="*/ 5537767 w 5537767"/>
              <a:gd name="connsiteY2" fmla="*/ 3207434 h 3207434"/>
              <a:gd name="connsiteX3" fmla="*/ 0 w 5537767"/>
              <a:gd name="connsiteY3" fmla="*/ 3207434 h 3207434"/>
              <a:gd name="connsiteX4" fmla="*/ 0 w 5537767"/>
              <a:gd name="connsiteY4" fmla="*/ 0 h 3207434"/>
              <a:gd name="connsiteX0-1" fmla="*/ 281353 w 5537767"/>
              <a:gd name="connsiteY0-2" fmla="*/ 0 h 3221502"/>
              <a:gd name="connsiteX1-3" fmla="*/ 5537767 w 5537767"/>
              <a:gd name="connsiteY1-4" fmla="*/ 14068 h 3221502"/>
              <a:gd name="connsiteX2-5" fmla="*/ 5537767 w 5537767"/>
              <a:gd name="connsiteY2-6" fmla="*/ 3221502 h 3221502"/>
              <a:gd name="connsiteX3-7" fmla="*/ 0 w 5537767"/>
              <a:gd name="connsiteY3-8" fmla="*/ 3221502 h 3221502"/>
              <a:gd name="connsiteX4-9" fmla="*/ 281353 w 5537767"/>
              <a:gd name="connsiteY4-10" fmla="*/ 0 h 322150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537767" h="3221502">
                <a:moveTo>
                  <a:pt x="281353" y="0"/>
                </a:moveTo>
                <a:lnTo>
                  <a:pt x="5537767" y="14068"/>
                </a:lnTo>
                <a:lnTo>
                  <a:pt x="5537767" y="3221502"/>
                </a:lnTo>
                <a:lnTo>
                  <a:pt x="0" y="3221502"/>
                </a:lnTo>
                <a:lnTo>
                  <a:pt x="281353" y="0"/>
                </a:lnTo>
                <a:close/>
              </a:path>
            </a:pathLst>
          </a:custGeom>
          <a:solidFill>
            <a:schemeClr val="bg1">
              <a:lumMod val="9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0" y="1652953"/>
            <a:ext cx="6344528" cy="3214469"/>
          </a:xfrm>
          <a:custGeom>
            <a:avLst/>
            <a:gdLst>
              <a:gd name="connsiteX0" fmla="*/ 0 w 5521168"/>
              <a:gd name="connsiteY0" fmla="*/ 0 h 3214469"/>
              <a:gd name="connsiteX1" fmla="*/ 5521168 w 5521168"/>
              <a:gd name="connsiteY1" fmla="*/ 0 h 3214469"/>
              <a:gd name="connsiteX2" fmla="*/ 5521168 w 5521168"/>
              <a:gd name="connsiteY2" fmla="*/ 3214469 h 3214469"/>
              <a:gd name="connsiteX3" fmla="*/ 0 w 5521168"/>
              <a:gd name="connsiteY3" fmla="*/ 3214469 h 3214469"/>
              <a:gd name="connsiteX4" fmla="*/ 0 w 5521168"/>
              <a:gd name="connsiteY4" fmla="*/ 0 h 3214469"/>
              <a:gd name="connsiteX0-1" fmla="*/ 0 w 5844725"/>
              <a:gd name="connsiteY0-2" fmla="*/ 28136 h 3242605"/>
              <a:gd name="connsiteX1-3" fmla="*/ 5844725 w 5844725"/>
              <a:gd name="connsiteY1-4" fmla="*/ 0 h 3242605"/>
              <a:gd name="connsiteX2-5" fmla="*/ 5521168 w 5844725"/>
              <a:gd name="connsiteY2-6" fmla="*/ 3242605 h 3242605"/>
              <a:gd name="connsiteX3-7" fmla="*/ 0 w 5844725"/>
              <a:gd name="connsiteY3-8" fmla="*/ 3242605 h 3242605"/>
              <a:gd name="connsiteX4-9" fmla="*/ 0 w 5844725"/>
              <a:gd name="connsiteY4-10" fmla="*/ 28136 h 32426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844725" h="3242605">
                <a:moveTo>
                  <a:pt x="0" y="28136"/>
                </a:moveTo>
                <a:lnTo>
                  <a:pt x="5844725" y="0"/>
                </a:lnTo>
                <a:lnTo>
                  <a:pt x="5521168" y="3242605"/>
                </a:lnTo>
                <a:lnTo>
                  <a:pt x="0" y="3242605"/>
                </a:lnTo>
                <a:lnTo>
                  <a:pt x="0" y="28136"/>
                </a:lnTo>
                <a:close/>
              </a:path>
            </a:pathLst>
          </a:custGeom>
          <a:solidFill>
            <a:schemeClr val="tx1">
              <a:lumMod val="95000"/>
              <a:lumOff val="5000"/>
              <a:alpha val="7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3" name="Rectangle 22"/>
          <p:cNvSpPr/>
          <p:nvPr/>
        </p:nvSpPr>
        <p:spPr>
          <a:xfrm>
            <a:off x="5422724" y="-7723"/>
            <a:ext cx="1714839" cy="6879790"/>
          </a:xfrm>
          <a:custGeom>
            <a:avLst/>
            <a:gdLst>
              <a:gd name="connsiteX0" fmla="*/ 0 w 351694"/>
              <a:gd name="connsiteY0" fmla="*/ 0 h 6858000"/>
              <a:gd name="connsiteX1" fmla="*/ 351694 w 351694"/>
              <a:gd name="connsiteY1" fmla="*/ 0 h 6858000"/>
              <a:gd name="connsiteX2" fmla="*/ 351694 w 351694"/>
              <a:gd name="connsiteY2" fmla="*/ 6858000 h 6858000"/>
              <a:gd name="connsiteX3" fmla="*/ 0 w 351694"/>
              <a:gd name="connsiteY3" fmla="*/ 6858000 h 6858000"/>
              <a:gd name="connsiteX4" fmla="*/ 0 w 351694"/>
              <a:gd name="connsiteY4" fmla="*/ 0 h 6858000"/>
              <a:gd name="connsiteX0-1" fmla="*/ 0 w 970673"/>
              <a:gd name="connsiteY0-2" fmla="*/ 0 h 6858000"/>
              <a:gd name="connsiteX1-3" fmla="*/ 970673 w 970673"/>
              <a:gd name="connsiteY1-4" fmla="*/ 28136 h 6858000"/>
              <a:gd name="connsiteX2-5" fmla="*/ 351694 w 970673"/>
              <a:gd name="connsiteY2-6" fmla="*/ 6858000 h 6858000"/>
              <a:gd name="connsiteX3-7" fmla="*/ 0 w 970673"/>
              <a:gd name="connsiteY3-8" fmla="*/ 6858000 h 6858000"/>
              <a:gd name="connsiteX4-9" fmla="*/ 0 w 970673"/>
              <a:gd name="connsiteY4-10" fmla="*/ 0 h 6858000"/>
              <a:gd name="connsiteX0-11" fmla="*/ 604911 w 970673"/>
              <a:gd name="connsiteY0-12" fmla="*/ 0 h 6843932"/>
              <a:gd name="connsiteX1-13" fmla="*/ 970673 w 970673"/>
              <a:gd name="connsiteY1-14" fmla="*/ 14068 h 6843932"/>
              <a:gd name="connsiteX2-15" fmla="*/ 351694 w 970673"/>
              <a:gd name="connsiteY2-16" fmla="*/ 6843932 h 6843932"/>
              <a:gd name="connsiteX3-17" fmla="*/ 0 w 970673"/>
              <a:gd name="connsiteY3-18" fmla="*/ 6843932 h 6843932"/>
              <a:gd name="connsiteX4-19" fmla="*/ 604911 w 970673"/>
              <a:gd name="connsiteY4-20" fmla="*/ 0 h 6843932"/>
              <a:gd name="connsiteX0-21" fmla="*/ 604911 w 976649"/>
              <a:gd name="connsiteY0-22" fmla="*/ 3861 h 6847793"/>
              <a:gd name="connsiteX1-23" fmla="*/ 976649 w 976649"/>
              <a:gd name="connsiteY1-24" fmla="*/ 0 h 6847793"/>
              <a:gd name="connsiteX2-25" fmla="*/ 351694 w 976649"/>
              <a:gd name="connsiteY2-26" fmla="*/ 6847793 h 6847793"/>
              <a:gd name="connsiteX3-27" fmla="*/ 0 w 976649"/>
              <a:gd name="connsiteY3-28" fmla="*/ 6847793 h 6847793"/>
              <a:gd name="connsiteX4-29" fmla="*/ 604911 w 976649"/>
              <a:gd name="connsiteY4-30" fmla="*/ 3861 h 6847793"/>
              <a:gd name="connsiteX0-31" fmla="*/ 610888 w 976649"/>
              <a:gd name="connsiteY0-32" fmla="*/ 0 h 6861861"/>
              <a:gd name="connsiteX1-33" fmla="*/ 976649 w 976649"/>
              <a:gd name="connsiteY1-34" fmla="*/ 14068 h 6861861"/>
              <a:gd name="connsiteX2-35" fmla="*/ 351694 w 976649"/>
              <a:gd name="connsiteY2-36" fmla="*/ 6861861 h 6861861"/>
              <a:gd name="connsiteX3-37" fmla="*/ 0 w 976649"/>
              <a:gd name="connsiteY3-38" fmla="*/ 6861861 h 6861861"/>
              <a:gd name="connsiteX4-39" fmla="*/ 610888 w 976649"/>
              <a:gd name="connsiteY4-40" fmla="*/ 0 h 6861861"/>
              <a:gd name="connsiteX0-41" fmla="*/ 610888 w 976649"/>
              <a:gd name="connsiteY0-42" fmla="*/ 3861 h 6865722"/>
              <a:gd name="connsiteX1-43" fmla="*/ 976649 w 976649"/>
              <a:gd name="connsiteY1-44" fmla="*/ 0 h 6865722"/>
              <a:gd name="connsiteX2-45" fmla="*/ 351694 w 976649"/>
              <a:gd name="connsiteY2-46" fmla="*/ 6865722 h 6865722"/>
              <a:gd name="connsiteX3-47" fmla="*/ 0 w 976649"/>
              <a:gd name="connsiteY3-48" fmla="*/ 6865722 h 6865722"/>
              <a:gd name="connsiteX4-49" fmla="*/ 610888 w 976649"/>
              <a:gd name="connsiteY4-50" fmla="*/ 3861 h 68657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6649" h="6865722">
                <a:moveTo>
                  <a:pt x="610888" y="3861"/>
                </a:moveTo>
                <a:lnTo>
                  <a:pt x="976649" y="0"/>
                </a:lnTo>
                <a:lnTo>
                  <a:pt x="351694" y="6865722"/>
                </a:lnTo>
                <a:lnTo>
                  <a:pt x="0" y="6865722"/>
                </a:lnTo>
                <a:lnTo>
                  <a:pt x="610888" y="3861"/>
                </a:lnTo>
                <a:close/>
              </a:path>
            </a:pathLst>
          </a:custGeom>
          <a:pattFill prst="dkHorz">
            <a:fgClr>
              <a:schemeClr val="bg1">
                <a:lumMod val="75000"/>
              </a:schemeClr>
            </a:fgClr>
            <a:bgClr>
              <a:schemeClr val="bg1"/>
            </a:bgClr>
          </a:pattFill>
          <a:ln>
            <a:solidFill>
              <a:srgbClr val="1996A3"/>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ircle: Hollow 26"/>
          <p:cNvSpPr/>
          <p:nvPr/>
        </p:nvSpPr>
        <p:spPr>
          <a:xfrm>
            <a:off x="557121" y="1924345"/>
            <a:ext cx="2598821" cy="2598821"/>
          </a:xfrm>
          <a:prstGeom prst="donut">
            <a:avLst>
              <a:gd name="adj" fmla="val 6411"/>
            </a:avLst>
          </a:prstGeom>
          <a:solidFill>
            <a:srgbClr val="2CB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TextBox 27"/>
          <p:cNvSpPr txBox="1"/>
          <p:nvPr/>
        </p:nvSpPr>
        <p:spPr>
          <a:xfrm>
            <a:off x="854526" y="2557817"/>
            <a:ext cx="2058557" cy="1446550"/>
          </a:xfrm>
          <a:prstGeom prst="rect">
            <a:avLst/>
          </a:prstGeom>
          <a:noFill/>
        </p:spPr>
        <p:txBody>
          <a:bodyPr wrap="square" rtlCol="0">
            <a:spAutoFit/>
          </a:bodyPr>
          <a:lstStyle/>
          <a:p>
            <a:pPr algn="ctr"/>
            <a:r>
              <a:rPr lang="en-IN" sz="8800" dirty="0">
                <a:solidFill>
                  <a:schemeClr val="bg1">
                    <a:alpha val="87000"/>
                  </a:schemeClr>
                </a:solidFill>
                <a:latin typeface="Roboto Black" panose="02000000000000000000" pitchFamily="2" charset="0"/>
                <a:ea typeface="Roboto Black" panose="02000000000000000000" pitchFamily="2" charset="0"/>
                <a:cs typeface="Roboto Black" panose="02000000000000000000" pitchFamily="2" charset="0"/>
              </a:rPr>
              <a:t>26</a:t>
            </a:r>
            <a:r>
              <a:rPr lang="en-IN" sz="3200" dirty="0">
                <a:solidFill>
                  <a:schemeClr val="bg1">
                    <a:alpha val="87000"/>
                  </a:schemeClr>
                </a:solidFill>
                <a:latin typeface="Roboto Light" panose="02000000000000000000" pitchFamily="2" charset="0"/>
                <a:ea typeface="Roboto Light" panose="02000000000000000000" pitchFamily="2" charset="0"/>
                <a:cs typeface="Roboto Light" panose="02000000000000000000" pitchFamily="2" charset="0"/>
              </a:rPr>
              <a:t>%</a:t>
            </a:r>
            <a:endParaRPr lang="en-IN" sz="8800" dirty="0">
              <a:solidFill>
                <a:schemeClr val="bg1">
                  <a:alpha val="87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9" name="TextBox 28"/>
          <p:cNvSpPr txBox="1"/>
          <p:nvPr/>
        </p:nvSpPr>
        <p:spPr>
          <a:xfrm>
            <a:off x="3370235" y="2818678"/>
            <a:ext cx="2430166" cy="830997"/>
          </a:xfrm>
          <a:prstGeom prst="rect">
            <a:avLst/>
          </a:prstGeom>
          <a:noFill/>
        </p:spPr>
        <p:txBody>
          <a:bodyPr wrap="square" rtlCol="0">
            <a:spAutoFit/>
          </a:bodyPr>
          <a:lstStyle/>
          <a:p>
            <a:r>
              <a:rPr lang="en-IN"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DROPPED THIS YEAR</a:t>
            </a:r>
            <a:endParaRPr lang="en-IN" sz="24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30" name="Circle: Hollow 29"/>
          <p:cNvSpPr/>
          <p:nvPr/>
        </p:nvSpPr>
        <p:spPr>
          <a:xfrm>
            <a:off x="9102629" y="1932068"/>
            <a:ext cx="2598821" cy="2598821"/>
          </a:xfrm>
          <a:prstGeom prst="donut">
            <a:avLst>
              <a:gd name="adj" fmla="val 641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TextBox 30"/>
          <p:cNvSpPr txBox="1"/>
          <p:nvPr/>
        </p:nvSpPr>
        <p:spPr>
          <a:xfrm>
            <a:off x="9400034" y="2565540"/>
            <a:ext cx="2058557" cy="1446550"/>
          </a:xfrm>
          <a:prstGeom prst="rect">
            <a:avLst/>
          </a:prstGeom>
          <a:noFill/>
        </p:spPr>
        <p:txBody>
          <a:bodyPr wrap="square" rtlCol="0">
            <a:spAutoFit/>
          </a:bodyPr>
          <a:lstStyle/>
          <a:p>
            <a:pPr algn="ctr"/>
            <a:r>
              <a:rPr lang="en-IN" sz="8800" dirty="0">
                <a:solidFill>
                  <a:schemeClr val="tx1">
                    <a:lumMod val="85000"/>
                    <a:lumOff val="15000"/>
                    <a:alpha val="87000"/>
                  </a:schemeClr>
                </a:solidFill>
                <a:latin typeface="Roboto Black" panose="02000000000000000000" pitchFamily="2" charset="0"/>
                <a:ea typeface="Roboto Black" panose="02000000000000000000" pitchFamily="2" charset="0"/>
                <a:cs typeface="Roboto Black" panose="02000000000000000000" pitchFamily="2" charset="0"/>
              </a:rPr>
              <a:t>74</a:t>
            </a:r>
            <a:r>
              <a:rPr lang="en-IN" sz="3200" dirty="0">
                <a:solidFill>
                  <a:schemeClr val="tx1">
                    <a:lumMod val="85000"/>
                    <a:lumOff val="15000"/>
                    <a:alpha val="87000"/>
                  </a:schemeClr>
                </a:solidFill>
                <a:latin typeface="Roboto Light" panose="02000000000000000000" pitchFamily="2" charset="0"/>
                <a:ea typeface="Roboto Light" panose="02000000000000000000" pitchFamily="2" charset="0"/>
                <a:cs typeface="Roboto Light" panose="02000000000000000000" pitchFamily="2" charset="0"/>
              </a:rPr>
              <a:t>%</a:t>
            </a:r>
            <a:endParaRPr lang="en-IN" sz="8800" dirty="0">
              <a:solidFill>
                <a:schemeClr val="tx1">
                  <a:lumMod val="85000"/>
                  <a:lumOff val="15000"/>
                  <a:alpha val="87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32" name="TextBox 31"/>
          <p:cNvSpPr txBox="1"/>
          <p:nvPr/>
        </p:nvSpPr>
        <p:spPr>
          <a:xfrm>
            <a:off x="6926643" y="2826401"/>
            <a:ext cx="2430166" cy="830997"/>
          </a:xfrm>
          <a:prstGeom prst="rect">
            <a:avLst/>
          </a:prstGeom>
          <a:noFill/>
        </p:spPr>
        <p:txBody>
          <a:bodyPr wrap="square" rtlCol="0">
            <a:spAutoFit/>
          </a:bodyPr>
          <a:lstStyle/>
          <a:p>
            <a:r>
              <a:rPr lang="en-IN" sz="2400" dirty="0">
                <a:solidFill>
                  <a:schemeClr val="tx1">
                    <a:lumMod val="85000"/>
                    <a:lumOff val="15000"/>
                  </a:schemeClr>
                </a:solidFill>
                <a:latin typeface="Roboto Light" panose="02000000000000000000" pitchFamily="2" charset="0"/>
                <a:ea typeface="Roboto Light" panose="02000000000000000000" pitchFamily="2" charset="0"/>
                <a:cs typeface="Roboto Light" panose="02000000000000000000" pitchFamily="2" charset="0"/>
              </a:rPr>
              <a:t>GAINED THIS YEAR</a:t>
            </a:r>
            <a:endParaRPr lang="en-IN" sz="2400" dirty="0">
              <a:solidFill>
                <a:schemeClr val="tx1">
                  <a:lumMod val="85000"/>
                  <a:lumOff val="15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upRight)">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750" fill="hold"/>
                                        <p:tgtEl>
                                          <p:spTgt spid="24"/>
                                        </p:tgtEl>
                                        <p:attrNameLst>
                                          <p:attrName>ppt_x</p:attrName>
                                        </p:attrNameLst>
                                      </p:cBhvr>
                                      <p:tavLst>
                                        <p:tav tm="0">
                                          <p:val>
                                            <p:strVal val="1+#ppt_w/2"/>
                                          </p:val>
                                        </p:tav>
                                        <p:tav tm="100000">
                                          <p:val>
                                            <p:strVal val="#ppt_x"/>
                                          </p:val>
                                        </p:tav>
                                      </p:tavLst>
                                    </p:anim>
                                    <p:anim calcmode="lin" valueType="num">
                                      <p:cBhvr additive="base">
                                        <p:cTn id="12" dur="75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1000" fill="hold"/>
                                        <p:tgtEl>
                                          <p:spTgt spid="25"/>
                                        </p:tgtEl>
                                        <p:attrNameLst>
                                          <p:attrName>ppt_x</p:attrName>
                                        </p:attrNameLst>
                                      </p:cBhvr>
                                      <p:tavLst>
                                        <p:tav tm="0">
                                          <p:val>
                                            <p:strVal val="#ppt_x"/>
                                          </p:val>
                                        </p:tav>
                                        <p:tav tm="100000">
                                          <p:val>
                                            <p:strVal val="#ppt_x"/>
                                          </p:val>
                                        </p:tav>
                                      </p:tavLst>
                                    </p:anim>
                                    <p:anim calcmode="lin" valueType="num">
                                      <p:cBhvr additive="base">
                                        <p:cTn id="17" dur="1000" fill="hold"/>
                                        <p:tgtEl>
                                          <p:spTgt spid="25"/>
                                        </p:tgtEl>
                                        <p:attrNameLst>
                                          <p:attrName>ppt_y</p:attrName>
                                        </p:attrNameLst>
                                      </p:cBhvr>
                                      <p:tavLst>
                                        <p:tav tm="0">
                                          <p:val>
                                            <p:strVal val="1+#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1000" fill="hold"/>
                                        <p:tgtEl>
                                          <p:spTgt spid="26"/>
                                        </p:tgtEl>
                                        <p:attrNameLst>
                                          <p:attrName>ppt_x</p:attrName>
                                        </p:attrNameLst>
                                      </p:cBhvr>
                                      <p:tavLst>
                                        <p:tav tm="0">
                                          <p:val>
                                            <p:strVal val="#ppt_x"/>
                                          </p:val>
                                        </p:tav>
                                        <p:tav tm="100000">
                                          <p:val>
                                            <p:strVal val="#ppt_x"/>
                                          </p:val>
                                        </p:tav>
                                      </p:tavLst>
                                    </p:anim>
                                    <p:anim calcmode="lin" valueType="num">
                                      <p:cBhvr additive="base">
                                        <p:cTn id="21" dur="1000" fill="hold"/>
                                        <p:tgtEl>
                                          <p:spTgt spid="26"/>
                                        </p:tgtEl>
                                        <p:attrNameLst>
                                          <p:attrName>ppt_y</p:attrName>
                                        </p:attrNameLst>
                                      </p:cBhvr>
                                      <p:tavLst>
                                        <p:tav tm="0">
                                          <p:val>
                                            <p:strVal val="0-#ppt_h/2"/>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17" presetClass="entr" presetSubtype="1"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750" fill="hold"/>
                                        <p:tgtEl>
                                          <p:spTgt spid="23"/>
                                        </p:tgtEl>
                                        <p:attrNameLst>
                                          <p:attrName>ppt_x</p:attrName>
                                        </p:attrNameLst>
                                      </p:cBhvr>
                                      <p:tavLst>
                                        <p:tav tm="0">
                                          <p:val>
                                            <p:strVal val="#ppt_x"/>
                                          </p:val>
                                        </p:tav>
                                        <p:tav tm="100000">
                                          <p:val>
                                            <p:strVal val="#ppt_x"/>
                                          </p:val>
                                        </p:tav>
                                      </p:tavLst>
                                    </p:anim>
                                    <p:anim calcmode="lin" valueType="num">
                                      <p:cBhvr>
                                        <p:cTn id="41" dur="750" fill="hold"/>
                                        <p:tgtEl>
                                          <p:spTgt spid="23"/>
                                        </p:tgtEl>
                                        <p:attrNameLst>
                                          <p:attrName>ppt_y</p:attrName>
                                        </p:attrNameLst>
                                      </p:cBhvr>
                                      <p:tavLst>
                                        <p:tav tm="0">
                                          <p:val>
                                            <p:strVal val="#ppt_y-#ppt_h/2"/>
                                          </p:val>
                                        </p:tav>
                                        <p:tav tm="100000">
                                          <p:val>
                                            <p:strVal val="#ppt_y"/>
                                          </p:val>
                                        </p:tav>
                                      </p:tavLst>
                                    </p:anim>
                                    <p:anim calcmode="lin" valueType="num">
                                      <p:cBhvr>
                                        <p:cTn id="42" dur="750" fill="hold"/>
                                        <p:tgtEl>
                                          <p:spTgt spid="23"/>
                                        </p:tgtEl>
                                        <p:attrNameLst>
                                          <p:attrName>ppt_w</p:attrName>
                                        </p:attrNameLst>
                                      </p:cBhvr>
                                      <p:tavLst>
                                        <p:tav tm="0">
                                          <p:val>
                                            <p:strVal val="#ppt_w"/>
                                          </p:val>
                                        </p:tav>
                                        <p:tav tm="100000">
                                          <p:val>
                                            <p:strVal val="#ppt_w"/>
                                          </p:val>
                                        </p:tav>
                                      </p:tavLst>
                                    </p:anim>
                                    <p:anim calcmode="lin" valueType="num">
                                      <p:cBhvr>
                                        <p:cTn id="43" dur="750" fill="hold"/>
                                        <p:tgtEl>
                                          <p:spTgt spid="23"/>
                                        </p:tgtEl>
                                        <p:attrNameLst>
                                          <p:attrName>ppt_h</p:attrName>
                                        </p:attrNameLst>
                                      </p:cBhvr>
                                      <p:tavLst>
                                        <p:tav tm="0">
                                          <p:val>
                                            <p:fltVal val="0"/>
                                          </p:val>
                                        </p:tav>
                                        <p:tav tm="100000">
                                          <p:val>
                                            <p:strVal val="#ppt_h"/>
                                          </p:val>
                                        </p:tav>
                                      </p:tavLst>
                                    </p:anim>
                                  </p:childTnLst>
                                </p:cTn>
                              </p:par>
                            </p:childTnLst>
                          </p:cTn>
                        </p:par>
                        <p:par>
                          <p:cTn id="44" fill="hold">
                            <p:stCondLst>
                              <p:cond delay="3500"/>
                            </p:stCondLst>
                            <p:childTnLst>
                              <p:par>
                                <p:cTn id="45" presetID="18" presetClass="entr" presetSubtype="9"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strips(upLeft)">
                                      <p:cBhvr>
                                        <p:cTn id="47" dur="500"/>
                                        <p:tgtEl>
                                          <p:spTgt spid="21"/>
                                        </p:tgtEl>
                                      </p:cBhvr>
                                    </p:animEffect>
                                  </p:childTnLst>
                                </p:cTn>
                              </p:par>
                              <p:par>
                                <p:cTn id="48" presetID="18" presetClass="entr" presetSubtype="6"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strips(downRight)">
                                      <p:cBhvr>
                                        <p:cTn id="50" dur="500"/>
                                        <p:tgtEl>
                                          <p:spTgt spid="22"/>
                                        </p:tgtEl>
                                      </p:cBhvr>
                                    </p:animEffect>
                                  </p:childTnLst>
                                </p:cTn>
                              </p:par>
                            </p:childTnLst>
                          </p:cTn>
                        </p:par>
                        <p:par>
                          <p:cTn id="51" fill="hold">
                            <p:stCondLst>
                              <p:cond delay="4000"/>
                            </p:stCondLst>
                            <p:childTnLst>
                              <p:par>
                                <p:cTn id="52" presetID="53" presetClass="entr" presetSubtype="16"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fltVal val="0"/>
                                          </p:val>
                                        </p:tav>
                                        <p:tav tm="100000">
                                          <p:val>
                                            <p:strVal val="#ppt_h"/>
                                          </p:val>
                                        </p:tav>
                                      </p:tavLst>
                                    </p:anim>
                                    <p:animEffect transition="in" filter="fade">
                                      <p:cBhvr>
                                        <p:cTn id="56" dur="500"/>
                                        <p:tgtEl>
                                          <p:spTgt spid="2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500" fill="hold"/>
                                        <p:tgtEl>
                                          <p:spTgt spid="32"/>
                                        </p:tgtEl>
                                        <p:attrNameLst>
                                          <p:attrName>ppt_w</p:attrName>
                                        </p:attrNameLst>
                                      </p:cBhvr>
                                      <p:tavLst>
                                        <p:tav tm="0">
                                          <p:val>
                                            <p:fltVal val="0"/>
                                          </p:val>
                                        </p:tav>
                                        <p:tav tm="100000">
                                          <p:val>
                                            <p:strVal val="#ppt_w"/>
                                          </p:val>
                                        </p:tav>
                                      </p:tavLst>
                                    </p:anim>
                                    <p:anim calcmode="lin" valueType="num">
                                      <p:cBhvr>
                                        <p:cTn id="60" dur="500" fill="hold"/>
                                        <p:tgtEl>
                                          <p:spTgt spid="32"/>
                                        </p:tgtEl>
                                        <p:attrNameLst>
                                          <p:attrName>ppt_h</p:attrName>
                                        </p:attrNameLst>
                                      </p:cBhvr>
                                      <p:tavLst>
                                        <p:tav tm="0">
                                          <p:val>
                                            <p:fltVal val="0"/>
                                          </p:val>
                                        </p:tav>
                                        <p:tav tm="100000">
                                          <p:val>
                                            <p:strVal val="#ppt_h"/>
                                          </p:val>
                                        </p:tav>
                                      </p:tavLst>
                                    </p:anim>
                                    <p:animEffect transition="in" filter="fade">
                                      <p:cBhvr>
                                        <p:cTn id="61" dur="500"/>
                                        <p:tgtEl>
                                          <p:spTgt spid="32"/>
                                        </p:tgtEl>
                                      </p:cBhvr>
                                    </p:animEffect>
                                  </p:childTnLst>
                                </p:cTn>
                              </p:par>
                            </p:childTnLst>
                          </p:cTn>
                        </p:par>
                        <p:par>
                          <p:cTn id="62" fill="hold">
                            <p:stCondLst>
                              <p:cond delay="4500"/>
                            </p:stCondLst>
                            <p:childTnLst>
                              <p:par>
                                <p:cTn id="63" presetID="49" presetClass="entr" presetSubtype="0" decel="100000"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 calcmode="lin" valueType="num">
                                      <p:cBhvr>
                                        <p:cTn id="67" dur="500" fill="hold"/>
                                        <p:tgtEl>
                                          <p:spTgt spid="27"/>
                                        </p:tgtEl>
                                        <p:attrNameLst>
                                          <p:attrName>style.rotation</p:attrName>
                                        </p:attrNameLst>
                                      </p:cBhvr>
                                      <p:tavLst>
                                        <p:tav tm="0">
                                          <p:val>
                                            <p:fltVal val="360"/>
                                          </p:val>
                                        </p:tav>
                                        <p:tav tm="100000">
                                          <p:val>
                                            <p:fltVal val="0"/>
                                          </p:val>
                                        </p:tav>
                                      </p:tavLst>
                                    </p:anim>
                                    <p:animEffect transition="in" filter="fade">
                                      <p:cBhvr>
                                        <p:cTn id="68" dur="500"/>
                                        <p:tgtEl>
                                          <p:spTgt spid="27"/>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p:cTn id="71" dur="500" fill="hold"/>
                                        <p:tgtEl>
                                          <p:spTgt spid="30"/>
                                        </p:tgtEl>
                                        <p:attrNameLst>
                                          <p:attrName>ppt_w</p:attrName>
                                        </p:attrNameLst>
                                      </p:cBhvr>
                                      <p:tavLst>
                                        <p:tav tm="0">
                                          <p:val>
                                            <p:fltVal val="0"/>
                                          </p:val>
                                        </p:tav>
                                        <p:tav tm="100000">
                                          <p:val>
                                            <p:strVal val="#ppt_w"/>
                                          </p:val>
                                        </p:tav>
                                      </p:tavLst>
                                    </p:anim>
                                    <p:anim calcmode="lin" valueType="num">
                                      <p:cBhvr>
                                        <p:cTn id="72" dur="500" fill="hold"/>
                                        <p:tgtEl>
                                          <p:spTgt spid="30"/>
                                        </p:tgtEl>
                                        <p:attrNameLst>
                                          <p:attrName>ppt_h</p:attrName>
                                        </p:attrNameLst>
                                      </p:cBhvr>
                                      <p:tavLst>
                                        <p:tav tm="0">
                                          <p:val>
                                            <p:fltVal val="0"/>
                                          </p:val>
                                        </p:tav>
                                        <p:tav tm="100000">
                                          <p:val>
                                            <p:strVal val="#ppt_h"/>
                                          </p:val>
                                        </p:tav>
                                      </p:tavLst>
                                    </p:anim>
                                    <p:anim calcmode="lin" valueType="num">
                                      <p:cBhvr>
                                        <p:cTn id="73" dur="500" fill="hold"/>
                                        <p:tgtEl>
                                          <p:spTgt spid="30"/>
                                        </p:tgtEl>
                                        <p:attrNameLst>
                                          <p:attrName>style.rotation</p:attrName>
                                        </p:attrNameLst>
                                      </p:cBhvr>
                                      <p:tavLst>
                                        <p:tav tm="0">
                                          <p:val>
                                            <p:fltVal val="360"/>
                                          </p:val>
                                        </p:tav>
                                        <p:tav tm="100000">
                                          <p:val>
                                            <p:fltVal val="0"/>
                                          </p:val>
                                        </p:tav>
                                      </p:tavLst>
                                    </p:anim>
                                    <p:animEffect transition="in" filter="fade">
                                      <p:cBhvr>
                                        <p:cTn id="74" dur="500"/>
                                        <p:tgtEl>
                                          <p:spTgt spid="30"/>
                                        </p:tgtEl>
                                      </p:cBhvr>
                                    </p:animEffect>
                                  </p:childTnLst>
                                </p:cTn>
                              </p:par>
                            </p:childTnLst>
                          </p:cTn>
                        </p:par>
                        <p:par>
                          <p:cTn id="75" fill="hold">
                            <p:stCondLst>
                              <p:cond delay="5000"/>
                            </p:stCondLst>
                            <p:childTnLst>
                              <p:par>
                                <p:cTn id="76" presetID="14" presetClass="entr" presetSubtype="10" fill="hold" grpId="0"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randombar(horizontal)">
                                      <p:cBhvr>
                                        <p:cTn id="78" dur="500"/>
                                        <p:tgtEl>
                                          <p:spTgt spid="28"/>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randombar(horizontal)">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5" grpId="0" animBg="1"/>
      <p:bldP spid="26" grpId="0" animBg="1"/>
      <p:bldP spid="21" grpId="0" animBg="1"/>
      <p:bldP spid="22" grpId="0" animBg="1"/>
      <p:bldP spid="23" grpId="0" animBg="1"/>
      <p:bldP spid="27" grpId="0" animBg="1"/>
      <p:bldP spid="28" grpId="0"/>
      <p:bldP spid="29" grpId="0"/>
      <p:bldP spid="30" grpId="0" animBg="1"/>
      <p:bldP spid="31" grpId="0"/>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Shape 331"/>
          <p:cNvSpPr/>
          <p:nvPr/>
        </p:nvSpPr>
        <p:spPr>
          <a:xfrm>
            <a:off x="5246765" y="6380291"/>
            <a:ext cx="6953250" cy="477709"/>
          </a:xfrm>
          <a:custGeom>
            <a:avLst/>
            <a:gdLst>
              <a:gd name="connsiteX0" fmla="*/ 751974 w 7876674"/>
              <a:gd name="connsiteY0" fmla="*/ 0 h 762000"/>
              <a:gd name="connsiteX1" fmla="*/ 7876674 w 7876674"/>
              <a:gd name="connsiteY1" fmla="*/ 0 h 762000"/>
              <a:gd name="connsiteX2" fmla="*/ 7876674 w 7876674"/>
              <a:gd name="connsiteY2" fmla="*/ 762000 h 762000"/>
              <a:gd name="connsiteX3" fmla="*/ 751974 w 7876674"/>
              <a:gd name="connsiteY3" fmla="*/ 762000 h 762000"/>
              <a:gd name="connsiteX4" fmla="*/ 0 w 7876674"/>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6674" h="762000">
                <a:moveTo>
                  <a:pt x="751974" y="0"/>
                </a:moveTo>
                <a:lnTo>
                  <a:pt x="7876674" y="0"/>
                </a:lnTo>
                <a:lnTo>
                  <a:pt x="7876674" y="762000"/>
                </a:lnTo>
                <a:lnTo>
                  <a:pt x="751974" y="762000"/>
                </a:lnTo>
                <a:lnTo>
                  <a:pt x="0" y="762000"/>
                </a:lnTo>
                <a:close/>
              </a:path>
            </a:pathLst>
          </a:custGeom>
          <a:solidFill>
            <a:srgbClr val="008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4" name="Rectangle 333"/>
          <p:cNvSpPr/>
          <p:nvPr/>
        </p:nvSpPr>
        <p:spPr>
          <a:xfrm>
            <a:off x="-3120" y="1915532"/>
            <a:ext cx="5922332" cy="4950235"/>
          </a:xfrm>
          <a:custGeom>
            <a:avLst/>
            <a:gdLst>
              <a:gd name="connsiteX0" fmla="*/ 0 w 4846055"/>
              <a:gd name="connsiteY0" fmla="*/ 0 h 2153559"/>
              <a:gd name="connsiteX1" fmla="*/ 4846055 w 4846055"/>
              <a:gd name="connsiteY1" fmla="*/ 0 h 2153559"/>
              <a:gd name="connsiteX2" fmla="*/ 4846055 w 4846055"/>
              <a:gd name="connsiteY2" fmla="*/ 2153559 h 2153559"/>
              <a:gd name="connsiteX3" fmla="*/ 0 w 4846055"/>
              <a:gd name="connsiteY3" fmla="*/ 2153559 h 2153559"/>
              <a:gd name="connsiteX4" fmla="*/ 0 w 4846055"/>
              <a:gd name="connsiteY4" fmla="*/ 0 h 2153559"/>
              <a:gd name="connsiteX0-1" fmla="*/ 0 w 5836655"/>
              <a:gd name="connsiteY0-2" fmla="*/ 0 h 2153559"/>
              <a:gd name="connsiteX1-3" fmla="*/ 5836655 w 5836655"/>
              <a:gd name="connsiteY1-4" fmla="*/ 1790700 h 2153559"/>
              <a:gd name="connsiteX2-5" fmla="*/ 4846055 w 5836655"/>
              <a:gd name="connsiteY2-6" fmla="*/ 2153559 h 2153559"/>
              <a:gd name="connsiteX3-7" fmla="*/ 0 w 5836655"/>
              <a:gd name="connsiteY3-8" fmla="*/ 2153559 h 2153559"/>
              <a:gd name="connsiteX4-9" fmla="*/ 0 w 5836655"/>
              <a:gd name="connsiteY4-10" fmla="*/ 0 h 2153559"/>
              <a:gd name="connsiteX0-11" fmla="*/ 0 w 5836655"/>
              <a:gd name="connsiteY0-12" fmla="*/ 0 h 2248809"/>
              <a:gd name="connsiteX1-13" fmla="*/ 5836655 w 5836655"/>
              <a:gd name="connsiteY1-14" fmla="*/ 1790700 h 2248809"/>
              <a:gd name="connsiteX2-15" fmla="*/ 5227055 w 5836655"/>
              <a:gd name="connsiteY2-16" fmla="*/ 2248809 h 2248809"/>
              <a:gd name="connsiteX3-17" fmla="*/ 0 w 5836655"/>
              <a:gd name="connsiteY3-18" fmla="*/ 2153559 h 2248809"/>
              <a:gd name="connsiteX4-19" fmla="*/ 0 w 5836655"/>
              <a:gd name="connsiteY4-20" fmla="*/ 0 h 2248809"/>
              <a:gd name="connsiteX0-21" fmla="*/ 0 w 5912855"/>
              <a:gd name="connsiteY0-22" fmla="*/ 0 h 5963559"/>
              <a:gd name="connsiteX1-23" fmla="*/ 5912855 w 5912855"/>
              <a:gd name="connsiteY1-24" fmla="*/ 5505450 h 5963559"/>
              <a:gd name="connsiteX2-25" fmla="*/ 5303255 w 5912855"/>
              <a:gd name="connsiteY2-26" fmla="*/ 5963559 h 5963559"/>
              <a:gd name="connsiteX3-27" fmla="*/ 76200 w 5912855"/>
              <a:gd name="connsiteY3-28" fmla="*/ 5868309 h 5963559"/>
              <a:gd name="connsiteX4-29" fmla="*/ 0 w 5912855"/>
              <a:gd name="connsiteY4-30" fmla="*/ 0 h 5963559"/>
              <a:gd name="connsiteX0-31" fmla="*/ 0 w 5912855"/>
              <a:gd name="connsiteY0-32" fmla="*/ 0 h 5963559"/>
              <a:gd name="connsiteX1-33" fmla="*/ 5912855 w 5912855"/>
              <a:gd name="connsiteY1-34" fmla="*/ 5505450 h 5963559"/>
              <a:gd name="connsiteX2-35" fmla="*/ 5303255 w 5912855"/>
              <a:gd name="connsiteY2-36" fmla="*/ 5963559 h 5963559"/>
              <a:gd name="connsiteX3-37" fmla="*/ 76200 w 5912855"/>
              <a:gd name="connsiteY3-38" fmla="*/ 3849009 h 5963559"/>
              <a:gd name="connsiteX4-39" fmla="*/ 0 w 5912855"/>
              <a:gd name="connsiteY4-40" fmla="*/ 0 h 5963559"/>
              <a:gd name="connsiteX0-41" fmla="*/ 0 w 5874755"/>
              <a:gd name="connsiteY0-42" fmla="*/ 0 h 4915809"/>
              <a:gd name="connsiteX1-43" fmla="*/ 5874755 w 5874755"/>
              <a:gd name="connsiteY1-44" fmla="*/ 4457700 h 4915809"/>
              <a:gd name="connsiteX2-45" fmla="*/ 5265155 w 5874755"/>
              <a:gd name="connsiteY2-46" fmla="*/ 4915809 h 4915809"/>
              <a:gd name="connsiteX3-47" fmla="*/ 38100 w 5874755"/>
              <a:gd name="connsiteY3-48" fmla="*/ 2801259 h 4915809"/>
              <a:gd name="connsiteX4-49" fmla="*/ 0 w 5874755"/>
              <a:gd name="connsiteY4-50" fmla="*/ 0 h 4915809"/>
              <a:gd name="connsiteX0-51" fmla="*/ 38100 w 5912855"/>
              <a:gd name="connsiteY0-52" fmla="*/ 0 h 4915809"/>
              <a:gd name="connsiteX1-53" fmla="*/ 5912855 w 5912855"/>
              <a:gd name="connsiteY1-54" fmla="*/ 4457700 h 4915809"/>
              <a:gd name="connsiteX2-55" fmla="*/ 5303255 w 5912855"/>
              <a:gd name="connsiteY2-56" fmla="*/ 4915809 h 4915809"/>
              <a:gd name="connsiteX3-57" fmla="*/ 0 w 5912855"/>
              <a:gd name="connsiteY3-58" fmla="*/ 2648859 h 4915809"/>
              <a:gd name="connsiteX4-59" fmla="*/ 38100 w 5912855"/>
              <a:gd name="connsiteY4-60" fmla="*/ 0 h 4915809"/>
              <a:gd name="connsiteX0-61" fmla="*/ 38100 w 5843187"/>
              <a:gd name="connsiteY0-62" fmla="*/ 0 h 4915809"/>
              <a:gd name="connsiteX1-63" fmla="*/ 5843187 w 5843187"/>
              <a:gd name="connsiteY1-64" fmla="*/ 4431575 h 4915809"/>
              <a:gd name="connsiteX2-65" fmla="*/ 5303255 w 5843187"/>
              <a:gd name="connsiteY2-66" fmla="*/ 4915809 h 4915809"/>
              <a:gd name="connsiteX3-67" fmla="*/ 0 w 5843187"/>
              <a:gd name="connsiteY3-68" fmla="*/ 2648859 h 4915809"/>
              <a:gd name="connsiteX4-69" fmla="*/ 38100 w 5843187"/>
              <a:gd name="connsiteY4-70" fmla="*/ 0 h 4915809"/>
              <a:gd name="connsiteX0-71" fmla="*/ 38100 w 5930273"/>
              <a:gd name="connsiteY0-72" fmla="*/ 0 h 4915809"/>
              <a:gd name="connsiteX1-73" fmla="*/ 5930273 w 5930273"/>
              <a:gd name="connsiteY1-74" fmla="*/ 4431575 h 4915809"/>
              <a:gd name="connsiteX2-75" fmla="*/ 5303255 w 5930273"/>
              <a:gd name="connsiteY2-76" fmla="*/ 4915809 h 4915809"/>
              <a:gd name="connsiteX3-77" fmla="*/ 0 w 5930273"/>
              <a:gd name="connsiteY3-78" fmla="*/ 2648859 h 4915809"/>
              <a:gd name="connsiteX4-79" fmla="*/ 38100 w 5930273"/>
              <a:gd name="connsiteY4-80" fmla="*/ 0 h 4915809"/>
              <a:gd name="connsiteX0-81" fmla="*/ 38100 w 5895439"/>
              <a:gd name="connsiteY0-82" fmla="*/ 0 h 4915809"/>
              <a:gd name="connsiteX1-83" fmla="*/ 5895439 w 5895439"/>
              <a:gd name="connsiteY1-84" fmla="*/ 4448992 h 4915809"/>
              <a:gd name="connsiteX2-85" fmla="*/ 5303255 w 5895439"/>
              <a:gd name="connsiteY2-86" fmla="*/ 4915809 h 4915809"/>
              <a:gd name="connsiteX3-87" fmla="*/ 0 w 5895439"/>
              <a:gd name="connsiteY3-88" fmla="*/ 2648859 h 4915809"/>
              <a:gd name="connsiteX4-89" fmla="*/ 38100 w 5895439"/>
              <a:gd name="connsiteY4-90" fmla="*/ 0 h 4915809"/>
              <a:gd name="connsiteX0-91" fmla="*/ 38100 w 5895439"/>
              <a:gd name="connsiteY0-92" fmla="*/ 0 h 4915809"/>
              <a:gd name="connsiteX1-93" fmla="*/ 5895439 w 5895439"/>
              <a:gd name="connsiteY1-94" fmla="*/ 4448992 h 4915809"/>
              <a:gd name="connsiteX2-95" fmla="*/ 5303255 w 5895439"/>
              <a:gd name="connsiteY2-96" fmla="*/ 4915809 h 4915809"/>
              <a:gd name="connsiteX3-97" fmla="*/ 0 w 5895439"/>
              <a:gd name="connsiteY3-98" fmla="*/ 2648859 h 4915809"/>
              <a:gd name="connsiteX4-99" fmla="*/ 38100 w 5895439"/>
              <a:gd name="connsiteY4-100" fmla="*/ 0 h 4915809"/>
              <a:gd name="connsiteX0-101" fmla="*/ 38100 w 5910429"/>
              <a:gd name="connsiteY0-102" fmla="*/ 0 h 4915809"/>
              <a:gd name="connsiteX1-103" fmla="*/ 5910429 w 5910429"/>
              <a:gd name="connsiteY1-104" fmla="*/ 4446493 h 4915809"/>
              <a:gd name="connsiteX2-105" fmla="*/ 5303255 w 5910429"/>
              <a:gd name="connsiteY2-106" fmla="*/ 4915809 h 4915809"/>
              <a:gd name="connsiteX3-107" fmla="*/ 0 w 5910429"/>
              <a:gd name="connsiteY3-108" fmla="*/ 2648859 h 4915809"/>
              <a:gd name="connsiteX4-109" fmla="*/ 38100 w 5910429"/>
              <a:gd name="connsiteY4-110" fmla="*/ 0 h 4915809"/>
              <a:gd name="connsiteX0-111" fmla="*/ 38100 w 5910429"/>
              <a:gd name="connsiteY0-112" fmla="*/ 0 h 4923304"/>
              <a:gd name="connsiteX1-113" fmla="*/ 5910429 w 5910429"/>
              <a:gd name="connsiteY1-114" fmla="*/ 4446493 h 4923304"/>
              <a:gd name="connsiteX2-115" fmla="*/ 5248291 w 5910429"/>
              <a:gd name="connsiteY2-116" fmla="*/ 4923304 h 4923304"/>
              <a:gd name="connsiteX3-117" fmla="*/ 0 w 5910429"/>
              <a:gd name="connsiteY3-118" fmla="*/ 2648859 h 4923304"/>
              <a:gd name="connsiteX4-119" fmla="*/ 38100 w 5910429"/>
              <a:gd name="connsiteY4-120" fmla="*/ 0 h 4923304"/>
              <a:gd name="connsiteX0-121" fmla="*/ 28864 w 5901193"/>
              <a:gd name="connsiteY0-122" fmla="*/ 0 h 4923304"/>
              <a:gd name="connsiteX1-123" fmla="*/ 5901193 w 5901193"/>
              <a:gd name="connsiteY1-124" fmla="*/ 4446493 h 4923304"/>
              <a:gd name="connsiteX2-125" fmla="*/ 5239055 w 5901193"/>
              <a:gd name="connsiteY2-126" fmla="*/ 4923304 h 4923304"/>
              <a:gd name="connsiteX3-127" fmla="*/ 0 w 5901193"/>
              <a:gd name="connsiteY3-128" fmla="*/ 2661175 h 4923304"/>
              <a:gd name="connsiteX4-129" fmla="*/ 28864 w 5901193"/>
              <a:gd name="connsiteY4-130" fmla="*/ 0 h 4923304"/>
              <a:gd name="connsiteX0-131" fmla="*/ 0 w 5906195"/>
              <a:gd name="connsiteY0-132" fmla="*/ 0 h 4954092"/>
              <a:gd name="connsiteX1-133" fmla="*/ 5906195 w 5906195"/>
              <a:gd name="connsiteY1-134" fmla="*/ 4477281 h 4954092"/>
              <a:gd name="connsiteX2-135" fmla="*/ 5244057 w 5906195"/>
              <a:gd name="connsiteY2-136" fmla="*/ 4954092 h 4954092"/>
              <a:gd name="connsiteX3-137" fmla="*/ 5002 w 5906195"/>
              <a:gd name="connsiteY3-138" fmla="*/ 2691963 h 4954092"/>
              <a:gd name="connsiteX4-139" fmla="*/ 0 w 5906195"/>
              <a:gd name="connsiteY4-140" fmla="*/ 0 h 4954092"/>
              <a:gd name="connsiteX0-141" fmla="*/ 0 w 5906195"/>
              <a:gd name="connsiteY0-142" fmla="*/ 0 h 4944856"/>
              <a:gd name="connsiteX1-143" fmla="*/ 5906195 w 5906195"/>
              <a:gd name="connsiteY1-144" fmla="*/ 4468045 h 4944856"/>
              <a:gd name="connsiteX2-145" fmla="*/ 5244057 w 5906195"/>
              <a:gd name="connsiteY2-146" fmla="*/ 4944856 h 4944856"/>
              <a:gd name="connsiteX3-147" fmla="*/ 5002 w 5906195"/>
              <a:gd name="connsiteY3-148" fmla="*/ 2682727 h 4944856"/>
              <a:gd name="connsiteX4-149" fmla="*/ 0 w 5906195"/>
              <a:gd name="connsiteY4-150" fmla="*/ 0 h 4944856"/>
              <a:gd name="connsiteX0-151" fmla="*/ 0 w 5922332"/>
              <a:gd name="connsiteY0-152" fmla="*/ 0 h 4944856"/>
              <a:gd name="connsiteX1-153" fmla="*/ 5922332 w 5922332"/>
              <a:gd name="connsiteY1-154" fmla="*/ 4473424 h 4944856"/>
              <a:gd name="connsiteX2-155" fmla="*/ 5244057 w 5922332"/>
              <a:gd name="connsiteY2-156" fmla="*/ 4944856 h 4944856"/>
              <a:gd name="connsiteX3-157" fmla="*/ 5002 w 5922332"/>
              <a:gd name="connsiteY3-158" fmla="*/ 2682727 h 4944856"/>
              <a:gd name="connsiteX4-159" fmla="*/ 0 w 5922332"/>
              <a:gd name="connsiteY4-160" fmla="*/ 0 h 4944856"/>
              <a:gd name="connsiteX0-161" fmla="*/ 0 w 5922332"/>
              <a:gd name="connsiteY0-162" fmla="*/ 0 h 4923341"/>
              <a:gd name="connsiteX1-163" fmla="*/ 5922332 w 5922332"/>
              <a:gd name="connsiteY1-164" fmla="*/ 4473424 h 4923341"/>
              <a:gd name="connsiteX2-165" fmla="*/ 5260194 w 5922332"/>
              <a:gd name="connsiteY2-166" fmla="*/ 4923341 h 4923341"/>
              <a:gd name="connsiteX3-167" fmla="*/ 5002 w 5922332"/>
              <a:gd name="connsiteY3-168" fmla="*/ 2682727 h 4923341"/>
              <a:gd name="connsiteX4-169" fmla="*/ 0 w 5922332"/>
              <a:gd name="connsiteY4-170" fmla="*/ 0 h 4923341"/>
              <a:gd name="connsiteX0-171" fmla="*/ 0 w 5922332"/>
              <a:gd name="connsiteY0-172" fmla="*/ 0 h 4939477"/>
              <a:gd name="connsiteX1-173" fmla="*/ 5922332 w 5922332"/>
              <a:gd name="connsiteY1-174" fmla="*/ 4473424 h 4939477"/>
              <a:gd name="connsiteX2-175" fmla="*/ 5270951 w 5922332"/>
              <a:gd name="connsiteY2-176" fmla="*/ 4939477 h 4939477"/>
              <a:gd name="connsiteX3-177" fmla="*/ 5002 w 5922332"/>
              <a:gd name="connsiteY3-178" fmla="*/ 2682727 h 4939477"/>
              <a:gd name="connsiteX4-179" fmla="*/ 0 w 5922332"/>
              <a:gd name="connsiteY4-180" fmla="*/ 0 h 4939477"/>
              <a:gd name="connsiteX0-181" fmla="*/ 0 w 5922332"/>
              <a:gd name="connsiteY0-182" fmla="*/ 0 h 4955614"/>
              <a:gd name="connsiteX1-183" fmla="*/ 5922332 w 5922332"/>
              <a:gd name="connsiteY1-184" fmla="*/ 4473424 h 4955614"/>
              <a:gd name="connsiteX2-185" fmla="*/ 5276330 w 5922332"/>
              <a:gd name="connsiteY2-186" fmla="*/ 4955614 h 4955614"/>
              <a:gd name="connsiteX3-187" fmla="*/ 5002 w 5922332"/>
              <a:gd name="connsiteY3-188" fmla="*/ 2682727 h 4955614"/>
              <a:gd name="connsiteX4-189" fmla="*/ 0 w 5922332"/>
              <a:gd name="connsiteY4-190" fmla="*/ 0 h 4955614"/>
              <a:gd name="connsiteX0-191" fmla="*/ 0 w 5922332"/>
              <a:gd name="connsiteY0-192" fmla="*/ 0 h 4950235"/>
              <a:gd name="connsiteX1-193" fmla="*/ 5922332 w 5922332"/>
              <a:gd name="connsiteY1-194" fmla="*/ 4473424 h 4950235"/>
              <a:gd name="connsiteX2-195" fmla="*/ 5276330 w 5922332"/>
              <a:gd name="connsiteY2-196" fmla="*/ 4950235 h 4950235"/>
              <a:gd name="connsiteX3-197" fmla="*/ 5002 w 5922332"/>
              <a:gd name="connsiteY3-198" fmla="*/ 2682727 h 4950235"/>
              <a:gd name="connsiteX4-199" fmla="*/ 0 w 5922332"/>
              <a:gd name="connsiteY4-200" fmla="*/ 0 h 49502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22332" h="4950235">
                <a:moveTo>
                  <a:pt x="0" y="0"/>
                </a:moveTo>
                <a:lnTo>
                  <a:pt x="5922332" y="4473424"/>
                </a:lnTo>
                <a:lnTo>
                  <a:pt x="5276330" y="4950235"/>
                </a:lnTo>
                <a:lnTo>
                  <a:pt x="5002" y="2682727"/>
                </a:lnTo>
                <a:cubicBezTo>
                  <a:pt x="3335" y="1785406"/>
                  <a:pt x="1667" y="897321"/>
                  <a:pt x="0" y="0"/>
                </a:cubicBezTo>
                <a:close/>
              </a:path>
            </a:pathLst>
          </a:custGeom>
          <a:solidFill>
            <a:srgbClr val="0082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5" name="Isosceles Triangle 304"/>
          <p:cNvSpPr/>
          <p:nvPr/>
        </p:nvSpPr>
        <p:spPr>
          <a:xfrm>
            <a:off x="9274380" y="2261936"/>
            <a:ext cx="68844" cy="288759"/>
          </a:xfrm>
          <a:prstGeom prst="triangle">
            <a:avLst>
              <a:gd name="adj" fmla="val 100000"/>
            </a:avLst>
          </a:prstGeom>
          <a:solidFill>
            <a:srgbClr val="71300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06" name="Isosceles Triangle 305"/>
          <p:cNvSpPr/>
          <p:nvPr/>
        </p:nvSpPr>
        <p:spPr>
          <a:xfrm flipV="1">
            <a:off x="9312542" y="3962400"/>
            <a:ext cx="171450" cy="428760"/>
          </a:xfrm>
          <a:prstGeom prst="triangle">
            <a:avLst>
              <a:gd name="adj" fmla="val 38889"/>
            </a:avLst>
          </a:prstGeom>
          <a:solidFill>
            <a:srgbClr val="1569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7" name="Isosceles Triangle 306"/>
          <p:cNvSpPr/>
          <p:nvPr/>
        </p:nvSpPr>
        <p:spPr>
          <a:xfrm>
            <a:off x="11395342" y="2261936"/>
            <a:ext cx="68844" cy="288759"/>
          </a:xfrm>
          <a:prstGeom prst="triangle">
            <a:avLst>
              <a:gd name="adj" fmla="val 100000"/>
            </a:avLst>
          </a:prstGeom>
          <a:solidFill>
            <a:srgbClr val="1569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04" name="Isosceles Triangle 303"/>
          <p:cNvSpPr/>
          <p:nvPr/>
        </p:nvSpPr>
        <p:spPr>
          <a:xfrm flipV="1">
            <a:off x="7193212" y="3962400"/>
            <a:ext cx="171450" cy="428760"/>
          </a:xfrm>
          <a:prstGeom prst="triangle">
            <a:avLst>
              <a:gd name="adj" fmla="val 38889"/>
            </a:avLst>
          </a:prstGeom>
          <a:solidFill>
            <a:srgbClr val="713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Isosceles Triangle 23" hidden="1"/>
          <p:cNvSpPr/>
          <p:nvPr/>
        </p:nvSpPr>
        <p:spPr>
          <a:xfrm>
            <a:off x="2362200" y="552449"/>
            <a:ext cx="4906327" cy="5889967"/>
          </a:xfrm>
          <a:custGeom>
            <a:avLst/>
            <a:gdLst>
              <a:gd name="connsiteX0" fmla="*/ 0 w 5789676"/>
              <a:gd name="connsiteY0" fmla="*/ 4991100 h 4991100"/>
              <a:gd name="connsiteX1" fmla="*/ 3637769 w 5789676"/>
              <a:gd name="connsiteY1" fmla="*/ 0 h 4991100"/>
              <a:gd name="connsiteX2" fmla="*/ 5789676 w 5789676"/>
              <a:gd name="connsiteY2" fmla="*/ 4991100 h 4991100"/>
              <a:gd name="connsiteX3" fmla="*/ 0 w 5789676"/>
              <a:gd name="connsiteY3" fmla="*/ 4991100 h 4991100"/>
              <a:gd name="connsiteX0-1" fmla="*/ 0 w 5351526"/>
              <a:gd name="connsiteY0-2" fmla="*/ 4457700 h 4991100"/>
              <a:gd name="connsiteX1-3" fmla="*/ 3199619 w 5351526"/>
              <a:gd name="connsiteY1-4" fmla="*/ 0 h 4991100"/>
              <a:gd name="connsiteX2-5" fmla="*/ 5351526 w 5351526"/>
              <a:gd name="connsiteY2-6" fmla="*/ 4991100 h 4991100"/>
              <a:gd name="connsiteX3-7" fmla="*/ 0 w 5351526"/>
              <a:gd name="connsiteY3-8" fmla="*/ 4457700 h 4991100"/>
              <a:gd name="connsiteX0-9" fmla="*/ 0 w 5351526"/>
              <a:gd name="connsiteY0-10" fmla="*/ 4572000 h 5105400"/>
              <a:gd name="connsiteX1-11" fmla="*/ 4116707 w 5351526"/>
              <a:gd name="connsiteY1-12" fmla="*/ 0 h 5105400"/>
              <a:gd name="connsiteX2-13" fmla="*/ 5351526 w 5351526"/>
              <a:gd name="connsiteY2-14" fmla="*/ 5105400 h 5105400"/>
              <a:gd name="connsiteX3-15" fmla="*/ 0 w 5351526"/>
              <a:gd name="connsiteY3-16" fmla="*/ 4572000 h 5105400"/>
              <a:gd name="connsiteX0-17" fmla="*/ 0 w 4690370"/>
              <a:gd name="connsiteY0-18" fmla="*/ 4229100 h 5105400"/>
              <a:gd name="connsiteX1-19" fmla="*/ 3455551 w 4690370"/>
              <a:gd name="connsiteY1-20" fmla="*/ 0 h 5105400"/>
              <a:gd name="connsiteX2-21" fmla="*/ 4690370 w 4690370"/>
              <a:gd name="connsiteY2-22" fmla="*/ 5105400 h 5105400"/>
              <a:gd name="connsiteX3-23" fmla="*/ 0 w 4690370"/>
              <a:gd name="connsiteY3-24" fmla="*/ 4229100 h 5105400"/>
              <a:gd name="connsiteX0-25" fmla="*/ 0 w 4903646"/>
              <a:gd name="connsiteY0-26" fmla="*/ 4400550 h 5105400"/>
              <a:gd name="connsiteX1-27" fmla="*/ 3668827 w 4903646"/>
              <a:gd name="connsiteY1-28" fmla="*/ 0 h 5105400"/>
              <a:gd name="connsiteX2-29" fmla="*/ 4903646 w 4903646"/>
              <a:gd name="connsiteY2-30" fmla="*/ 5105400 h 5105400"/>
              <a:gd name="connsiteX3-31" fmla="*/ 0 w 4903646"/>
              <a:gd name="connsiteY3-32" fmla="*/ 4400550 h 5105400"/>
              <a:gd name="connsiteX0-33" fmla="*/ 0 w 4327800"/>
              <a:gd name="connsiteY0-34" fmla="*/ 4362450 h 5105400"/>
              <a:gd name="connsiteX1-35" fmla="*/ 3092981 w 4327800"/>
              <a:gd name="connsiteY1-36" fmla="*/ 0 h 5105400"/>
              <a:gd name="connsiteX2-37" fmla="*/ 4327800 w 4327800"/>
              <a:gd name="connsiteY2-38" fmla="*/ 5105400 h 5105400"/>
              <a:gd name="connsiteX3-39" fmla="*/ 0 w 4327800"/>
              <a:gd name="connsiteY3-40" fmla="*/ 4362450 h 5105400"/>
              <a:gd name="connsiteX0-41" fmla="*/ 0 w 4882318"/>
              <a:gd name="connsiteY0-42" fmla="*/ 4629150 h 5105400"/>
              <a:gd name="connsiteX1-43" fmla="*/ 3647499 w 4882318"/>
              <a:gd name="connsiteY1-44" fmla="*/ 0 h 5105400"/>
              <a:gd name="connsiteX2-45" fmla="*/ 4882318 w 4882318"/>
              <a:gd name="connsiteY2-46" fmla="*/ 5105400 h 5105400"/>
              <a:gd name="connsiteX3-47" fmla="*/ 0 w 4882318"/>
              <a:gd name="connsiteY3-48" fmla="*/ 4629150 h 5105400"/>
              <a:gd name="connsiteX0-49" fmla="*/ 0 w 4775680"/>
              <a:gd name="connsiteY0-50" fmla="*/ 4686300 h 5105400"/>
              <a:gd name="connsiteX1-51" fmla="*/ 3540861 w 4775680"/>
              <a:gd name="connsiteY1-52" fmla="*/ 0 h 5105400"/>
              <a:gd name="connsiteX2-53" fmla="*/ 4775680 w 4775680"/>
              <a:gd name="connsiteY2-54" fmla="*/ 5105400 h 5105400"/>
              <a:gd name="connsiteX3-55" fmla="*/ 0 w 4775680"/>
              <a:gd name="connsiteY3-56" fmla="*/ 4686300 h 5105400"/>
              <a:gd name="connsiteX0-57" fmla="*/ 0 w 4781869"/>
              <a:gd name="connsiteY0-58" fmla="*/ 4686300 h 5127512"/>
              <a:gd name="connsiteX1-59" fmla="*/ 3540861 w 4781869"/>
              <a:gd name="connsiteY1-60" fmla="*/ 0 h 5127512"/>
              <a:gd name="connsiteX2-61" fmla="*/ 4781869 w 4781869"/>
              <a:gd name="connsiteY2-62" fmla="*/ 5127512 h 5127512"/>
              <a:gd name="connsiteX3-63" fmla="*/ 0 w 4781869"/>
              <a:gd name="connsiteY3-64" fmla="*/ 4686300 h 5127512"/>
            </a:gdLst>
            <a:ahLst/>
            <a:cxnLst>
              <a:cxn ang="0">
                <a:pos x="connsiteX0-1" y="connsiteY0-2"/>
              </a:cxn>
              <a:cxn ang="0">
                <a:pos x="connsiteX1-3" y="connsiteY1-4"/>
              </a:cxn>
              <a:cxn ang="0">
                <a:pos x="connsiteX2-5" y="connsiteY2-6"/>
              </a:cxn>
              <a:cxn ang="0">
                <a:pos x="connsiteX3-7" y="connsiteY3-8"/>
              </a:cxn>
            </a:cxnLst>
            <a:rect l="l" t="t" r="r" b="b"/>
            <a:pathLst>
              <a:path w="4781869" h="5127512">
                <a:moveTo>
                  <a:pt x="0" y="4686300"/>
                </a:moveTo>
                <a:lnTo>
                  <a:pt x="3540861" y="0"/>
                </a:lnTo>
                <a:lnTo>
                  <a:pt x="4781869" y="5127512"/>
                </a:lnTo>
                <a:lnTo>
                  <a:pt x="0" y="46863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Isosceles Triangle 23" hidden="1"/>
          <p:cNvSpPr/>
          <p:nvPr/>
        </p:nvSpPr>
        <p:spPr>
          <a:xfrm>
            <a:off x="2514600" y="704849"/>
            <a:ext cx="4906327" cy="5889967"/>
          </a:xfrm>
          <a:custGeom>
            <a:avLst/>
            <a:gdLst>
              <a:gd name="connsiteX0" fmla="*/ 0 w 5789676"/>
              <a:gd name="connsiteY0" fmla="*/ 4991100 h 4991100"/>
              <a:gd name="connsiteX1" fmla="*/ 3637769 w 5789676"/>
              <a:gd name="connsiteY1" fmla="*/ 0 h 4991100"/>
              <a:gd name="connsiteX2" fmla="*/ 5789676 w 5789676"/>
              <a:gd name="connsiteY2" fmla="*/ 4991100 h 4991100"/>
              <a:gd name="connsiteX3" fmla="*/ 0 w 5789676"/>
              <a:gd name="connsiteY3" fmla="*/ 4991100 h 4991100"/>
              <a:gd name="connsiteX0-1" fmla="*/ 0 w 5351526"/>
              <a:gd name="connsiteY0-2" fmla="*/ 4457700 h 4991100"/>
              <a:gd name="connsiteX1-3" fmla="*/ 3199619 w 5351526"/>
              <a:gd name="connsiteY1-4" fmla="*/ 0 h 4991100"/>
              <a:gd name="connsiteX2-5" fmla="*/ 5351526 w 5351526"/>
              <a:gd name="connsiteY2-6" fmla="*/ 4991100 h 4991100"/>
              <a:gd name="connsiteX3-7" fmla="*/ 0 w 5351526"/>
              <a:gd name="connsiteY3-8" fmla="*/ 4457700 h 4991100"/>
              <a:gd name="connsiteX0-9" fmla="*/ 0 w 5351526"/>
              <a:gd name="connsiteY0-10" fmla="*/ 4572000 h 5105400"/>
              <a:gd name="connsiteX1-11" fmla="*/ 4116707 w 5351526"/>
              <a:gd name="connsiteY1-12" fmla="*/ 0 h 5105400"/>
              <a:gd name="connsiteX2-13" fmla="*/ 5351526 w 5351526"/>
              <a:gd name="connsiteY2-14" fmla="*/ 5105400 h 5105400"/>
              <a:gd name="connsiteX3-15" fmla="*/ 0 w 5351526"/>
              <a:gd name="connsiteY3-16" fmla="*/ 4572000 h 5105400"/>
              <a:gd name="connsiteX0-17" fmla="*/ 0 w 4690370"/>
              <a:gd name="connsiteY0-18" fmla="*/ 4229100 h 5105400"/>
              <a:gd name="connsiteX1-19" fmla="*/ 3455551 w 4690370"/>
              <a:gd name="connsiteY1-20" fmla="*/ 0 h 5105400"/>
              <a:gd name="connsiteX2-21" fmla="*/ 4690370 w 4690370"/>
              <a:gd name="connsiteY2-22" fmla="*/ 5105400 h 5105400"/>
              <a:gd name="connsiteX3-23" fmla="*/ 0 w 4690370"/>
              <a:gd name="connsiteY3-24" fmla="*/ 4229100 h 5105400"/>
              <a:gd name="connsiteX0-25" fmla="*/ 0 w 4903646"/>
              <a:gd name="connsiteY0-26" fmla="*/ 4400550 h 5105400"/>
              <a:gd name="connsiteX1-27" fmla="*/ 3668827 w 4903646"/>
              <a:gd name="connsiteY1-28" fmla="*/ 0 h 5105400"/>
              <a:gd name="connsiteX2-29" fmla="*/ 4903646 w 4903646"/>
              <a:gd name="connsiteY2-30" fmla="*/ 5105400 h 5105400"/>
              <a:gd name="connsiteX3-31" fmla="*/ 0 w 4903646"/>
              <a:gd name="connsiteY3-32" fmla="*/ 4400550 h 5105400"/>
              <a:gd name="connsiteX0-33" fmla="*/ 0 w 4327800"/>
              <a:gd name="connsiteY0-34" fmla="*/ 4362450 h 5105400"/>
              <a:gd name="connsiteX1-35" fmla="*/ 3092981 w 4327800"/>
              <a:gd name="connsiteY1-36" fmla="*/ 0 h 5105400"/>
              <a:gd name="connsiteX2-37" fmla="*/ 4327800 w 4327800"/>
              <a:gd name="connsiteY2-38" fmla="*/ 5105400 h 5105400"/>
              <a:gd name="connsiteX3-39" fmla="*/ 0 w 4327800"/>
              <a:gd name="connsiteY3-40" fmla="*/ 4362450 h 5105400"/>
              <a:gd name="connsiteX0-41" fmla="*/ 0 w 4882318"/>
              <a:gd name="connsiteY0-42" fmla="*/ 4629150 h 5105400"/>
              <a:gd name="connsiteX1-43" fmla="*/ 3647499 w 4882318"/>
              <a:gd name="connsiteY1-44" fmla="*/ 0 h 5105400"/>
              <a:gd name="connsiteX2-45" fmla="*/ 4882318 w 4882318"/>
              <a:gd name="connsiteY2-46" fmla="*/ 5105400 h 5105400"/>
              <a:gd name="connsiteX3-47" fmla="*/ 0 w 4882318"/>
              <a:gd name="connsiteY3-48" fmla="*/ 4629150 h 5105400"/>
              <a:gd name="connsiteX0-49" fmla="*/ 0 w 4775680"/>
              <a:gd name="connsiteY0-50" fmla="*/ 4686300 h 5105400"/>
              <a:gd name="connsiteX1-51" fmla="*/ 3540861 w 4775680"/>
              <a:gd name="connsiteY1-52" fmla="*/ 0 h 5105400"/>
              <a:gd name="connsiteX2-53" fmla="*/ 4775680 w 4775680"/>
              <a:gd name="connsiteY2-54" fmla="*/ 5105400 h 5105400"/>
              <a:gd name="connsiteX3-55" fmla="*/ 0 w 4775680"/>
              <a:gd name="connsiteY3-56" fmla="*/ 4686300 h 5105400"/>
              <a:gd name="connsiteX0-57" fmla="*/ 0 w 4781869"/>
              <a:gd name="connsiteY0-58" fmla="*/ 4686300 h 5127512"/>
              <a:gd name="connsiteX1-59" fmla="*/ 3540861 w 4781869"/>
              <a:gd name="connsiteY1-60" fmla="*/ 0 h 5127512"/>
              <a:gd name="connsiteX2-61" fmla="*/ 4781869 w 4781869"/>
              <a:gd name="connsiteY2-62" fmla="*/ 5127512 h 5127512"/>
              <a:gd name="connsiteX3-63" fmla="*/ 0 w 4781869"/>
              <a:gd name="connsiteY3-64" fmla="*/ 4686300 h 5127512"/>
            </a:gdLst>
            <a:ahLst/>
            <a:cxnLst>
              <a:cxn ang="0">
                <a:pos x="connsiteX0-1" y="connsiteY0-2"/>
              </a:cxn>
              <a:cxn ang="0">
                <a:pos x="connsiteX1-3" y="connsiteY1-4"/>
              </a:cxn>
              <a:cxn ang="0">
                <a:pos x="connsiteX2-5" y="connsiteY2-6"/>
              </a:cxn>
              <a:cxn ang="0">
                <a:pos x="connsiteX3-7" y="connsiteY3-8"/>
              </a:cxn>
            </a:cxnLst>
            <a:rect l="l" t="t" r="r" b="b"/>
            <a:pathLst>
              <a:path w="4781869" h="5127512">
                <a:moveTo>
                  <a:pt x="0" y="4686300"/>
                </a:moveTo>
                <a:lnTo>
                  <a:pt x="3540861" y="0"/>
                </a:lnTo>
                <a:lnTo>
                  <a:pt x="4781869" y="5127512"/>
                </a:lnTo>
                <a:lnTo>
                  <a:pt x="0" y="46863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Isosceles Triangle 23" hidden="1"/>
          <p:cNvSpPr/>
          <p:nvPr/>
        </p:nvSpPr>
        <p:spPr>
          <a:xfrm>
            <a:off x="2667000" y="857249"/>
            <a:ext cx="4906327" cy="5889967"/>
          </a:xfrm>
          <a:custGeom>
            <a:avLst/>
            <a:gdLst>
              <a:gd name="connsiteX0" fmla="*/ 0 w 5789676"/>
              <a:gd name="connsiteY0" fmla="*/ 4991100 h 4991100"/>
              <a:gd name="connsiteX1" fmla="*/ 3637769 w 5789676"/>
              <a:gd name="connsiteY1" fmla="*/ 0 h 4991100"/>
              <a:gd name="connsiteX2" fmla="*/ 5789676 w 5789676"/>
              <a:gd name="connsiteY2" fmla="*/ 4991100 h 4991100"/>
              <a:gd name="connsiteX3" fmla="*/ 0 w 5789676"/>
              <a:gd name="connsiteY3" fmla="*/ 4991100 h 4991100"/>
              <a:gd name="connsiteX0-1" fmla="*/ 0 w 5351526"/>
              <a:gd name="connsiteY0-2" fmla="*/ 4457700 h 4991100"/>
              <a:gd name="connsiteX1-3" fmla="*/ 3199619 w 5351526"/>
              <a:gd name="connsiteY1-4" fmla="*/ 0 h 4991100"/>
              <a:gd name="connsiteX2-5" fmla="*/ 5351526 w 5351526"/>
              <a:gd name="connsiteY2-6" fmla="*/ 4991100 h 4991100"/>
              <a:gd name="connsiteX3-7" fmla="*/ 0 w 5351526"/>
              <a:gd name="connsiteY3-8" fmla="*/ 4457700 h 4991100"/>
              <a:gd name="connsiteX0-9" fmla="*/ 0 w 5351526"/>
              <a:gd name="connsiteY0-10" fmla="*/ 4572000 h 5105400"/>
              <a:gd name="connsiteX1-11" fmla="*/ 4116707 w 5351526"/>
              <a:gd name="connsiteY1-12" fmla="*/ 0 h 5105400"/>
              <a:gd name="connsiteX2-13" fmla="*/ 5351526 w 5351526"/>
              <a:gd name="connsiteY2-14" fmla="*/ 5105400 h 5105400"/>
              <a:gd name="connsiteX3-15" fmla="*/ 0 w 5351526"/>
              <a:gd name="connsiteY3-16" fmla="*/ 4572000 h 5105400"/>
              <a:gd name="connsiteX0-17" fmla="*/ 0 w 4690370"/>
              <a:gd name="connsiteY0-18" fmla="*/ 4229100 h 5105400"/>
              <a:gd name="connsiteX1-19" fmla="*/ 3455551 w 4690370"/>
              <a:gd name="connsiteY1-20" fmla="*/ 0 h 5105400"/>
              <a:gd name="connsiteX2-21" fmla="*/ 4690370 w 4690370"/>
              <a:gd name="connsiteY2-22" fmla="*/ 5105400 h 5105400"/>
              <a:gd name="connsiteX3-23" fmla="*/ 0 w 4690370"/>
              <a:gd name="connsiteY3-24" fmla="*/ 4229100 h 5105400"/>
              <a:gd name="connsiteX0-25" fmla="*/ 0 w 4903646"/>
              <a:gd name="connsiteY0-26" fmla="*/ 4400550 h 5105400"/>
              <a:gd name="connsiteX1-27" fmla="*/ 3668827 w 4903646"/>
              <a:gd name="connsiteY1-28" fmla="*/ 0 h 5105400"/>
              <a:gd name="connsiteX2-29" fmla="*/ 4903646 w 4903646"/>
              <a:gd name="connsiteY2-30" fmla="*/ 5105400 h 5105400"/>
              <a:gd name="connsiteX3-31" fmla="*/ 0 w 4903646"/>
              <a:gd name="connsiteY3-32" fmla="*/ 4400550 h 5105400"/>
              <a:gd name="connsiteX0-33" fmla="*/ 0 w 4327800"/>
              <a:gd name="connsiteY0-34" fmla="*/ 4362450 h 5105400"/>
              <a:gd name="connsiteX1-35" fmla="*/ 3092981 w 4327800"/>
              <a:gd name="connsiteY1-36" fmla="*/ 0 h 5105400"/>
              <a:gd name="connsiteX2-37" fmla="*/ 4327800 w 4327800"/>
              <a:gd name="connsiteY2-38" fmla="*/ 5105400 h 5105400"/>
              <a:gd name="connsiteX3-39" fmla="*/ 0 w 4327800"/>
              <a:gd name="connsiteY3-40" fmla="*/ 4362450 h 5105400"/>
              <a:gd name="connsiteX0-41" fmla="*/ 0 w 4882318"/>
              <a:gd name="connsiteY0-42" fmla="*/ 4629150 h 5105400"/>
              <a:gd name="connsiteX1-43" fmla="*/ 3647499 w 4882318"/>
              <a:gd name="connsiteY1-44" fmla="*/ 0 h 5105400"/>
              <a:gd name="connsiteX2-45" fmla="*/ 4882318 w 4882318"/>
              <a:gd name="connsiteY2-46" fmla="*/ 5105400 h 5105400"/>
              <a:gd name="connsiteX3-47" fmla="*/ 0 w 4882318"/>
              <a:gd name="connsiteY3-48" fmla="*/ 4629150 h 5105400"/>
              <a:gd name="connsiteX0-49" fmla="*/ 0 w 4775680"/>
              <a:gd name="connsiteY0-50" fmla="*/ 4686300 h 5105400"/>
              <a:gd name="connsiteX1-51" fmla="*/ 3540861 w 4775680"/>
              <a:gd name="connsiteY1-52" fmla="*/ 0 h 5105400"/>
              <a:gd name="connsiteX2-53" fmla="*/ 4775680 w 4775680"/>
              <a:gd name="connsiteY2-54" fmla="*/ 5105400 h 5105400"/>
              <a:gd name="connsiteX3-55" fmla="*/ 0 w 4775680"/>
              <a:gd name="connsiteY3-56" fmla="*/ 4686300 h 5105400"/>
              <a:gd name="connsiteX0-57" fmla="*/ 0 w 4781869"/>
              <a:gd name="connsiteY0-58" fmla="*/ 4686300 h 5127512"/>
              <a:gd name="connsiteX1-59" fmla="*/ 3540861 w 4781869"/>
              <a:gd name="connsiteY1-60" fmla="*/ 0 h 5127512"/>
              <a:gd name="connsiteX2-61" fmla="*/ 4781869 w 4781869"/>
              <a:gd name="connsiteY2-62" fmla="*/ 5127512 h 5127512"/>
              <a:gd name="connsiteX3-63" fmla="*/ 0 w 4781869"/>
              <a:gd name="connsiteY3-64" fmla="*/ 4686300 h 5127512"/>
            </a:gdLst>
            <a:ahLst/>
            <a:cxnLst>
              <a:cxn ang="0">
                <a:pos x="connsiteX0-1" y="connsiteY0-2"/>
              </a:cxn>
              <a:cxn ang="0">
                <a:pos x="connsiteX1-3" y="connsiteY1-4"/>
              </a:cxn>
              <a:cxn ang="0">
                <a:pos x="connsiteX2-5" y="connsiteY2-6"/>
              </a:cxn>
              <a:cxn ang="0">
                <a:pos x="connsiteX3-7" y="connsiteY3-8"/>
              </a:cxn>
            </a:cxnLst>
            <a:rect l="l" t="t" r="r" b="b"/>
            <a:pathLst>
              <a:path w="4781869" h="5127512">
                <a:moveTo>
                  <a:pt x="0" y="4686300"/>
                </a:moveTo>
                <a:lnTo>
                  <a:pt x="3540861" y="0"/>
                </a:lnTo>
                <a:lnTo>
                  <a:pt x="4781869" y="5127512"/>
                </a:lnTo>
                <a:lnTo>
                  <a:pt x="0" y="46863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Isosceles Triangle 23" hidden="1"/>
          <p:cNvSpPr/>
          <p:nvPr/>
        </p:nvSpPr>
        <p:spPr>
          <a:xfrm>
            <a:off x="2819400" y="1009649"/>
            <a:ext cx="4906327" cy="5889967"/>
          </a:xfrm>
          <a:custGeom>
            <a:avLst/>
            <a:gdLst>
              <a:gd name="connsiteX0" fmla="*/ 0 w 5789676"/>
              <a:gd name="connsiteY0" fmla="*/ 4991100 h 4991100"/>
              <a:gd name="connsiteX1" fmla="*/ 3637769 w 5789676"/>
              <a:gd name="connsiteY1" fmla="*/ 0 h 4991100"/>
              <a:gd name="connsiteX2" fmla="*/ 5789676 w 5789676"/>
              <a:gd name="connsiteY2" fmla="*/ 4991100 h 4991100"/>
              <a:gd name="connsiteX3" fmla="*/ 0 w 5789676"/>
              <a:gd name="connsiteY3" fmla="*/ 4991100 h 4991100"/>
              <a:gd name="connsiteX0-1" fmla="*/ 0 w 5351526"/>
              <a:gd name="connsiteY0-2" fmla="*/ 4457700 h 4991100"/>
              <a:gd name="connsiteX1-3" fmla="*/ 3199619 w 5351526"/>
              <a:gd name="connsiteY1-4" fmla="*/ 0 h 4991100"/>
              <a:gd name="connsiteX2-5" fmla="*/ 5351526 w 5351526"/>
              <a:gd name="connsiteY2-6" fmla="*/ 4991100 h 4991100"/>
              <a:gd name="connsiteX3-7" fmla="*/ 0 w 5351526"/>
              <a:gd name="connsiteY3-8" fmla="*/ 4457700 h 4991100"/>
              <a:gd name="connsiteX0-9" fmla="*/ 0 w 5351526"/>
              <a:gd name="connsiteY0-10" fmla="*/ 4572000 h 5105400"/>
              <a:gd name="connsiteX1-11" fmla="*/ 4116707 w 5351526"/>
              <a:gd name="connsiteY1-12" fmla="*/ 0 h 5105400"/>
              <a:gd name="connsiteX2-13" fmla="*/ 5351526 w 5351526"/>
              <a:gd name="connsiteY2-14" fmla="*/ 5105400 h 5105400"/>
              <a:gd name="connsiteX3-15" fmla="*/ 0 w 5351526"/>
              <a:gd name="connsiteY3-16" fmla="*/ 4572000 h 5105400"/>
              <a:gd name="connsiteX0-17" fmla="*/ 0 w 4690370"/>
              <a:gd name="connsiteY0-18" fmla="*/ 4229100 h 5105400"/>
              <a:gd name="connsiteX1-19" fmla="*/ 3455551 w 4690370"/>
              <a:gd name="connsiteY1-20" fmla="*/ 0 h 5105400"/>
              <a:gd name="connsiteX2-21" fmla="*/ 4690370 w 4690370"/>
              <a:gd name="connsiteY2-22" fmla="*/ 5105400 h 5105400"/>
              <a:gd name="connsiteX3-23" fmla="*/ 0 w 4690370"/>
              <a:gd name="connsiteY3-24" fmla="*/ 4229100 h 5105400"/>
              <a:gd name="connsiteX0-25" fmla="*/ 0 w 4903646"/>
              <a:gd name="connsiteY0-26" fmla="*/ 4400550 h 5105400"/>
              <a:gd name="connsiteX1-27" fmla="*/ 3668827 w 4903646"/>
              <a:gd name="connsiteY1-28" fmla="*/ 0 h 5105400"/>
              <a:gd name="connsiteX2-29" fmla="*/ 4903646 w 4903646"/>
              <a:gd name="connsiteY2-30" fmla="*/ 5105400 h 5105400"/>
              <a:gd name="connsiteX3-31" fmla="*/ 0 w 4903646"/>
              <a:gd name="connsiteY3-32" fmla="*/ 4400550 h 5105400"/>
              <a:gd name="connsiteX0-33" fmla="*/ 0 w 4327800"/>
              <a:gd name="connsiteY0-34" fmla="*/ 4362450 h 5105400"/>
              <a:gd name="connsiteX1-35" fmla="*/ 3092981 w 4327800"/>
              <a:gd name="connsiteY1-36" fmla="*/ 0 h 5105400"/>
              <a:gd name="connsiteX2-37" fmla="*/ 4327800 w 4327800"/>
              <a:gd name="connsiteY2-38" fmla="*/ 5105400 h 5105400"/>
              <a:gd name="connsiteX3-39" fmla="*/ 0 w 4327800"/>
              <a:gd name="connsiteY3-40" fmla="*/ 4362450 h 5105400"/>
              <a:gd name="connsiteX0-41" fmla="*/ 0 w 4882318"/>
              <a:gd name="connsiteY0-42" fmla="*/ 4629150 h 5105400"/>
              <a:gd name="connsiteX1-43" fmla="*/ 3647499 w 4882318"/>
              <a:gd name="connsiteY1-44" fmla="*/ 0 h 5105400"/>
              <a:gd name="connsiteX2-45" fmla="*/ 4882318 w 4882318"/>
              <a:gd name="connsiteY2-46" fmla="*/ 5105400 h 5105400"/>
              <a:gd name="connsiteX3-47" fmla="*/ 0 w 4882318"/>
              <a:gd name="connsiteY3-48" fmla="*/ 4629150 h 5105400"/>
              <a:gd name="connsiteX0-49" fmla="*/ 0 w 4775680"/>
              <a:gd name="connsiteY0-50" fmla="*/ 4686300 h 5105400"/>
              <a:gd name="connsiteX1-51" fmla="*/ 3540861 w 4775680"/>
              <a:gd name="connsiteY1-52" fmla="*/ 0 h 5105400"/>
              <a:gd name="connsiteX2-53" fmla="*/ 4775680 w 4775680"/>
              <a:gd name="connsiteY2-54" fmla="*/ 5105400 h 5105400"/>
              <a:gd name="connsiteX3-55" fmla="*/ 0 w 4775680"/>
              <a:gd name="connsiteY3-56" fmla="*/ 4686300 h 5105400"/>
              <a:gd name="connsiteX0-57" fmla="*/ 0 w 4781869"/>
              <a:gd name="connsiteY0-58" fmla="*/ 4686300 h 5127512"/>
              <a:gd name="connsiteX1-59" fmla="*/ 3540861 w 4781869"/>
              <a:gd name="connsiteY1-60" fmla="*/ 0 h 5127512"/>
              <a:gd name="connsiteX2-61" fmla="*/ 4781869 w 4781869"/>
              <a:gd name="connsiteY2-62" fmla="*/ 5127512 h 5127512"/>
              <a:gd name="connsiteX3-63" fmla="*/ 0 w 4781869"/>
              <a:gd name="connsiteY3-64" fmla="*/ 4686300 h 5127512"/>
            </a:gdLst>
            <a:ahLst/>
            <a:cxnLst>
              <a:cxn ang="0">
                <a:pos x="connsiteX0-1" y="connsiteY0-2"/>
              </a:cxn>
              <a:cxn ang="0">
                <a:pos x="connsiteX1-3" y="connsiteY1-4"/>
              </a:cxn>
              <a:cxn ang="0">
                <a:pos x="connsiteX2-5" y="connsiteY2-6"/>
              </a:cxn>
              <a:cxn ang="0">
                <a:pos x="connsiteX3-7" y="connsiteY3-8"/>
              </a:cxn>
            </a:cxnLst>
            <a:rect l="l" t="t" r="r" b="b"/>
            <a:pathLst>
              <a:path w="4781869" h="5127512">
                <a:moveTo>
                  <a:pt x="0" y="4686300"/>
                </a:moveTo>
                <a:lnTo>
                  <a:pt x="3540861" y="0"/>
                </a:lnTo>
                <a:lnTo>
                  <a:pt x="4781869" y="5127512"/>
                </a:lnTo>
                <a:lnTo>
                  <a:pt x="0" y="46863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Isosceles Triangle 23" hidden="1"/>
          <p:cNvSpPr/>
          <p:nvPr/>
        </p:nvSpPr>
        <p:spPr>
          <a:xfrm>
            <a:off x="2971800" y="1162049"/>
            <a:ext cx="4906327" cy="5889967"/>
          </a:xfrm>
          <a:custGeom>
            <a:avLst/>
            <a:gdLst>
              <a:gd name="connsiteX0" fmla="*/ 0 w 5789676"/>
              <a:gd name="connsiteY0" fmla="*/ 4991100 h 4991100"/>
              <a:gd name="connsiteX1" fmla="*/ 3637769 w 5789676"/>
              <a:gd name="connsiteY1" fmla="*/ 0 h 4991100"/>
              <a:gd name="connsiteX2" fmla="*/ 5789676 w 5789676"/>
              <a:gd name="connsiteY2" fmla="*/ 4991100 h 4991100"/>
              <a:gd name="connsiteX3" fmla="*/ 0 w 5789676"/>
              <a:gd name="connsiteY3" fmla="*/ 4991100 h 4991100"/>
              <a:gd name="connsiteX0-1" fmla="*/ 0 w 5351526"/>
              <a:gd name="connsiteY0-2" fmla="*/ 4457700 h 4991100"/>
              <a:gd name="connsiteX1-3" fmla="*/ 3199619 w 5351526"/>
              <a:gd name="connsiteY1-4" fmla="*/ 0 h 4991100"/>
              <a:gd name="connsiteX2-5" fmla="*/ 5351526 w 5351526"/>
              <a:gd name="connsiteY2-6" fmla="*/ 4991100 h 4991100"/>
              <a:gd name="connsiteX3-7" fmla="*/ 0 w 5351526"/>
              <a:gd name="connsiteY3-8" fmla="*/ 4457700 h 4991100"/>
              <a:gd name="connsiteX0-9" fmla="*/ 0 w 5351526"/>
              <a:gd name="connsiteY0-10" fmla="*/ 4572000 h 5105400"/>
              <a:gd name="connsiteX1-11" fmla="*/ 4116707 w 5351526"/>
              <a:gd name="connsiteY1-12" fmla="*/ 0 h 5105400"/>
              <a:gd name="connsiteX2-13" fmla="*/ 5351526 w 5351526"/>
              <a:gd name="connsiteY2-14" fmla="*/ 5105400 h 5105400"/>
              <a:gd name="connsiteX3-15" fmla="*/ 0 w 5351526"/>
              <a:gd name="connsiteY3-16" fmla="*/ 4572000 h 5105400"/>
              <a:gd name="connsiteX0-17" fmla="*/ 0 w 4690370"/>
              <a:gd name="connsiteY0-18" fmla="*/ 4229100 h 5105400"/>
              <a:gd name="connsiteX1-19" fmla="*/ 3455551 w 4690370"/>
              <a:gd name="connsiteY1-20" fmla="*/ 0 h 5105400"/>
              <a:gd name="connsiteX2-21" fmla="*/ 4690370 w 4690370"/>
              <a:gd name="connsiteY2-22" fmla="*/ 5105400 h 5105400"/>
              <a:gd name="connsiteX3-23" fmla="*/ 0 w 4690370"/>
              <a:gd name="connsiteY3-24" fmla="*/ 4229100 h 5105400"/>
              <a:gd name="connsiteX0-25" fmla="*/ 0 w 4903646"/>
              <a:gd name="connsiteY0-26" fmla="*/ 4400550 h 5105400"/>
              <a:gd name="connsiteX1-27" fmla="*/ 3668827 w 4903646"/>
              <a:gd name="connsiteY1-28" fmla="*/ 0 h 5105400"/>
              <a:gd name="connsiteX2-29" fmla="*/ 4903646 w 4903646"/>
              <a:gd name="connsiteY2-30" fmla="*/ 5105400 h 5105400"/>
              <a:gd name="connsiteX3-31" fmla="*/ 0 w 4903646"/>
              <a:gd name="connsiteY3-32" fmla="*/ 4400550 h 5105400"/>
              <a:gd name="connsiteX0-33" fmla="*/ 0 w 4327800"/>
              <a:gd name="connsiteY0-34" fmla="*/ 4362450 h 5105400"/>
              <a:gd name="connsiteX1-35" fmla="*/ 3092981 w 4327800"/>
              <a:gd name="connsiteY1-36" fmla="*/ 0 h 5105400"/>
              <a:gd name="connsiteX2-37" fmla="*/ 4327800 w 4327800"/>
              <a:gd name="connsiteY2-38" fmla="*/ 5105400 h 5105400"/>
              <a:gd name="connsiteX3-39" fmla="*/ 0 w 4327800"/>
              <a:gd name="connsiteY3-40" fmla="*/ 4362450 h 5105400"/>
              <a:gd name="connsiteX0-41" fmla="*/ 0 w 4882318"/>
              <a:gd name="connsiteY0-42" fmla="*/ 4629150 h 5105400"/>
              <a:gd name="connsiteX1-43" fmla="*/ 3647499 w 4882318"/>
              <a:gd name="connsiteY1-44" fmla="*/ 0 h 5105400"/>
              <a:gd name="connsiteX2-45" fmla="*/ 4882318 w 4882318"/>
              <a:gd name="connsiteY2-46" fmla="*/ 5105400 h 5105400"/>
              <a:gd name="connsiteX3-47" fmla="*/ 0 w 4882318"/>
              <a:gd name="connsiteY3-48" fmla="*/ 4629150 h 5105400"/>
              <a:gd name="connsiteX0-49" fmla="*/ 0 w 4775680"/>
              <a:gd name="connsiteY0-50" fmla="*/ 4686300 h 5105400"/>
              <a:gd name="connsiteX1-51" fmla="*/ 3540861 w 4775680"/>
              <a:gd name="connsiteY1-52" fmla="*/ 0 h 5105400"/>
              <a:gd name="connsiteX2-53" fmla="*/ 4775680 w 4775680"/>
              <a:gd name="connsiteY2-54" fmla="*/ 5105400 h 5105400"/>
              <a:gd name="connsiteX3-55" fmla="*/ 0 w 4775680"/>
              <a:gd name="connsiteY3-56" fmla="*/ 4686300 h 5105400"/>
              <a:gd name="connsiteX0-57" fmla="*/ 0 w 4781869"/>
              <a:gd name="connsiteY0-58" fmla="*/ 4686300 h 5127512"/>
              <a:gd name="connsiteX1-59" fmla="*/ 3540861 w 4781869"/>
              <a:gd name="connsiteY1-60" fmla="*/ 0 h 5127512"/>
              <a:gd name="connsiteX2-61" fmla="*/ 4781869 w 4781869"/>
              <a:gd name="connsiteY2-62" fmla="*/ 5127512 h 5127512"/>
              <a:gd name="connsiteX3-63" fmla="*/ 0 w 4781869"/>
              <a:gd name="connsiteY3-64" fmla="*/ 4686300 h 5127512"/>
            </a:gdLst>
            <a:ahLst/>
            <a:cxnLst>
              <a:cxn ang="0">
                <a:pos x="connsiteX0-1" y="connsiteY0-2"/>
              </a:cxn>
              <a:cxn ang="0">
                <a:pos x="connsiteX1-3" y="connsiteY1-4"/>
              </a:cxn>
              <a:cxn ang="0">
                <a:pos x="connsiteX2-5" y="connsiteY2-6"/>
              </a:cxn>
              <a:cxn ang="0">
                <a:pos x="connsiteX3-7" y="connsiteY3-8"/>
              </a:cxn>
            </a:cxnLst>
            <a:rect l="l" t="t" r="r" b="b"/>
            <a:pathLst>
              <a:path w="4781869" h="5127512">
                <a:moveTo>
                  <a:pt x="0" y="4686300"/>
                </a:moveTo>
                <a:lnTo>
                  <a:pt x="3540861" y="0"/>
                </a:lnTo>
                <a:lnTo>
                  <a:pt x="4781869" y="5127512"/>
                </a:lnTo>
                <a:lnTo>
                  <a:pt x="0" y="46863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Isosceles Triangle 23" hidden="1"/>
          <p:cNvSpPr/>
          <p:nvPr/>
        </p:nvSpPr>
        <p:spPr>
          <a:xfrm>
            <a:off x="3124200" y="1314449"/>
            <a:ext cx="4906327" cy="5889967"/>
          </a:xfrm>
          <a:custGeom>
            <a:avLst/>
            <a:gdLst>
              <a:gd name="connsiteX0" fmla="*/ 0 w 5789676"/>
              <a:gd name="connsiteY0" fmla="*/ 4991100 h 4991100"/>
              <a:gd name="connsiteX1" fmla="*/ 3637769 w 5789676"/>
              <a:gd name="connsiteY1" fmla="*/ 0 h 4991100"/>
              <a:gd name="connsiteX2" fmla="*/ 5789676 w 5789676"/>
              <a:gd name="connsiteY2" fmla="*/ 4991100 h 4991100"/>
              <a:gd name="connsiteX3" fmla="*/ 0 w 5789676"/>
              <a:gd name="connsiteY3" fmla="*/ 4991100 h 4991100"/>
              <a:gd name="connsiteX0-1" fmla="*/ 0 w 5351526"/>
              <a:gd name="connsiteY0-2" fmla="*/ 4457700 h 4991100"/>
              <a:gd name="connsiteX1-3" fmla="*/ 3199619 w 5351526"/>
              <a:gd name="connsiteY1-4" fmla="*/ 0 h 4991100"/>
              <a:gd name="connsiteX2-5" fmla="*/ 5351526 w 5351526"/>
              <a:gd name="connsiteY2-6" fmla="*/ 4991100 h 4991100"/>
              <a:gd name="connsiteX3-7" fmla="*/ 0 w 5351526"/>
              <a:gd name="connsiteY3-8" fmla="*/ 4457700 h 4991100"/>
              <a:gd name="connsiteX0-9" fmla="*/ 0 w 5351526"/>
              <a:gd name="connsiteY0-10" fmla="*/ 4572000 h 5105400"/>
              <a:gd name="connsiteX1-11" fmla="*/ 4116707 w 5351526"/>
              <a:gd name="connsiteY1-12" fmla="*/ 0 h 5105400"/>
              <a:gd name="connsiteX2-13" fmla="*/ 5351526 w 5351526"/>
              <a:gd name="connsiteY2-14" fmla="*/ 5105400 h 5105400"/>
              <a:gd name="connsiteX3-15" fmla="*/ 0 w 5351526"/>
              <a:gd name="connsiteY3-16" fmla="*/ 4572000 h 5105400"/>
              <a:gd name="connsiteX0-17" fmla="*/ 0 w 4690370"/>
              <a:gd name="connsiteY0-18" fmla="*/ 4229100 h 5105400"/>
              <a:gd name="connsiteX1-19" fmla="*/ 3455551 w 4690370"/>
              <a:gd name="connsiteY1-20" fmla="*/ 0 h 5105400"/>
              <a:gd name="connsiteX2-21" fmla="*/ 4690370 w 4690370"/>
              <a:gd name="connsiteY2-22" fmla="*/ 5105400 h 5105400"/>
              <a:gd name="connsiteX3-23" fmla="*/ 0 w 4690370"/>
              <a:gd name="connsiteY3-24" fmla="*/ 4229100 h 5105400"/>
              <a:gd name="connsiteX0-25" fmla="*/ 0 w 4903646"/>
              <a:gd name="connsiteY0-26" fmla="*/ 4400550 h 5105400"/>
              <a:gd name="connsiteX1-27" fmla="*/ 3668827 w 4903646"/>
              <a:gd name="connsiteY1-28" fmla="*/ 0 h 5105400"/>
              <a:gd name="connsiteX2-29" fmla="*/ 4903646 w 4903646"/>
              <a:gd name="connsiteY2-30" fmla="*/ 5105400 h 5105400"/>
              <a:gd name="connsiteX3-31" fmla="*/ 0 w 4903646"/>
              <a:gd name="connsiteY3-32" fmla="*/ 4400550 h 5105400"/>
              <a:gd name="connsiteX0-33" fmla="*/ 0 w 4327800"/>
              <a:gd name="connsiteY0-34" fmla="*/ 4362450 h 5105400"/>
              <a:gd name="connsiteX1-35" fmla="*/ 3092981 w 4327800"/>
              <a:gd name="connsiteY1-36" fmla="*/ 0 h 5105400"/>
              <a:gd name="connsiteX2-37" fmla="*/ 4327800 w 4327800"/>
              <a:gd name="connsiteY2-38" fmla="*/ 5105400 h 5105400"/>
              <a:gd name="connsiteX3-39" fmla="*/ 0 w 4327800"/>
              <a:gd name="connsiteY3-40" fmla="*/ 4362450 h 5105400"/>
              <a:gd name="connsiteX0-41" fmla="*/ 0 w 4882318"/>
              <a:gd name="connsiteY0-42" fmla="*/ 4629150 h 5105400"/>
              <a:gd name="connsiteX1-43" fmla="*/ 3647499 w 4882318"/>
              <a:gd name="connsiteY1-44" fmla="*/ 0 h 5105400"/>
              <a:gd name="connsiteX2-45" fmla="*/ 4882318 w 4882318"/>
              <a:gd name="connsiteY2-46" fmla="*/ 5105400 h 5105400"/>
              <a:gd name="connsiteX3-47" fmla="*/ 0 w 4882318"/>
              <a:gd name="connsiteY3-48" fmla="*/ 4629150 h 5105400"/>
              <a:gd name="connsiteX0-49" fmla="*/ 0 w 4775680"/>
              <a:gd name="connsiteY0-50" fmla="*/ 4686300 h 5105400"/>
              <a:gd name="connsiteX1-51" fmla="*/ 3540861 w 4775680"/>
              <a:gd name="connsiteY1-52" fmla="*/ 0 h 5105400"/>
              <a:gd name="connsiteX2-53" fmla="*/ 4775680 w 4775680"/>
              <a:gd name="connsiteY2-54" fmla="*/ 5105400 h 5105400"/>
              <a:gd name="connsiteX3-55" fmla="*/ 0 w 4775680"/>
              <a:gd name="connsiteY3-56" fmla="*/ 4686300 h 5105400"/>
              <a:gd name="connsiteX0-57" fmla="*/ 0 w 4781869"/>
              <a:gd name="connsiteY0-58" fmla="*/ 4686300 h 5127512"/>
              <a:gd name="connsiteX1-59" fmla="*/ 3540861 w 4781869"/>
              <a:gd name="connsiteY1-60" fmla="*/ 0 h 5127512"/>
              <a:gd name="connsiteX2-61" fmla="*/ 4781869 w 4781869"/>
              <a:gd name="connsiteY2-62" fmla="*/ 5127512 h 5127512"/>
              <a:gd name="connsiteX3-63" fmla="*/ 0 w 4781869"/>
              <a:gd name="connsiteY3-64" fmla="*/ 4686300 h 5127512"/>
            </a:gdLst>
            <a:ahLst/>
            <a:cxnLst>
              <a:cxn ang="0">
                <a:pos x="connsiteX0-1" y="connsiteY0-2"/>
              </a:cxn>
              <a:cxn ang="0">
                <a:pos x="connsiteX1-3" y="connsiteY1-4"/>
              </a:cxn>
              <a:cxn ang="0">
                <a:pos x="connsiteX2-5" y="connsiteY2-6"/>
              </a:cxn>
              <a:cxn ang="0">
                <a:pos x="connsiteX3-7" y="connsiteY3-8"/>
              </a:cxn>
            </a:cxnLst>
            <a:rect l="l" t="t" r="r" b="b"/>
            <a:pathLst>
              <a:path w="4781869" h="5127512">
                <a:moveTo>
                  <a:pt x="0" y="4686300"/>
                </a:moveTo>
                <a:lnTo>
                  <a:pt x="3540861" y="0"/>
                </a:lnTo>
                <a:lnTo>
                  <a:pt x="4781869" y="5127512"/>
                </a:lnTo>
                <a:lnTo>
                  <a:pt x="0" y="46863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25" hidden="1"/>
          <p:cNvSpPr/>
          <p:nvPr/>
        </p:nvSpPr>
        <p:spPr>
          <a:xfrm>
            <a:off x="5999667" y="558426"/>
            <a:ext cx="3395907" cy="5880474"/>
          </a:xfrm>
          <a:custGeom>
            <a:avLst/>
            <a:gdLst>
              <a:gd name="connsiteX0" fmla="*/ 0 w 5811775"/>
              <a:gd name="connsiteY0" fmla="*/ 5105400 h 5105400"/>
              <a:gd name="connsiteX1" fmla="*/ 1381924 w 5811775"/>
              <a:gd name="connsiteY1" fmla="*/ 0 h 5105400"/>
              <a:gd name="connsiteX2" fmla="*/ 5811775 w 5811775"/>
              <a:gd name="connsiteY2" fmla="*/ 5105400 h 5105400"/>
              <a:gd name="connsiteX3" fmla="*/ 0 w 5811775"/>
              <a:gd name="connsiteY3" fmla="*/ 5105400 h 5105400"/>
              <a:gd name="connsiteX0-1" fmla="*/ 0 w 4935475"/>
              <a:gd name="connsiteY0-2" fmla="*/ 5105400 h 5105400"/>
              <a:gd name="connsiteX1-3" fmla="*/ 1381924 w 4935475"/>
              <a:gd name="connsiteY1-4" fmla="*/ 0 h 5105400"/>
              <a:gd name="connsiteX2-5" fmla="*/ 4935475 w 4935475"/>
              <a:gd name="connsiteY2-6" fmla="*/ 3390900 h 5105400"/>
              <a:gd name="connsiteX3-7" fmla="*/ 0 w 4935475"/>
              <a:gd name="connsiteY3-8" fmla="*/ 5105400 h 5105400"/>
              <a:gd name="connsiteX0-9" fmla="*/ 1094576 w 3553551"/>
              <a:gd name="connsiteY0-10" fmla="*/ 5124450 h 5124450"/>
              <a:gd name="connsiteX1-11" fmla="*/ 0 w 3553551"/>
              <a:gd name="connsiteY1-12" fmla="*/ 0 h 5124450"/>
              <a:gd name="connsiteX2-13" fmla="*/ 3553551 w 3553551"/>
              <a:gd name="connsiteY2-14" fmla="*/ 3390900 h 5124450"/>
              <a:gd name="connsiteX3-15" fmla="*/ 1094576 w 3553551"/>
              <a:gd name="connsiteY3-16" fmla="*/ 5124450 h 5124450"/>
              <a:gd name="connsiteX0-17" fmla="*/ 1094576 w 2848701"/>
              <a:gd name="connsiteY0-18" fmla="*/ 5124450 h 5124450"/>
              <a:gd name="connsiteX1-19" fmla="*/ 0 w 2848701"/>
              <a:gd name="connsiteY1-20" fmla="*/ 0 h 5124450"/>
              <a:gd name="connsiteX2-21" fmla="*/ 2848701 w 2848701"/>
              <a:gd name="connsiteY2-22" fmla="*/ 4381500 h 5124450"/>
              <a:gd name="connsiteX3-23" fmla="*/ 1094576 w 2848701"/>
              <a:gd name="connsiteY3-24" fmla="*/ 5124450 h 5124450"/>
              <a:gd name="connsiteX0-25" fmla="*/ 1094576 w 2943951"/>
              <a:gd name="connsiteY0-26" fmla="*/ 5124450 h 5124450"/>
              <a:gd name="connsiteX1-27" fmla="*/ 0 w 2943951"/>
              <a:gd name="connsiteY1-28" fmla="*/ 0 h 5124450"/>
              <a:gd name="connsiteX2-29" fmla="*/ 2943951 w 2943951"/>
              <a:gd name="connsiteY2-30" fmla="*/ 4305300 h 5124450"/>
              <a:gd name="connsiteX3-31" fmla="*/ 1094576 w 2943951"/>
              <a:gd name="connsiteY3-32" fmla="*/ 5124450 h 5124450"/>
              <a:gd name="connsiteX0-33" fmla="*/ 1127744 w 2977119"/>
              <a:gd name="connsiteY0-34" fmla="*/ 5124450 h 5124450"/>
              <a:gd name="connsiteX1-35" fmla="*/ 0 w 2977119"/>
              <a:gd name="connsiteY1-36" fmla="*/ 0 h 5124450"/>
              <a:gd name="connsiteX2-37" fmla="*/ 2977119 w 2977119"/>
              <a:gd name="connsiteY2-38" fmla="*/ 4305300 h 5124450"/>
              <a:gd name="connsiteX3-39" fmla="*/ 1127744 w 2977119"/>
              <a:gd name="connsiteY3-40" fmla="*/ 5124450 h 5124450"/>
              <a:gd name="connsiteX0-41" fmla="*/ 1080919 w 2930294"/>
              <a:gd name="connsiteY0-42" fmla="*/ 5119248 h 5119248"/>
              <a:gd name="connsiteX1-43" fmla="*/ 0 w 2930294"/>
              <a:gd name="connsiteY1-44" fmla="*/ 0 h 5119248"/>
              <a:gd name="connsiteX2-45" fmla="*/ 2930294 w 2930294"/>
              <a:gd name="connsiteY2-46" fmla="*/ 4300098 h 5119248"/>
              <a:gd name="connsiteX3-47" fmla="*/ 1080919 w 2930294"/>
              <a:gd name="connsiteY3-48" fmla="*/ 5119248 h 5119248"/>
              <a:gd name="connsiteX0-49" fmla="*/ 1106933 w 2956308"/>
              <a:gd name="connsiteY0-50" fmla="*/ 5119248 h 5119248"/>
              <a:gd name="connsiteX1-51" fmla="*/ 0 w 2956308"/>
              <a:gd name="connsiteY1-52" fmla="*/ 0 h 5119248"/>
              <a:gd name="connsiteX2-53" fmla="*/ 2956308 w 2956308"/>
              <a:gd name="connsiteY2-54" fmla="*/ 4300098 h 5119248"/>
              <a:gd name="connsiteX3-55" fmla="*/ 1106933 w 2956308"/>
              <a:gd name="connsiteY3-56" fmla="*/ 5119248 h 5119248"/>
              <a:gd name="connsiteX0-57" fmla="*/ 1106933 w 2956308"/>
              <a:gd name="connsiteY0-58" fmla="*/ 5119248 h 5119248"/>
              <a:gd name="connsiteX1-59" fmla="*/ 0 w 2956308"/>
              <a:gd name="connsiteY1-60" fmla="*/ 0 h 5119248"/>
              <a:gd name="connsiteX2-61" fmla="*/ 2956308 w 2956308"/>
              <a:gd name="connsiteY2-62" fmla="*/ 4300098 h 5119248"/>
              <a:gd name="connsiteX3-63" fmla="*/ 1106933 w 2956308"/>
              <a:gd name="connsiteY3-64" fmla="*/ 5119248 h 5119248"/>
            </a:gdLst>
            <a:ahLst/>
            <a:cxnLst>
              <a:cxn ang="0">
                <a:pos x="connsiteX0-1" y="connsiteY0-2"/>
              </a:cxn>
              <a:cxn ang="0">
                <a:pos x="connsiteX1-3" y="connsiteY1-4"/>
              </a:cxn>
              <a:cxn ang="0">
                <a:pos x="connsiteX2-5" y="connsiteY2-6"/>
              </a:cxn>
              <a:cxn ang="0">
                <a:pos x="connsiteX3-7" y="connsiteY3-8"/>
              </a:cxn>
            </a:cxnLst>
            <a:rect l="l" t="t" r="r" b="b"/>
            <a:pathLst>
              <a:path w="2956308" h="5119248">
                <a:moveTo>
                  <a:pt x="1106933" y="5119248"/>
                </a:moveTo>
                <a:lnTo>
                  <a:pt x="0" y="0"/>
                </a:lnTo>
                <a:lnTo>
                  <a:pt x="2956308" y="4300098"/>
                </a:lnTo>
                <a:lnTo>
                  <a:pt x="1106933" y="511924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25" hidden="1"/>
          <p:cNvSpPr/>
          <p:nvPr/>
        </p:nvSpPr>
        <p:spPr>
          <a:xfrm>
            <a:off x="6152067" y="710826"/>
            <a:ext cx="3395907" cy="5880474"/>
          </a:xfrm>
          <a:custGeom>
            <a:avLst/>
            <a:gdLst>
              <a:gd name="connsiteX0" fmla="*/ 0 w 5811775"/>
              <a:gd name="connsiteY0" fmla="*/ 5105400 h 5105400"/>
              <a:gd name="connsiteX1" fmla="*/ 1381924 w 5811775"/>
              <a:gd name="connsiteY1" fmla="*/ 0 h 5105400"/>
              <a:gd name="connsiteX2" fmla="*/ 5811775 w 5811775"/>
              <a:gd name="connsiteY2" fmla="*/ 5105400 h 5105400"/>
              <a:gd name="connsiteX3" fmla="*/ 0 w 5811775"/>
              <a:gd name="connsiteY3" fmla="*/ 5105400 h 5105400"/>
              <a:gd name="connsiteX0-1" fmla="*/ 0 w 4935475"/>
              <a:gd name="connsiteY0-2" fmla="*/ 5105400 h 5105400"/>
              <a:gd name="connsiteX1-3" fmla="*/ 1381924 w 4935475"/>
              <a:gd name="connsiteY1-4" fmla="*/ 0 h 5105400"/>
              <a:gd name="connsiteX2-5" fmla="*/ 4935475 w 4935475"/>
              <a:gd name="connsiteY2-6" fmla="*/ 3390900 h 5105400"/>
              <a:gd name="connsiteX3-7" fmla="*/ 0 w 4935475"/>
              <a:gd name="connsiteY3-8" fmla="*/ 5105400 h 5105400"/>
              <a:gd name="connsiteX0-9" fmla="*/ 1094576 w 3553551"/>
              <a:gd name="connsiteY0-10" fmla="*/ 5124450 h 5124450"/>
              <a:gd name="connsiteX1-11" fmla="*/ 0 w 3553551"/>
              <a:gd name="connsiteY1-12" fmla="*/ 0 h 5124450"/>
              <a:gd name="connsiteX2-13" fmla="*/ 3553551 w 3553551"/>
              <a:gd name="connsiteY2-14" fmla="*/ 3390900 h 5124450"/>
              <a:gd name="connsiteX3-15" fmla="*/ 1094576 w 3553551"/>
              <a:gd name="connsiteY3-16" fmla="*/ 5124450 h 5124450"/>
              <a:gd name="connsiteX0-17" fmla="*/ 1094576 w 2848701"/>
              <a:gd name="connsiteY0-18" fmla="*/ 5124450 h 5124450"/>
              <a:gd name="connsiteX1-19" fmla="*/ 0 w 2848701"/>
              <a:gd name="connsiteY1-20" fmla="*/ 0 h 5124450"/>
              <a:gd name="connsiteX2-21" fmla="*/ 2848701 w 2848701"/>
              <a:gd name="connsiteY2-22" fmla="*/ 4381500 h 5124450"/>
              <a:gd name="connsiteX3-23" fmla="*/ 1094576 w 2848701"/>
              <a:gd name="connsiteY3-24" fmla="*/ 5124450 h 5124450"/>
              <a:gd name="connsiteX0-25" fmla="*/ 1094576 w 2943951"/>
              <a:gd name="connsiteY0-26" fmla="*/ 5124450 h 5124450"/>
              <a:gd name="connsiteX1-27" fmla="*/ 0 w 2943951"/>
              <a:gd name="connsiteY1-28" fmla="*/ 0 h 5124450"/>
              <a:gd name="connsiteX2-29" fmla="*/ 2943951 w 2943951"/>
              <a:gd name="connsiteY2-30" fmla="*/ 4305300 h 5124450"/>
              <a:gd name="connsiteX3-31" fmla="*/ 1094576 w 2943951"/>
              <a:gd name="connsiteY3-32" fmla="*/ 5124450 h 5124450"/>
              <a:gd name="connsiteX0-33" fmla="*/ 1127744 w 2977119"/>
              <a:gd name="connsiteY0-34" fmla="*/ 5124450 h 5124450"/>
              <a:gd name="connsiteX1-35" fmla="*/ 0 w 2977119"/>
              <a:gd name="connsiteY1-36" fmla="*/ 0 h 5124450"/>
              <a:gd name="connsiteX2-37" fmla="*/ 2977119 w 2977119"/>
              <a:gd name="connsiteY2-38" fmla="*/ 4305300 h 5124450"/>
              <a:gd name="connsiteX3-39" fmla="*/ 1127744 w 2977119"/>
              <a:gd name="connsiteY3-40" fmla="*/ 5124450 h 5124450"/>
              <a:gd name="connsiteX0-41" fmla="*/ 1080919 w 2930294"/>
              <a:gd name="connsiteY0-42" fmla="*/ 5119248 h 5119248"/>
              <a:gd name="connsiteX1-43" fmla="*/ 0 w 2930294"/>
              <a:gd name="connsiteY1-44" fmla="*/ 0 h 5119248"/>
              <a:gd name="connsiteX2-45" fmla="*/ 2930294 w 2930294"/>
              <a:gd name="connsiteY2-46" fmla="*/ 4300098 h 5119248"/>
              <a:gd name="connsiteX3-47" fmla="*/ 1080919 w 2930294"/>
              <a:gd name="connsiteY3-48" fmla="*/ 5119248 h 5119248"/>
              <a:gd name="connsiteX0-49" fmla="*/ 1106933 w 2956308"/>
              <a:gd name="connsiteY0-50" fmla="*/ 5119248 h 5119248"/>
              <a:gd name="connsiteX1-51" fmla="*/ 0 w 2956308"/>
              <a:gd name="connsiteY1-52" fmla="*/ 0 h 5119248"/>
              <a:gd name="connsiteX2-53" fmla="*/ 2956308 w 2956308"/>
              <a:gd name="connsiteY2-54" fmla="*/ 4300098 h 5119248"/>
              <a:gd name="connsiteX3-55" fmla="*/ 1106933 w 2956308"/>
              <a:gd name="connsiteY3-56" fmla="*/ 5119248 h 5119248"/>
              <a:gd name="connsiteX0-57" fmla="*/ 1106933 w 2956308"/>
              <a:gd name="connsiteY0-58" fmla="*/ 5119248 h 5119248"/>
              <a:gd name="connsiteX1-59" fmla="*/ 0 w 2956308"/>
              <a:gd name="connsiteY1-60" fmla="*/ 0 h 5119248"/>
              <a:gd name="connsiteX2-61" fmla="*/ 2956308 w 2956308"/>
              <a:gd name="connsiteY2-62" fmla="*/ 4300098 h 5119248"/>
              <a:gd name="connsiteX3-63" fmla="*/ 1106933 w 2956308"/>
              <a:gd name="connsiteY3-64" fmla="*/ 5119248 h 5119248"/>
            </a:gdLst>
            <a:ahLst/>
            <a:cxnLst>
              <a:cxn ang="0">
                <a:pos x="connsiteX0-1" y="connsiteY0-2"/>
              </a:cxn>
              <a:cxn ang="0">
                <a:pos x="connsiteX1-3" y="connsiteY1-4"/>
              </a:cxn>
              <a:cxn ang="0">
                <a:pos x="connsiteX2-5" y="connsiteY2-6"/>
              </a:cxn>
              <a:cxn ang="0">
                <a:pos x="connsiteX3-7" y="connsiteY3-8"/>
              </a:cxn>
            </a:cxnLst>
            <a:rect l="l" t="t" r="r" b="b"/>
            <a:pathLst>
              <a:path w="2956308" h="5119248">
                <a:moveTo>
                  <a:pt x="1106933" y="5119248"/>
                </a:moveTo>
                <a:lnTo>
                  <a:pt x="0" y="0"/>
                </a:lnTo>
                <a:lnTo>
                  <a:pt x="2956308" y="4300098"/>
                </a:lnTo>
                <a:lnTo>
                  <a:pt x="1106933" y="511924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Isosceles Triangle 25" hidden="1"/>
          <p:cNvSpPr/>
          <p:nvPr/>
        </p:nvSpPr>
        <p:spPr>
          <a:xfrm>
            <a:off x="6304467" y="863226"/>
            <a:ext cx="3395907" cy="5880474"/>
          </a:xfrm>
          <a:custGeom>
            <a:avLst/>
            <a:gdLst>
              <a:gd name="connsiteX0" fmla="*/ 0 w 5811775"/>
              <a:gd name="connsiteY0" fmla="*/ 5105400 h 5105400"/>
              <a:gd name="connsiteX1" fmla="*/ 1381924 w 5811775"/>
              <a:gd name="connsiteY1" fmla="*/ 0 h 5105400"/>
              <a:gd name="connsiteX2" fmla="*/ 5811775 w 5811775"/>
              <a:gd name="connsiteY2" fmla="*/ 5105400 h 5105400"/>
              <a:gd name="connsiteX3" fmla="*/ 0 w 5811775"/>
              <a:gd name="connsiteY3" fmla="*/ 5105400 h 5105400"/>
              <a:gd name="connsiteX0-1" fmla="*/ 0 w 4935475"/>
              <a:gd name="connsiteY0-2" fmla="*/ 5105400 h 5105400"/>
              <a:gd name="connsiteX1-3" fmla="*/ 1381924 w 4935475"/>
              <a:gd name="connsiteY1-4" fmla="*/ 0 h 5105400"/>
              <a:gd name="connsiteX2-5" fmla="*/ 4935475 w 4935475"/>
              <a:gd name="connsiteY2-6" fmla="*/ 3390900 h 5105400"/>
              <a:gd name="connsiteX3-7" fmla="*/ 0 w 4935475"/>
              <a:gd name="connsiteY3-8" fmla="*/ 5105400 h 5105400"/>
              <a:gd name="connsiteX0-9" fmla="*/ 1094576 w 3553551"/>
              <a:gd name="connsiteY0-10" fmla="*/ 5124450 h 5124450"/>
              <a:gd name="connsiteX1-11" fmla="*/ 0 w 3553551"/>
              <a:gd name="connsiteY1-12" fmla="*/ 0 h 5124450"/>
              <a:gd name="connsiteX2-13" fmla="*/ 3553551 w 3553551"/>
              <a:gd name="connsiteY2-14" fmla="*/ 3390900 h 5124450"/>
              <a:gd name="connsiteX3-15" fmla="*/ 1094576 w 3553551"/>
              <a:gd name="connsiteY3-16" fmla="*/ 5124450 h 5124450"/>
              <a:gd name="connsiteX0-17" fmla="*/ 1094576 w 2848701"/>
              <a:gd name="connsiteY0-18" fmla="*/ 5124450 h 5124450"/>
              <a:gd name="connsiteX1-19" fmla="*/ 0 w 2848701"/>
              <a:gd name="connsiteY1-20" fmla="*/ 0 h 5124450"/>
              <a:gd name="connsiteX2-21" fmla="*/ 2848701 w 2848701"/>
              <a:gd name="connsiteY2-22" fmla="*/ 4381500 h 5124450"/>
              <a:gd name="connsiteX3-23" fmla="*/ 1094576 w 2848701"/>
              <a:gd name="connsiteY3-24" fmla="*/ 5124450 h 5124450"/>
              <a:gd name="connsiteX0-25" fmla="*/ 1094576 w 2943951"/>
              <a:gd name="connsiteY0-26" fmla="*/ 5124450 h 5124450"/>
              <a:gd name="connsiteX1-27" fmla="*/ 0 w 2943951"/>
              <a:gd name="connsiteY1-28" fmla="*/ 0 h 5124450"/>
              <a:gd name="connsiteX2-29" fmla="*/ 2943951 w 2943951"/>
              <a:gd name="connsiteY2-30" fmla="*/ 4305300 h 5124450"/>
              <a:gd name="connsiteX3-31" fmla="*/ 1094576 w 2943951"/>
              <a:gd name="connsiteY3-32" fmla="*/ 5124450 h 5124450"/>
              <a:gd name="connsiteX0-33" fmla="*/ 1127744 w 2977119"/>
              <a:gd name="connsiteY0-34" fmla="*/ 5124450 h 5124450"/>
              <a:gd name="connsiteX1-35" fmla="*/ 0 w 2977119"/>
              <a:gd name="connsiteY1-36" fmla="*/ 0 h 5124450"/>
              <a:gd name="connsiteX2-37" fmla="*/ 2977119 w 2977119"/>
              <a:gd name="connsiteY2-38" fmla="*/ 4305300 h 5124450"/>
              <a:gd name="connsiteX3-39" fmla="*/ 1127744 w 2977119"/>
              <a:gd name="connsiteY3-40" fmla="*/ 5124450 h 5124450"/>
              <a:gd name="connsiteX0-41" fmla="*/ 1080919 w 2930294"/>
              <a:gd name="connsiteY0-42" fmla="*/ 5119248 h 5119248"/>
              <a:gd name="connsiteX1-43" fmla="*/ 0 w 2930294"/>
              <a:gd name="connsiteY1-44" fmla="*/ 0 h 5119248"/>
              <a:gd name="connsiteX2-45" fmla="*/ 2930294 w 2930294"/>
              <a:gd name="connsiteY2-46" fmla="*/ 4300098 h 5119248"/>
              <a:gd name="connsiteX3-47" fmla="*/ 1080919 w 2930294"/>
              <a:gd name="connsiteY3-48" fmla="*/ 5119248 h 5119248"/>
              <a:gd name="connsiteX0-49" fmla="*/ 1106933 w 2956308"/>
              <a:gd name="connsiteY0-50" fmla="*/ 5119248 h 5119248"/>
              <a:gd name="connsiteX1-51" fmla="*/ 0 w 2956308"/>
              <a:gd name="connsiteY1-52" fmla="*/ 0 h 5119248"/>
              <a:gd name="connsiteX2-53" fmla="*/ 2956308 w 2956308"/>
              <a:gd name="connsiteY2-54" fmla="*/ 4300098 h 5119248"/>
              <a:gd name="connsiteX3-55" fmla="*/ 1106933 w 2956308"/>
              <a:gd name="connsiteY3-56" fmla="*/ 5119248 h 5119248"/>
              <a:gd name="connsiteX0-57" fmla="*/ 1106933 w 2956308"/>
              <a:gd name="connsiteY0-58" fmla="*/ 5119248 h 5119248"/>
              <a:gd name="connsiteX1-59" fmla="*/ 0 w 2956308"/>
              <a:gd name="connsiteY1-60" fmla="*/ 0 h 5119248"/>
              <a:gd name="connsiteX2-61" fmla="*/ 2956308 w 2956308"/>
              <a:gd name="connsiteY2-62" fmla="*/ 4300098 h 5119248"/>
              <a:gd name="connsiteX3-63" fmla="*/ 1106933 w 2956308"/>
              <a:gd name="connsiteY3-64" fmla="*/ 5119248 h 5119248"/>
            </a:gdLst>
            <a:ahLst/>
            <a:cxnLst>
              <a:cxn ang="0">
                <a:pos x="connsiteX0-1" y="connsiteY0-2"/>
              </a:cxn>
              <a:cxn ang="0">
                <a:pos x="connsiteX1-3" y="connsiteY1-4"/>
              </a:cxn>
              <a:cxn ang="0">
                <a:pos x="connsiteX2-5" y="connsiteY2-6"/>
              </a:cxn>
              <a:cxn ang="0">
                <a:pos x="connsiteX3-7" y="connsiteY3-8"/>
              </a:cxn>
            </a:cxnLst>
            <a:rect l="l" t="t" r="r" b="b"/>
            <a:pathLst>
              <a:path w="2956308" h="5119248">
                <a:moveTo>
                  <a:pt x="1106933" y="5119248"/>
                </a:moveTo>
                <a:lnTo>
                  <a:pt x="0" y="0"/>
                </a:lnTo>
                <a:lnTo>
                  <a:pt x="2956308" y="4300098"/>
                </a:lnTo>
                <a:lnTo>
                  <a:pt x="1106933" y="511924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Isosceles Triangle 25" hidden="1"/>
          <p:cNvSpPr/>
          <p:nvPr/>
        </p:nvSpPr>
        <p:spPr>
          <a:xfrm>
            <a:off x="6456867" y="1015626"/>
            <a:ext cx="3395907" cy="5880474"/>
          </a:xfrm>
          <a:custGeom>
            <a:avLst/>
            <a:gdLst>
              <a:gd name="connsiteX0" fmla="*/ 0 w 5811775"/>
              <a:gd name="connsiteY0" fmla="*/ 5105400 h 5105400"/>
              <a:gd name="connsiteX1" fmla="*/ 1381924 w 5811775"/>
              <a:gd name="connsiteY1" fmla="*/ 0 h 5105400"/>
              <a:gd name="connsiteX2" fmla="*/ 5811775 w 5811775"/>
              <a:gd name="connsiteY2" fmla="*/ 5105400 h 5105400"/>
              <a:gd name="connsiteX3" fmla="*/ 0 w 5811775"/>
              <a:gd name="connsiteY3" fmla="*/ 5105400 h 5105400"/>
              <a:gd name="connsiteX0-1" fmla="*/ 0 w 4935475"/>
              <a:gd name="connsiteY0-2" fmla="*/ 5105400 h 5105400"/>
              <a:gd name="connsiteX1-3" fmla="*/ 1381924 w 4935475"/>
              <a:gd name="connsiteY1-4" fmla="*/ 0 h 5105400"/>
              <a:gd name="connsiteX2-5" fmla="*/ 4935475 w 4935475"/>
              <a:gd name="connsiteY2-6" fmla="*/ 3390900 h 5105400"/>
              <a:gd name="connsiteX3-7" fmla="*/ 0 w 4935475"/>
              <a:gd name="connsiteY3-8" fmla="*/ 5105400 h 5105400"/>
              <a:gd name="connsiteX0-9" fmla="*/ 1094576 w 3553551"/>
              <a:gd name="connsiteY0-10" fmla="*/ 5124450 h 5124450"/>
              <a:gd name="connsiteX1-11" fmla="*/ 0 w 3553551"/>
              <a:gd name="connsiteY1-12" fmla="*/ 0 h 5124450"/>
              <a:gd name="connsiteX2-13" fmla="*/ 3553551 w 3553551"/>
              <a:gd name="connsiteY2-14" fmla="*/ 3390900 h 5124450"/>
              <a:gd name="connsiteX3-15" fmla="*/ 1094576 w 3553551"/>
              <a:gd name="connsiteY3-16" fmla="*/ 5124450 h 5124450"/>
              <a:gd name="connsiteX0-17" fmla="*/ 1094576 w 2848701"/>
              <a:gd name="connsiteY0-18" fmla="*/ 5124450 h 5124450"/>
              <a:gd name="connsiteX1-19" fmla="*/ 0 w 2848701"/>
              <a:gd name="connsiteY1-20" fmla="*/ 0 h 5124450"/>
              <a:gd name="connsiteX2-21" fmla="*/ 2848701 w 2848701"/>
              <a:gd name="connsiteY2-22" fmla="*/ 4381500 h 5124450"/>
              <a:gd name="connsiteX3-23" fmla="*/ 1094576 w 2848701"/>
              <a:gd name="connsiteY3-24" fmla="*/ 5124450 h 5124450"/>
              <a:gd name="connsiteX0-25" fmla="*/ 1094576 w 2943951"/>
              <a:gd name="connsiteY0-26" fmla="*/ 5124450 h 5124450"/>
              <a:gd name="connsiteX1-27" fmla="*/ 0 w 2943951"/>
              <a:gd name="connsiteY1-28" fmla="*/ 0 h 5124450"/>
              <a:gd name="connsiteX2-29" fmla="*/ 2943951 w 2943951"/>
              <a:gd name="connsiteY2-30" fmla="*/ 4305300 h 5124450"/>
              <a:gd name="connsiteX3-31" fmla="*/ 1094576 w 2943951"/>
              <a:gd name="connsiteY3-32" fmla="*/ 5124450 h 5124450"/>
              <a:gd name="connsiteX0-33" fmla="*/ 1127744 w 2977119"/>
              <a:gd name="connsiteY0-34" fmla="*/ 5124450 h 5124450"/>
              <a:gd name="connsiteX1-35" fmla="*/ 0 w 2977119"/>
              <a:gd name="connsiteY1-36" fmla="*/ 0 h 5124450"/>
              <a:gd name="connsiteX2-37" fmla="*/ 2977119 w 2977119"/>
              <a:gd name="connsiteY2-38" fmla="*/ 4305300 h 5124450"/>
              <a:gd name="connsiteX3-39" fmla="*/ 1127744 w 2977119"/>
              <a:gd name="connsiteY3-40" fmla="*/ 5124450 h 5124450"/>
              <a:gd name="connsiteX0-41" fmla="*/ 1080919 w 2930294"/>
              <a:gd name="connsiteY0-42" fmla="*/ 5119248 h 5119248"/>
              <a:gd name="connsiteX1-43" fmla="*/ 0 w 2930294"/>
              <a:gd name="connsiteY1-44" fmla="*/ 0 h 5119248"/>
              <a:gd name="connsiteX2-45" fmla="*/ 2930294 w 2930294"/>
              <a:gd name="connsiteY2-46" fmla="*/ 4300098 h 5119248"/>
              <a:gd name="connsiteX3-47" fmla="*/ 1080919 w 2930294"/>
              <a:gd name="connsiteY3-48" fmla="*/ 5119248 h 5119248"/>
              <a:gd name="connsiteX0-49" fmla="*/ 1106933 w 2956308"/>
              <a:gd name="connsiteY0-50" fmla="*/ 5119248 h 5119248"/>
              <a:gd name="connsiteX1-51" fmla="*/ 0 w 2956308"/>
              <a:gd name="connsiteY1-52" fmla="*/ 0 h 5119248"/>
              <a:gd name="connsiteX2-53" fmla="*/ 2956308 w 2956308"/>
              <a:gd name="connsiteY2-54" fmla="*/ 4300098 h 5119248"/>
              <a:gd name="connsiteX3-55" fmla="*/ 1106933 w 2956308"/>
              <a:gd name="connsiteY3-56" fmla="*/ 5119248 h 5119248"/>
              <a:gd name="connsiteX0-57" fmla="*/ 1106933 w 2956308"/>
              <a:gd name="connsiteY0-58" fmla="*/ 5119248 h 5119248"/>
              <a:gd name="connsiteX1-59" fmla="*/ 0 w 2956308"/>
              <a:gd name="connsiteY1-60" fmla="*/ 0 h 5119248"/>
              <a:gd name="connsiteX2-61" fmla="*/ 2956308 w 2956308"/>
              <a:gd name="connsiteY2-62" fmla="*/ 4300098 h 5119248"/>
              <a:gd name="connsiteX3-63" fmla="*/ 1106933 w 2956308"/>
              <a:gd name="connsiteY3-64" fmla="*/ 5119248 h 5119248"/>
            </a:gdLst>
            <a:ahLst/>
            <a:cxnLst>
              <a:cxn ang="0">
                <a:pos x="connsiteX0-1" y="connsiteY0-2"/>
              </a:cxn>
              <a:cxn ang="0">
                <a:pos x="connsiteX1-3" y="connsiteY1-4"/>
              </a:cxn>
              <a:cxn ang="0">
                <a:pos x="connsiteX2-5" y="connsiteY2-6"/>
              </a:cxn>
              <a:cxn ang="0">
                <a:pos x="connsiteX3-7" y="connsiteY3-8"/>
              </a:cxn>
            </a:cxnLst>
            <a:rect l="l" t="t" r="r" b="b"/>
            <a:pathLst>
              <a:path w="2956308" h="5119248">
                <a:moveTo>
                  <a:pt x="1106933" y="5119248"/>
                </a:moveTo>
                <a:lnTo>
                  <a:pt x="0" y="0"/>
                </a:lnTo>
                <a:lnTo>
                  <a:pt x="2956308" y="4300098"/>
                </a:lnTo>
                <a:lnTo>
                  <a:pt x="1106933" y="511924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Isosceles Triangle 25" hidden="1"/>
          <p:cNvSpPr/>
          <p:nvPr/>
        </p:nvSpPr>
        <p:spPr>
          <a:xfrm>
            <a:off x="6609267" y="1168026"/>
            <a:ext cx="3395907" cy="5880474"/>
          </a:xfrm>
          <a:custGeom>
            <a:avLst/>
            <a:gdLst>
              <a:gd name="connsiteX0" fmla="*/ 0 w 5811775"/>
              <a:gd name="connsiteY0" fmla="*/ 5105400 h 5105400"/>
              <a:gd name="connsiteX1" fmla="*/ 1381924 w 5811775"/>
              <a:gd name="connsiteY1" fmla="*/ 0 h 5105400"/>
              <a:gd name="connsiteX2" fmla="*/ 5811775 w 5811775"/>
              <a:gd name="connsiteY2" fmla="*/ 5105400 h 5105400"/>
              <a:gd name="connsiteX3" fmla="*/ 0 w 5811775"/>
              <a:gd name="connsiteY3" fmla="*/ 5105400 h 5105400"/>
              <a:gd name="connsiteX0-1" fmla="*/ 0 w 4935475"/>
              <a:gd name="connsiteY0-2" fmla="*/ 5105400 h 5105400"/>
              <a:gd name="connsiteX1-3" fmla="*/ 1381924 w 4935475"/>
              <a:gd name="connsiteY1-4" fmla="*/ 0 h 5105400"/>
              <a:gd name="connsiteX2-5" fmla="*/ 4935475 w 4935475"/>
              <a:gd name="connsiteY2-6" fmla="*/ 3390900 h 5105400"/>
              <a:gd name="connsiteX3-7" fmla="*/ 0 w 4935475"/>
              <a:gd name="connsiteY3-8" fmla="*/ 5105400 h 5105400"/>
              <a:gd name="connsiteX0-9" fmla="*/ 1094576 w 3553551"/>
              <a:gd name="connsiteY0-10" fmla="*/ 5124450 h 5124450"/>
              <a:gd name="connsiteX1-11" fmla="*/ 0 w 3553551"/>
              <a:gd name="connsiteY1-12" fmla="*/ 0 h 5124450"/>
              <a:gd name="connsiteX2-13" fmla="*/ 3553551 w 3553551"/>
              <a:gd name="connsiteY2-14" fmla="*/ 3390900 h 5124450"/>
              <a:gd name="connsiteX3-15" fmla="*/ 1094576 w 3553551"/>
              <a:gd name="connsiteY3-16" fmla="*/ 5124450 h 5124450"/>
              <a:gd name="connsiteX0-17" fmla="*/ 1094576 w 2848701"/>
              <a:gd name="connsiteY0-18" fmla="*/ 5124450 h 5124450"/>
              <a:gd name="connsiteX1-19" fmla="*/ 0 w 2848701"/>
              <a:gd name="connsiteY1-20" fmla="*/ 0 h 5124450"/>
              <a:gd name="connsiteX2-21" fmla="*/ 2848701 w 2848701"/>
              <a:gd name="connsiteY2-22" fmla="*/ 4381500 h 5124450"/>
              <a:gd name="connsiteX3-23" fmla="*/ 1094576 w 2848701"/>
              <a:gd name="connsiteY3-24" fmla="*/ 5124450 h 5124450"/>
              <a:gd name="connsiteX0-25" fmla="*/ 1094576 w 2943951"/>
              <a:gd name="connsiteY0-26" fmla="*/ 5124450 h 5124450"/>
              <a:gd name="connsiteX1-27" fmla="*/ 0 w 2943951"/>
              <a:gd name="connsiteY1-28" fmla="*/ 0 h 5124450"/>
              <a:gd name="connsiteX2-29" fmla="*/ 2943951 w 2943951"/>
              <a:gd name="connsiteY2-30" fmla="*/ 4305300 h 5124450"/>
              <a:gd name="connsiteX3-31" fmla="*/ 1094576 w 2943951"/>
              <a:gd name="connsiteY3-32" fmla="*/ 5124450 h 5124450"/>
              <a:gd name="connsiteX0-33" fmla="*/ 1127744 w 2977119"/>
              <a:gd name="connsiteY0-34" fmla="*/ 5124450 h 5124450"/>
              <a:gd name="connsiteX1-35" fmla="*/ 0 w 2977119"/>
              <a:gd name="connsiteY1-36" fmla="*/ 0 h 5124450"/>
              <a:gd name="connsiteX2-37" fmla="*/ 2977119 w 2977119"/>
              <a:gd name="connsiteY2-38" fmla="*/ 4305300 h 5124450"/>
              <a:gd name="connsiteX3-39" fmla="*/ 1127744 w 2977119"/>
              <a:gd name="connsiteY3-40" fmla="*/ 5124450 h 5124450"/>
              <a:gd name="connsiteX0-41" fmla="*/ 1080919 w 2930294"/>
              <a:gd name="connsiteY0-42" fmla="*/ 5119248 h 5119248"/>
              <a:gd name="connsiteX1-43" fmla="*/ 0 w 2930294"/>
              <a:gd name="connsiteY1-44" fmla="*/ 0 h 5119248"/>
              <a:gd name="connsiteX2-45" fmla="*/ 2930294 w 2930294"/>
              <a:gd name="connsiteY2-46" fmla="*/ 4300098 h 5119248"/>
              <a:gd name="connsiteX3-47" fmla="*/ 1080919 w 2930294"/>
              <a:gd name="connsiteY3-48" fmla="*/ 5119248 h 5119248"/>
              <a:gd name="connsiteX0-49" fmla="*/ 1106933 w 2956308"/>
              <a:gd name="connsiteY0-50" fmla="*/ 5119248 h 5119248"/>
              <a:gd name="connsiteX1-51" fmla="*/ 0 w 2956308"/>
              <a:gd name="connsiteY1-52" fmla="*/ 0 h 5119248"/>
              <a:gd name="connsiteX2-53" fmla="*/ 2956308 w 2956308"/>
              <a:gd name="connsiteY2-54" fmla="*/ 4300098 h 5119248"/>
              <a:gd name="connsiteX3-55" fmla="*/ 1106933 w 2956308"/>
              <a:gd name="connsiteY3-56" fmla="*/ 5119248 h 5119248"/>
              <a:gd name="connsiteX0-57" fmla="*/ 1106933 w 2956308"/>
              <a:gd name="connsiteY0-58" fmla="*/ 5119248 h 5119248"/>
              <a:gd name="connsiteX1-59" fmla="*/ 0 w 2956308"/>
              <a:gd name="connsiteY1-60" fmla="*/ 0 h 5119248"/>
              <a:gd name="connsiteX2-61" fmla="*/ 2956308 w 2956308"/>
              <a:gd name="connsiteY2-62" fmla="*/ 4300098 h 5119248"/>
              <a:gd name="connsiteX3-63" fmla="*/ 1106933 w 2956308"/>
              <a:gd name="connsiteY3-64" fmla="*/ 5119248 h 5119248"/>
            </a:gdLst>
            <a:ahLst/>
            <a:cxnLst>
              <a:cxn ang="0">
                <a:pos x="connsiteX0-1" y="connsiteY0-2"/>
              </a:cxn>
              <a:cxn ang="0">
                <a:pos x="connsiteX1-3" y="connsiteY1-4"/>
              </a:cxn>
              <a:cxn ang="0">
                <a:pos x="connsiteX2-5" y="connsiteY2-6"/>
              </a:cxn>
              <a:cxn ang="0">
                <a:pos x="connsiteX3-7" y="connsiteY3-8"/>
              </a:cxn>
            </a:cxnLst>
            <a:rect l="l" t="t" r="r" b="b"/>
            <a:pathLst>
              <a:path w="2956308" h="5119248">
                <a:moveTo>
                  <a:pt x="1106933" y="5119248"/>
                </a:moveTo>
                <a:lnTo>
                  <a:pt x="0" y="0"/>
                </a:lnTo>
                <a:lnTo>
                  <a:pt x="2956308" y="4300098"/>
                </a:lnTo>
                <a:lnTo>
                  <a:pt x="1106933" y="511924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hidden="1"/>
          <p:cNvSpPr/>
          <p:nvPr/>
        </p:nvSpPr>
        <p:spPr>
          <a:xfrm rot="360000">
            <a:off x="1750938" y="4998791"/>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hidden="1"/>
          <p:cNvSpPr/>
          <p:nvPr/>
        </p:nvSpPr>
        <p:spPr>
          <a:xfrm rot="360000">
            <a:off x="2084345" y="351941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hidden="1"/>
          <p:cNvSpPr/>
          <p:nvPr/>
        </p:nvSpPr>
        <p:spPr>
          <a:xfrm rot="360000">
            <a:off x="2364335" y="204003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hidden="1"/>
          <p:cNvSpPr/>
          <p:nvPr/>
        </p:nvSpPr>
        <p:spPr>
          <a:xfrm rot="360000">
            <a:off x="2644325" y="56065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hidden="1"/>
          <p:cNvSpPr/>
          <p:nvPr/>
        </p:nvSpPr>
        <p:spPr>
          <a:xfrm rot="360000">
            <a:off x="1903338" y="5151191"/>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hidden="1"/>
          <p:cNvSpPr/>
          <p:nvPr/>
        </p:nvSpPr>
        <p:spPr>
          <a:xfrm rot="360000">
            <a:off x="2236745" y="367181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hidden="1"/>
          <p:cNvSpPr/>
          <p:nvPr/>
        </p:nvSpPr>
        <p:spPr>
          <a:xfrm rot="360000">
            <a:off x="2516735" y="219243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hidden="1"/>
          <p:cNvSpPr/>
          <p:nvPr/>
        </p:nvSpPr>
        <p:spPr>
          <a:xfrm rot="360000">
            <a:off x="2796725" y="71305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hidden="1"/>
          <p:cNvSpPr/>
          <p:nvPr/>
        </p:nvSpPr>
        <p:spPr>
          <a:xfrm rot="360000">
            <a:off x="2055738" y="5303591"/>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hidden="1"/>
          <p:cNvSpPr/>
          <p:nvPr/>
        </p:nvSpPr>
        <p:spPr>
          <a:xfrm rot="360000">
            <a:off x="2389145" y="382421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hidden="1"/>
          <p:cNvSpPr/>
          <p:nvPr/>
        </p:nvSpPr>
        <p:spPr>
          <a:xfrm rot="360000">
            <a:off x="2669135" y="234483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hidden="1"/>
          <p:cNvSpPr/>
          <p:nvPr/>
        </p:nvSpPr>
        <p:spPr>
          <a:xfrm rot="360000">
            <a:off x="2949125" y="86545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hidden="1"/>
          <p:cNvSpPr/>
          <p:nvPr/>
        </p:nvSpPr>
        <p:spPr>
          <a:xfrm rot="360000">
            <a:off x="2208138" y="5455991"/>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hidden="1"/>
          <p:cNvSpPr/>
          <p:nvPr/>
        </p:nvSpPr>
        <p:spPr>
          <a:xfrm rot="360000">
            <a:off x="2541545" y="397661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hidden="1"/>
          <p:cNvSpPr/>
          <p:nvPr/>
        </p:nvSpPr>
        <p:spPr>
          <a:xfrm rot="360000">
            <a:off x="2821535" y="249723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hidden="1"/>
          <p:cNvSpPr/>
          <p:nvPr/>
        </p:nvSpPr>
        <p:spPr>
          <a:xfrm rot="360000">
            <a:off x="3101525" y="101785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hidden="1"/>
          <p:cNvSpPr/>
          <p:nvPr/>
        </p:nvSpPr>
        <p:spPr>
          <a:xfrm rot="360000">
            <a:off x="2360538" y="5608391"/>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hidden="1"/>
          <p:cNvSpPr/>
          <p:nvPr/>
        </p:nvSpPr>
        <p:spPr>
          <a:xfrm rot="360000">
            <a:off x="2693945" y="412901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hidden="1"/>
          <p:cNvSpPr/>
          <p:nvPr/>
        </p:nvSpPr>
        <p:spPr>
          <a:xfrm rot="360000">
            <a:off x="2973935" y="264963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hidden="1"/>
          <p:cNvSpPr/>
          <p:nvPr/>
        </p:nvSpPr>
        <p:spPr>
          <a:xfrm rot="360000">
            <a:off x="3253925" y="117025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hidden="1"/>
          <p:cNvSpPr/>
          <p:nvPr/>
        </p:nvSpPr>
        <p:spPr>
          <a:xfrm rot="360000">
            <a:off x="2512938" y="5760791"/>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hidden="1"/>
          <p:cNvSpPr/>
          <p:nvPr/>
        </p:nvSpPr>
        <p:spPr>
          <a:xfrm rot="360000">
            <a:off x="2846345" y="428141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hidden="1"/>
          <p:cNvSpPr/>
          <p:nvPr/>
        </p:nvSpPr>
        <p:spPr>
          <a:xfrm rot="360000">
            <a:off x="3126335" y="280203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hidden="1"/>
          <p:cNvSpPr/>
          <p:nvPr/>
        </p:nvSpPr>
        <p:spPr>
          <a:xfrm rot="360000">
            <a:off x="3406325" y="1322650"/>
            <a:ext cx="6042014" cy="120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6" name="Rectangle 295"/>
          <p:cNvSpPr/>
          <p:nvPr/>
        </p:nvSpPr>
        <p:spPr>
          <a:xfrm>
            <a:off x="0" y="1909011"/>
            <a:ext cx="2903621" cy="2695073"/>
          </a:xfrm>
          <a:prstGeom prst="rect">
            <a:avLst/>
          </a:prstGeom>
          <a:solidFill>
            <a:srgbClr val="8E44AB"/>
          </a:solidFill>
          <a:ln>
            <a:noFill/>
          </a:ln>
          <a:effectLst>
            <a:outerShdw blurRad="596900" dist="38100" dir="5400000" sx="107000" sy="10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7" name="Trapezoid 296"/>
          <p:cNvSpPr/>
          <p:nvPr/>
        </p:nvSpPr>
        <p:spPr>
          <a:xfrm rot="5400000">
            <a:off x="2261936" y="2550695"/>
            <a:ext cx="2695073" cy="1411706"/>
          </a:xfrm>
          <a:prstGeom prst="trapezoid">
            <a:avLst>
              <a:gd name="adj" fmla="val 45455"/>
            </a:avLst>
          </a:prstGeom>
          <a:solidFill>
            <a:srgbClr val="612F75"/>
          </a:solidFill>
          <a:ln>
            <a:noFill/>
          </a:ln>
          <a:effectLst>
            <a:outerShdw blurRad="596900" dist="38100" dir="5400000" sx="107000" sy="10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8" name="Rectangle 297"/>
          <p:cNvSpPr/>
          <p:nvPr/>
        </p:nvSpPr>
        <p:spPr>
          <a:xfrm>
            <a:off x="4315326" y="2550695"/>
            <a:ext cx="7876674" cy="1411705"/>
          </a:xfrm>
          <a:prstGeom prst="rect">
            <a:avLst/>
          </a:prstGeom>
          <a:solidFill>
            <a:srgbClr val="8E44AB"/>
          </a:solidFill>
          <a:ln>
            <a:noFill/>
          </a:ln>
          <a:effectLst>
            <a:outerShdw blurRad="596900" dist="38100" dir="5400000" sx="107000" sy="107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9" name="Parallelogram 298"/>
          <p:cNvSpPr/>
          <p:nvPr/>
        </p:nvSpPr>
        <p:spPr>
          <a:xfrm>
            <a:off x="5147121" y="2246579"/>
            <a:ext cx="2085472" cy="2129224"/>
          </a:xfrm>
          <a:prstGeom prst="parallelogram">
            <a:avLst/>
          </a:prstGeom>
          <a:gradFill>
            <a:gsLst>
              <a:gs pos="0">
                <a:srgbClr val="5CAADA"/>
              </a:gs>
              <a:gs pos="100000">
                <a:srgbClr val="277BA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0" name="Parallelogram 299"/>
          <p:cNvSpPr/>
          <p:nvPr/>
        </p:nvSpPr>
        <p:spPr>
          <a:xfrm>
            <a:off x="7255040" y="2261936"/>
            <a:ext cx="2085472" cy="2129224"/>
          </a:xfrm>
          <a:prstGeom prst="parallelogram">
            <a:avLst/>
          </a:prstGeom>
          <a:gradFill>
            <a:gsLst>
              <a:gs pos="0">
                <a:srgbClr val="E57D24"/>
              </a:gs>
              <a:gs pos="100000">
                <a:srgbClr val="D253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1" name="Parallelogram 300"/>
          <p:cNvSpPr/>
          <p:nvPr/>
        </p:nvSpPr>
        <p:spPr>
          <a:xfrm>
            <a:off x="9376606" y="2261936"/>
            <a:ext cx="2085472" cy="2129224"/>
          </a:xfrm>
          <a:prstGeom prst="parallelogram">
            <a:avLst/>
          </a:prstGeom>
          <a:gradFill>
            <a:gsLst>
              <a:gs pos="0">
                <a:srgbClr val="2ACB72"/>
              </a:gs>
              <a:gs pos="100000">
                <a:srgbClr val="22AD6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2" name="Isosceles Triangle 301"/>
          <p:cNvSpPr/>
          <p:nvPr/>
        </p:nvSpPr>
        <p:spPr>
          <a:xfrm flipV="1">
            <a:off x="5067300" y="3962400"/>
            <a:ext cx="171450" cy="428760"/>
          </a:xfrm>
          <a:prstGeom prst="triangle">
            <a:avLst>
              <a:gd name="adj" fmla="val 38889"/>
            </a:avLst>
          </a:prstGeom>
          <a:solidFill>
            <a:srgbClr val="1C4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3" name="Isosceles Triangle 302"/>
          <p:cNvSpPr/>
          <p:nvPr/>
        </p:nvSpPr>
        <p:spPr>
          <a:xfrm>
            <a:off x="7150100" y="2261936"/>
            <a:ext cx="68844" cy="288759"/>
          </a:xfrm>
          <a:prstGeom prst="triangle">
            <a:avLst>
              <a:gd name="adj" fmla="val 100000"/>
            </a:avLst>
          </a:prstGeom>
          <a:solidFill>
            <a:srgbClr val="1C4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8" name="TextBox 307"/>
          <p:cNvSpPr txBox="1"/>
          <p:nvPr/>
        </p:nvSpPr>
        <p:spPr>
          <a:xfrm>
            <a:off x="5419223" y="3884135"/>
            <a:ext cx="1143000" cy="400110"/>
          </a:xfrm>
          <a:prstGeom prst="rect">
            <a:avLst/>
          </a:prstGeom>
          <a:noFill/>
        </p:spPr>
        <p:txBody>
          <a:bodyPr wrap="square" rtlCol="0">
            <a:spAutoFit/>
          </a:bodyPr>
          <a:lstStyle/>
          <a:p>
            <a:pPr algn="ctr"/>
            <a:r>
              <a:rPr lang="en-IN" sz="2000" dirty="0">
                <a:solidFill>
                  <a:schemeClr val="bg1"/>
                </a:solidFill>
                <a:latin typeface="Eurostile BQ" pitchFamily="50" charset="0"/>
              </a:rPr>
              <a:t>20%</a:t>
            </a:r>
            <a:endParaRPr lang="en-IN" sz="2000" dirty="0">
              <a:solidFill>
                <a:schemeClr val="bg1"/>
              </a:solidFill>
              <a:latin typeface="Eurostile BQ" pitchFamily="50" charset="0"/>
            </a:endParaRPr>
          </a:p>
        </p:txBody>
      </p:sp>
      <p:sp>
        <p:nvSpPr>
          <p:cNvPr id="309" name="TextBox 308"/>
          <p:cNvSpPr txBox="1"/>
          <p:nvPr/>
        </p:nvSpPr>
        <p:spPr>
          <a:xfrm>
            <a:off x="7561845" y="3884135"/>
            <a:ext cx="1143000" cy="400110"/>
          </a:xfrm>
          <a:prstGeom prst="rect">
            <a:avLst/>
          </a:prstGeom>
          <a:noFill/>
        </p:spPr>
        <p:txBody>
          <a:bodyPr wrap="square" rtlCol="0">
            <a:spAutoFit/>
          </a:bodyPr>
          <a:lstStyle/>
          <a:p>
            <a:pPr algn="ctr"/>
            <a:r>
              <a:rPr lang="en-IN" sz="2000" dirty="0">
                <a:solidFill>
                  <a:schemeClr val="bg1"/>
                </a:solidFill>
                <a:latin typeface="Eurostile BQ" pitchFamily="50" charset="0"/>
              </a:rPr>
              <a:t>30%</a:t>
            </a:r>
            <a:endParaRPr lang="en-IN" sz="2000" dirty="0">
              <a:solidFill>
                <a:schemeClr val="bg1"/>
              </a:solidFill>
              <a:latin typeface="Eurostile BQ" pitchFamily="50" charset="0"/>
            </a:endParaRPr>
          </a:p>
        </p:txBody>
      </p:sp>
      <p:sp>
        <p:nvSpPr>
          <p:cNvPr id="310" name="TextBox 309"/>
          <p:cNvSpPr txBox="1"/>
          <p:nvPr/>
        </p:nvSpPr>
        <p:spPr>
          <a:xfrm>
            <a:off x="9723517" y="3882130"/>
            <a:ext cx="1143000" cy="400110"/>
          </a:xfrm>
          <a:prstGeom prst="rect">
            <a:avLst/>
          </a:prstGeom>
          <a:noFill/>
        </p:spPr>
        <p:txBody>
          <a:bodyPr wrap="square" rtlCol="0">
            <a:spAutoFit/>
          </a:bodyPr>
          <a:lstStyle/>
          <a:p>
            <a:pPr algn="ctr"/>
            <a:r>
              <a:rPr lang="en-IN" sz="2000" dirty="0">
                <a:solidFill>
                  <a:schemeClr val="bg1"/>
                </a:solidFill>
                <a:latin typeface="Eurostile BQ" pitchFamily="50" charset="0"/>
              </a:rPr>
              <a:t>40%</a:t>
            </a:r>
            <a:endParaRPr lang="en-IN" sz="2000" dirty="0">
              <a:solidFill>
                <a:schemeClr val="bg1"/>
              </a:solidFill>
              <a:latin typeface="Eurostile BQ" pitchFamily="50" charset="0"/>
            </a:endParaRPr>
          </a:p>
        </p:txBody>
      </p:sp>
      <p:pic>
        <p:nvPicPr>
          <p:cNvPr id="314" name="Graphic 313"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52209" y="2932547"/>
            <a:ext cx="648000" cy="648000"/>
          </a:xfrm>
          <a:prstGeom prst="rect">
            <a:avLst/>
          </a:prstGeom>
          <a:effectLst>
            <a:outerShdw blurRad="190500" dist="38100" dir="2700000" algn="tl" rotWithShape="0">
              <a:prstClr val="black">
                <a:alpha val="40000"/>
              </a:prstClr>
            </a:outerShdw>
          </a:effectLst>
        </p:spPr>
      </p:pic>
      <p:pic>
        <p:nvPicPr>
          <p:cNvPr id="316" name="Graphic 315" descr="Smart Pho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776" y="3002548"/>
            <a:ext cx="648000" cy="648000"/>
          </a:xfrm>
          <a:prstGeom prst="rect">
            <a:avLst/>
          </a:prstGeom>
          <a:effectLst>
            <a:outerShdw blurRad="190500" dist="38100" dir="2700000" algn="tl" rotWithShape="0">
              <a:prstClr val="black">
                <a:alpha val="40000"/>
              </a:prstClr>
            </a:outerShdw>
          </a:effectLst>
        </p:spPr>
      </p:pic>
      <p:pic>
        <p:nvPicPr>
          <p:cNvPr id="318" name="Graphic 317" descr="Tabl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5342" y="2932547"/>
            <a:ext cx="648000" cy="648000"/>
          </a:xfrm>
          <a:prstGeom prst="rect">
            <a:avLst/>
          </a:prstGeom>
          <a:effectLst>
            <a:outerShdw blurRad="190500" dist="38100" dir="2700000" algn="tl" rotWithShape="0">
              <a:prstClr val="black">
                <a:alpha val="40000"/>
              </a:prstClr>
            </a:outerShdw>
          </a:effectLst>
        </p:spPr>
      </p:pic>
      <p:sp>
        <p:nvSpPr>
          <p:cNvPr id="319" name="TextBox 318"/>
          <p:cNvSpPr txBox="1"/>
          <p:nvPr/>
        </p:nvSpPr>
        <p:spPr>
          <a:xfrm>
            <a:off x="300790" y="233662"/>
            <a:ext cx="5604709" cy="646331"/>
          </a:xfrm>
          <a:prstGeom prst="rect">
            <a:avLst/>
          </a:prstGeom>
          <a:noFill/>
        </p:spPr>
        <p:txBody>
          <a:bodyPr wrap="square" rtlCol="0">
            <a:spAutoFit/>
          </a:bodyPr>
          <a:lstStyle/>
          <a:p>
            <a:r>
              <a:rPr lang="en-IN" sz="3600" spc="300" dirty="0">
                <a:solidFill>
                  <a:srgbClr val="2675A6"/>
                </a:solidFill>
                <a:effectLst>
                  <a:outerShdw blurRad="368300" dist="38100" dir="2700000" algn="tl" rotWithShape="0">
                    <a:prstClr val="black">
                      <a:alpha val="40000"/>
                    </a:prstClr>
                  </a:outerShdw>
                </a:effectLst>
                <a:latin typeface="Eurostile BQ" pitchFamily="50" charset="0"/>
              </a:rPr>
              <a:t>Creative</a:t>
            </a:r>
            <a:r>
              <a:rPr lang="en-IN" sz="3600" spc="300" dirty="0">
                <a:effectLst>
                  <a:outerShdw blurRad="368300" dist="38100" dir="2700000" algn="tl" rotWithShape="0">
                    <a:prstClr val="black">
                      <a:alpha val="40000"/>
                    </a:prstClr>
                  </a:outerShdw>
                </a:effectLst>
                <a:latin typeface="Eurostile BQ" pitchFamily="50" charset="0"/>
              </a:rPr>
              <a:t> </a:t>
            </a:r>
            <a:r>
              <a:rPr lang="en-IN" sz="3600" spc="300" dirty="0">
                <a:solidFill>
                  <a:srgbClr val="5E2D71"/>
                </a:solidFill>
                <a:effectLst>
                  <a:outerShdw blurRad="368300" dist="38100" dir="2700000" algn="tl" rotWithShape="0">
                    <a:prstClr val="black">
                      <a:alpha val="40000"/>
                    </a:prstClr>
                  </a:outerShdw>
                </a:effectLst>
                <a:latin typeface="Eurostile BQ" pitchFamily="50" charset="0"/>
              </a:rPr>
              <a:t>Venus</a:t>
            </a:r>
            <a:endParaRPr lang="en-IN" sz="3600" spc="300" dirty="0">
              <a:solidFill>
                <a:srgbClr val="5E2D71"/>
              </a:solidFill>
              <a:effectLst>
                <a:outerShdw blurRad="368300" dist="38100" dir="2700000" algn="tl" rotWithShape="0">
                  <a:prstClr val="black">
                    <a:alpha val="40000"/>
                  </a:prstClr>
                </a:outerShdw>
              </a:effectLst>
              <a:latin typeface="Eurostile BQ" pitchFamily="50" charset="0"/>
            </a:endParaRPr>
          </a:p>
        </p:txBody>
      </p:sp>
      <p:sp>
        <p:nvSpPr>
          <p:cNvPr id="320" name="TextBox 319"/>
          <p:cNvSpPr txBox="1"/>
          <p:nvPr/>
        </p:nvSpPr>
        <p:spPr>
          <a:xfrm>
            <a:off x="948490" y="852375"/>
            <a:ext cx="5604709" cy="369332"/>
          </a:xfrm>
          <a:prstGeom prst="rect">
            <a:avLst/>
          </a:prstGeom>
          <a:noFill/>
        </p:spPr>
        <p:txBody>
          <a:bodyPr wrap="square" rtlCol="0">
            <a:spAutoFit/>
          </a:bodyPr>
          <a:lstStyle/>
          <a:p>
            <a:r>
              <a:rPr lang="en-IN" spc="300" dirty="0">
                <a:solidFill>
                  <a:schemeClr val="accent3">
                    <a:lumMod val="75000"/>
                  </a:schemeClr>
                </a:solidFill>
                <a:effectLst>
                  <a:outerShdw blurRad="368300" dist="38100" dir="2700000" algn="tl" rotWithShape="0">
                    <a:prstClr val="black">
                      <a:alpha val="40000"/>
                    </a:prstClr>
                  </a:outerShdw>
                </a:effectLst>
                <a:latin typeface="Eurostile BQ" pitchFamily="50" charset="0"/>
              </a:rPr>
              <a:t>POWER OF CREATIVITY</a:t>
            </a:r>
            <a:endParaRPr lang="en-IN" spc="300" dirty="0">
              <a:solidFill>
                <a:schemeClr val="accent3">
                  <a:lumMod val="75000"/>
                </a:schemeClr>
              </a:solidFill>
              <a:effectLst>
                <a:outerShdw blurRad="368300" dist="38100" dir="2700000" algn="tl" rotWithShape="0">
                  <a:prstClr val="black">
                    <a:alpha val="40000"/>
                  </a:prstClr>
                </a:outerShdw>
              </a:effectLst>
              <a:latin typeface="Eurostile BQ" pitchFamily="50" charset="0"/>
            </a:endParaRPr>
          </a:p>
        </p:txBody>
      </p:sp>
      <p:sp>
        <p:nvSpPr>
          <p:cNvPr id="321" name="TextBox 320"/>
          <p:cNvSpPr txBox="1"/>
          <p:nvPr/>
        </p:nvSpPr>
        <p:spPr>
          <a:xfrm>
            <a:off x="68845" y="2431380"/>
            <a:ext cx="2328110" cy="400110"/>
          </a:xfrm>
          <a:prstGeom prst="rect">
            <a:avLst/>
          </a:prstGeom>
          <a:noFill/>
        </p:spPr>
        <p:txBody>
          <a:bodyPr wrap="square" rtlCol="0">
            <a:spAutoFit/>
          </a:bodyPr>
          <a:lstStyle/>
          <a:p>
            <a:pPr algn="r"/>
            <a:r>
              <a:rPr lang="en-IN" sz="2000" dirty="0">
                <a:solidFill>
                  <a:schemeClr val="bg1"/>
                </a:solidFill>
                <a:effectLst>
                  <a:outerShdw blurRad="38100" dist="38100" dir="2700000" algn="tl">
                    <a:srgbClr val="000000">
                      <a:alpha val="43137"/>
                    </a:srgbClr>
                  </a:outerShdw>
                </a:effectLst>
                <a:latin typeface="Eurostile BQ" pitchFamily="50" charset="0"/>
              </a:rPr>
              <a:t>INCREASE</a:t>
            </a:r>
            <a:endParaRPr lang="en-IN" sz="2000" dirty="0">
              <a:solidFill>
                <a:schemeClr val="bg1"/>
              </a:solidFill>
              <a:effectLst>
                <a:outerShdw blurRad="38100" dist="38100" dir="2700000" algn="tl">
                  <a:srgbClr val="000000">
                    <a:alpha val="43137"/>
                  </a:srgbClr>
                </a:outerShdw>
              </a:effectLst>
              <a:latin typeface="Eurostile BQ" pitchFamily="50" charset="0"/>
            </a:endParaRPr>
          </a:p>
        </p:txBody>
      </p:sp>
      <p:pic>
        <p:nvPicPr>
          <p:cNvPr id="323" name="Graphic 322" descr="Sha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503" y="3063190"/>
            <a:ext cx="914400" cy="914400"/>
          </a:xfrm>
          <a:prstGeom prst="rect">
            <a:avLst/>
          </a:prstGeom>
          <a:effectLst>
            <a:outerShdw blurRad="190500" dist="38100" dir="2700000" algn="tl" rotWithShape="0">
              <a:prstClr val="black">
                <a:alpha val="40000"/>
              </a:prstClr>
            </a:outerShdw>
          </a:effectLst>
        </p:spPr>
      </p:pic>
      <p:sp>
        <p:nvSpPr>
          <p:cNvPr id="324" name="Oval 323"/>
          <p:cNvSpPr/>
          <p:nvPr/>
        </p:nvSpPr>
        <p:spPr>
          <a:xfrm>
            <a:off x="5630722" y="5026852"/>
            <a:ext cx="720000" cy="720000"/>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5" name="Oval 324"/>
          <p:cNvSpPr/>
          <p:nvPr/>
        </p:nvSpPr>
        <p:spPr>
          <a:xfrm>
            <a:off x="7723286" y="5017205"/>
            <a:ext cx="720000" cy="720000"/>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6" name="Oval 325"/>
          <p:cNvSpPr/>
          <p:nvPr/>
        </p:nvSpPr>
        <p:spPr>
          <a:xfrm>
            <a:off x="9836510" y="5027470"/>
            <a:ext cx="720000" cy="720000"/>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317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7" name="TextBox 326"/>
          <p:cNvSpPr txBox="1"/>
          <p:nvPr/>
        </p:nvSpPr>
        <p:spPr>
          <a:xfrm>
            <a:off x="5695298" y="5156020"/>
            <a:ext cx="590849" cy="461665"/>
          </a:xfrm>
          <a:prstGeom prst="rect">
            <a:avLst/>
          </a:prstGeom>
          <a:noFill/>
        </p:spPr>
        <p:txBody>
          <a:bodyPr wrap="square" rtlCol="0">
            <a:spAutoFit/>
          </a:bodyPr>
          <a:lstStyle/>
          <a:p>
            <a:pPr algn="ctr"/>
            <a:r>
              <a:rPr lang="en-IN" sz="2400" dirty="0">
                <a:solidFill>
                  <a:srgbClr val="3789BC"/>
                </a:solidFill>
                <a:latin typeface="Eurostile BQ" pitchFamily="50" charset="0"/>
              </a:rPr>
              <a:t>A</a:t>
            </a:r>
            <a:endParaRPr lang="en-IN" sz="2400" dirty="0">
              <a:solidFill>
                <a:srgbClr val="3789BC"/>
              </a:solidFill>
              <a:latin typeface="Eurostile BQ" pitchFamily="50" charset="0"/>
            </a:endParaRPr>
          </a:p>
        </p:txBody>
      </p:sp>
      <p:sp>
        <p:nvSpPr>
          <p:cNvPr id="328" name="TextBox 327"/>
          <p:cNvSpPr txBox="1"/>
          <p:nvPr/>
        </p:nvSpPr>
        <p:spPr>
          <a:xfrm>
            <a:off x="7787862" y="5156020"/>
            <a:ext cx="590849" cy="461665"/>
          </a:xfrm>
          <a:prstGeom prst="rect">
            <a:avLst/>
          </a:prstGeom>
          <a:noFill/>
        </p:spPr>
        <p:txBody>
          <a:bodyPr wrap="square" rtlCol="0">
            <a:spAutoFit/>
          </a:bodyPr>
          <a:lstStyle/>
          <a:p>
            <a:pPr algn="ctr"/>
            <a:r>
              <a:rPr lang="en-IN" sz="2400" dirty="0">
                <a:solidFill>
                  <a:srgbClr val="D65D08"/>
                </a:solidFill>
                <a:latin typeface="Eurostile BQ" pitchFamily="50" charset="0"/>
              </a:rPr>
              <a:t>B</a:t>
            </a:r>
            <a:endParaRPr lang="en-IN" sz="2400" dirty="0">
              <a:solidFill>
                <a:srgbClr val="D65D08"/>
              </a:solidFill>
              <a:latin typeface="Eurostile BQ" pitchFamily="50" charset="0"/>
            </a:endParaRPr>
          </a:p>
        </p:txBody>
      </p:sp>
      <p:sp>
        <p:nvSpPr>
          <p:cNvPr id="329" name="TextBox 328"/>
          <p:cNvSpPr txBox="1"/>
          <p:nvPr/>
        </p:nvSpPr>
        <p:spPr>
          <a:xfrm>
            <a:off x="9899830" y="5156020"/>
            <a:ext cx="590849" cy="461665"/>
          </a:xfrm>
          <a:prstGeom prst="rect">
            <a:avLst/>
          </a:prstGeom>
          <a:noFill/>
        </p:spPr>
        <p:txBody>
          <a:bodyPr wrap="square" rtlCol="0">
            <a:spAutoFit/>
          </a:bodyPr>
          <a:lstStyle/>
          <a:p>
            <a:pPr algn="ctr"/>
            <a:r>
              <a:rPr lang="en-IN" sz="2400" dirty="0">
                <a:solidFill>
                  <a:srgbClr val="24B364"/>
                </a:solidFill>
                <a:latin typeface="Eurostile BQ" pitchFamily="50" charset="0"/>
              </a:rPr>
              <a:t>C</a:t>
            </a:r>
            <a:endParaRPr lang="en-IN" sz="2400" dirty="0">
              <a:solidFill>
                <a:srgbClr val="24B364"/>
              </a:solidFill>
              <a:latin typeface="Eurostile BQ" pitchFamily="50" charset="0"/>
            </a:endParaRPr>
          </a:p>
        </p:txBody>
      </p:sp>
      <p:sp>
        <p:nvSpPr>
          <p:cNvPr id="333" name="TextBox 332"/>
          <p:cNvSpPr txBox="1"/>
          <p:nvPr/>
        </p:nvSpPr>
        <p:spPr>
          <a:xfrm>
            <a:off x="4562976" y="6480644"/>
            <a:ext cx="7629024" cy="276999"/>
          </a:xfrm>
          <a:prstGeom prst="rect">
            <a:avLst/>
          </a:prstGeom>
          <a:noFill/>
        </p:spPr>
        <p:txBody>
          <a:bodyPr wrap="square" rtlCol="0">
            <a:spAutoFit/>
          </a:bodyPr>
          <a:lstStyle/>
          <a:p>
            <a:pPr algn="r"/>
            <a:r>
              <a:rPr lang="en-IN" sz="1200" spc="1000" dirty="0">
                <a:solidFill>
                  <a:schemeClr val="bg1"/>
                </a:solidFill>
                <a:latin typeface="Eurostile BQ" pitchFamily="50" charset="0"/>
              </a:rPr>
              <a:t>PRESENTATION TEMPLATE</a:t>
            </a:r>
            <a:endParaRPr lang="en-IN" sz="1200" spc="1000" dirty="0">
              <a:solidFill>
                <a:schemeClr val="bg1"/>
              </a:solidFill>
              <a:latin typeface="Eurostile BQ" pitchFamily="50"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3904343" y="304800"/>
            <a:ext cx="4383315" cy="1056934"/>
            <a:chOff x="3904343" y="304800"/>
            <a:chExt cx="4383315" cy="1056934"/>
          </a:xfrm>
        </p:grpSpPr>
        <p:sp>
          <p:nvSpPr>
            <p:cNvPr id="5" name="TextBox 4"/>
            <p:cNvSpPr txBox="1"/>
            <p:nvPr/>
          </p:nvSpPr>
          <p:spPr>
            <a:xfrm>
              <a:off x="3904343" y="304800"/>
              <a:ext cx="4383315" cy="523220"/>
            </a:xfrm>
            <a:prstGeom prst="rect">
              <a:avLst/>
            </a:prstGeom>
            <a:noFill/>
          </p:spPr>
          <p:txBody>
            <a:bodyPr wrap="square" rtlCol="0">
              <a:spAutoFit/>
            </a:bodyPr>
            <a:lstStyle/>
            <a:p>
              <a:pPr algn="ctr"/>
              <a:r>
                <a:rPr lang="en-IN" sz="2800" dirty="0">
                  <a:solidFill>
                    <a:schemeClr val="bg1">
                      <a:lumMod val="95000"/>
                    </a:schemeClr>
                  </a:solidFill>
                  <a:latin typeface="Brush Script Std" panose="03060802040607070404" pitchFamily="66" charset="0"/>
                </a:rPr>
                <a:t>Company</a:t>
              </a:r>
              <a:endParaRPr lang="en-IN" sz="2800" dirty="0">
                <a:solidFill>
                  <a:schemeClr val="bg1">
                    <a:lumMod val="95000"/>
                  </a:schemeClr>
                </a:solidFill>
                <a:latin typeface="Brush Script Std" panose="03060802040607070404" pitchFamily="66" charset="0"/>
              </a:endParaRPr>
            </a:p>
          </p:txBody>
        </p:sp>
        <p:sp>
          <p:nvSpPr>
            <p:cNvPr id="6" name="TextBox 5"/>
            <p:cNvSpPr txBox="1"/>
            <p:nvPr/>
          </p:nvSpPr>
          <p:spPr>
            <a:xfrm>
              <a:off x="3904343" y="653848"/>
              <a:ext cx="4383315" cy="707886"/>
            </a:xfrm>
            <a:prstGeom prst="rect">
              <a:avLst/>
            </a:prstGeom>
            <a:noFill/>
          </p:spPr>
          <p:txBody>
            <a:bodyPr wrap="square" rtlCol="0">
              <a:spAutoFit/>
            </a:bodyPr>
            <a:lstStyle/>
            <a:p>
              <a:pPr algn="ctr"/>
              <a:r>
                <a:rPr lang="en-IN" sz="4000" spc="600" dirty="0">
                  <a:solidFill>
                    <a:schemeClr val="bg1">
                      <a:lumMod val="95000"/>
                    </a:schemeClr>
                  </a:solidFill>
                  <a:latin typeface="BigNoodleTitling" panose="02000708030402040100" pitchFamily="2" charset="0"/>
                </a:rPr>
                <a:t>Sales chart</a:t>
              </a:r>
              <a:endParaRPr lang="en-IN" sz="4000" spc="600" dirty="0">
                <a:solidFill>
                  <a:schemeClr val="bg1">
                    <a:lumMod val="95000"/>
                  </a:schemeClr>
                </a:solidFill>
                <a:latin typeface="BigNoodleTitling" panose="02000708030402040100" pitchFamily="2" charset="0"/>
              </a:endParaRPr>
            </a:p>
          </p:txBody>
        </p:sp>
        <p:cxnSp>
          <p:nvCxnSpPr>
            <p:cNvPr id="8" name="Straight Connector 7"/>
            <p:cNvCxnSpPr/>
            <p:nvPr/>
          </p:nvCxnSpPr>
          <p:spPr>
            <a:xfrm>
              <a:off x="3962399" y="1036821"/>
              <a:ext cx="5515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569204" y="1029565"/>
              <a:ext cx="5515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a:blip r:embed="rId1"/>
          <a:srcRect/>
          <a:stretch>
            <a:fillRect/>
          </a:stretch>
        </p:blipFill>
        <p:spPr>
          <a:xfrm>
            <a:off x="2087673" y="1912646"/>
            <a:ext cx="8132769" cy="4426080"/>
          </a:xfrm>
          <a:custGeom>
            <a:avLst/>
            <a:gdLst>
              <a:gd name="connsiteX0" fmla="*/ 4066385 w 8132769"/>
              <a:gd name="connsiteY0" fmla="*/ 1436526 h 4426080"/>
              <a:gd name="connsiteX1" fmla="*/ 3289870 w 8132769"/>
              <a:gd name="connsiteY1" fmla="*/ 2213041 h 4426080"/>
              <a:gd name="connsiteX2" fmla="*/ 4066385 w 8132769"/>
              <a:gd name="connsiteY2" fmla="*/ 2989556 h 4426080"/>
              <a:gd name="connsiteX3" fmla="*/ 4842900 w 8132769"/>
              <a:gd name="connsiteY3" fmla="*/ 2213041 h 4426080"/>
              <a:gd name="connsiteX4" fmla="*/ 4066385 w 8132769"/>
              <a:gd name="connsiteY4" fmla="*/ 1436526 h 4426080"/>
              <a:gd name="connsiteX5" fmla="*/ 0 w 8132769"/>
              <a:gd name="connsiteY5" fmla="*/ 0 h 4426080"/>
              <a:gd name="connsiteX6" fmla="*/ 8132769 w 8132769"/>
              <a:gd name="connsiteY6" fmla="*/ 0 h 4426080"/>
              <a:gd name="connsiteX7" fmla="*/ 8132769 w 8132769"/>
              <a:gd name="connsiteY7" fmla="*/ 4426080 h 4426080"/>
              <a:gd name="connsiteX8" fmla="*/ 0 w 8132769"/>
              <a:gd name="connsiteY8" fmla="*/ 4426080 h 442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32769" h="4426080">
                <a:moveTo>
                  <a:pt x="4066385" y="1436526"/>
                </a:moveTo>
                <a:cubicBezTo>
                  <a:pt x="3637528" y="1436526"/>
                  <a:pt x="3289870" y="1784184"/>
                  <a:pt x="3289870" y="2213041"/>
                </a:cubicBezTo>
                <a:cubicBezTo>
                  <a:pt x="3289870" y="2641898"/>
                  <a:pt x="3637528" y="2989556"/>
                  <a:pt x="4066385" y="2989556"/>
                </a:cubicBezTo>
                <a:cubicBezTo>
                  <a:pt x="4495242" y="2989556"/>
                  <a:pt x="4842900" y="2641898"/>
                  <a:pt x="4842900" y="2213041"/>
                </a:cubicBezTo>
                <a:cubicBezTo>
                  <a:pt x="4842900" y="1784184"/>
                  <a:pt x="4495242" y="1436526"/>
                  <a:pt x="4066385" y="1436526"/>
                </a:cubicBezTo>
                <a:close/>
                <a:moveTo>
                  <a:pt x="0" y="0"/>
                </a:moveTo>
                <a:lnTo>
                  <a:pt x="8132769" y="0"/>
                </a:lnTo>
                <a:lnTo>
                  <a:pt x="8132769" y="4426080"/>
                </a:lnTo>
                <a:lnTo>
                  <a:pt x="0" y="4426080"/>
                </a:lnTo>
                <a:close/>
              </a:path>
            </a:pathLst>
          </a:custGeom>
        </p:spPr>
      </p:pic>
      <p:sp>
        <p:nvSpPr>
          <p:cNvPr id="17" name="Oval 16"/>
          <p:cNvSpPr/>
          <p:nvPr/>
        </p:nvSpPr>
        <p:spPr>
          <a:xfrm>
            <a:off x="5398057" y="3369686"/>
            <a:ext cx="1512000" cy="1512000"/>
          </a:xfrm>
          <a:prstGeom prst="ellipse">
            <a:avLst/>
          </a:prstGeom>
          <a:noFill/>
          <a:ln w="149225">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4009573" y="1981202"/>
            <a:ext cx="4288968" cy="4288968"/>
          </a:xfrm>
          <a:prstGeom prst="ellipse">
            <a:avLst/>
          </a:prstGeom>
          <a:noFill/>
          <a:ln w="149225">
            <a:solidFill>
              <a:schemeClr val="bg1">
                <a:alpha val="4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p:cNvGrpSpPr/>
          <p:nvPr/>
        </p:nvGrpSpPr>
        <p:grpSpPr>
          <a:xfrm>
            <a:off x="9260114" y="2322286"/>
            <a:ext cx="2162629" cy="1047407"/>
            <a:chOff x="9260114" y="2322286"/>
            <a:chExt cx="2162629" cy="1047407"/>
          </a:xfrm>
        </p:grpSpPr>
        <p:sp>
          <p:nvSpPr>
            <p:cNvPr id="25" name="TextBox 24"/>
            <p:cNvSpPr txBox="1"/>
            <p:nvPr/>
          </p:nvSpPr>
          <p:spPr>
            <a:xfrm>
              <a:off x="9260114" y="2322286"/>
              <a:ext cx="1901372" cy="369332"/>
            </a:xfrm>
            <a:prstGeom prst="rect">
              <a:avLst/>
            </a:prstGeom>
            <a:noFill/>
          </p:spPr>
          <p:txBody>
            <a:bodyPr wrap="square" rtlCol="0">
              <a:spAutoFit/>
            </a:bodyPr>
            <a:lstStyle/>
            <a:p>
              <a:r>
                <a:rPr lang="en-IN" spc="300" dirty="0">
                  <a:solidFill>
                    <a:schemeClr val="bg1">
                      <a:lumMod val="95000"/>
                    </a:schemeClr>
                  </a:solidFill>
                  <a:latin typeface="BigNoodleTitling" panose="02000708030402040100" pitchFamily="2" charset="0"/>
                </a:rPr>
                <a:t>Heading A</a:t>
              </a:r>
              <a:endParaRPr lang="en-IN" spc="300" dirty="0">
                <a:solidFill>
                  <a:schemeClr val="bg1">
                    <a:lumMod val="95000"/>
                  </a:schemeClr>
                </a:solidFill>
                <a:latin typeface="BigNoodleTitling" panose="02000708030402040100" pitchFamily="2" charset="0"/>
              </a:endParaRPr>
            </a:p>
          </p:txBody>
        </p:sp>
        <p:sp>
          <p:nvSpPr>
            <p:cNvPr id="26" name="TextBox 25"/>
            <p:cNvSpPr txBox="1"/>
            <p:nvPr/>
          </p:nvSpPr>
          <p:spPr>
            <a:xfrm>
              <a:off x="9266128" y="2661807"/>
              <a:ext cx="2156615" cy="707886"/>
            </a:xfrm>
            <a:prstGeom prst="rect">
              <a:avLst/>
            </a:prstGeom>
            <a:noFill/>
          </p:spPr>
          <p:txBody>
            <a:bodyPr wrap="square" rtlCol="0">
              <a:spAutoFit/>
            </a:bodyPr>
            <a:lstStyle/>
            <a:p>
              <a:pPr algn="just"/>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 name="Group 29"/>
          <p:cNvGrpSpPr/>
          <p:nvPr/>
        </p:nvGrpSpPr>
        <p:grpSpPr>
          <a:xfrm>
            <a:off x="636144" y="5072743"/>
            <a:ext cx="2162629" cy="1047407"/>
            <a:chOff x="9260114" y="2322286"/>
            <a:chExt cx="2162629" cy="1047407"/>
          </a:xfrm>
        </p:grpSpPr>
        <p:sp>
          <p:nvSpPr>
            <p:cNvPr id="31" name="TextBox 30"/>
            <p:cNvSpPr txBox="1"/>
            <p:nvPr/>
          </p:nvSpPr>
          <p:spPr>
            <a:xfrm>
              <a:off x="9260114" y="2322286"/>
              <a:ext cx="1901372" cy="369332"/>
            </a:xfrm>
            <a:prstGeom prst="rect">
              <a:avLst/>
            </a:prstGeom>
            <a:noFill/>
          </p:spPr>
          <p:txBody>
            <a:bodyPr wrap="square" rtlCol="0">
              <a:spAutoFit/>
            </a:bodyPr>
            <a:lstStyle/>
            <a:p>
              <a:r>
                <a:rPr lang="en-IN" spc="300" dirty="0">
                  <a:solidFill>
                    <a:schemeClr val="bg1">
                      <a:lumMod val="95000"/>
                    </a:schemeClr>
                  </a:solidFill>
                  <a:latin typeface="BigNoodleTitling" panose="02000708030402040100" pitchFamily="2" charset="0"/>
                </a:rPr>
                <a:t>Heading B</a:t>
              </a:r>
              <a:endParaRPr lang="en-IN" spc="300" dirty="0">
                <a:solidFill>
                  <a:schemeClr val="bg1">
                    <a:lumMod val="95000"/>
                  </a:schemeClr>
                </a:solidFill>
                <a:latin typeface="BigNoodleTitling" panose="02000708030402040100" pitchFamily="2" charset="0"/>
              </a:endParaRPr>
            </a:p>
          </p:txBody>
        </p:sp>
        <p:sp>
          <p:nvSpPr>
            <p:cNvPr id="32" name="TextBox 31"/>
            <p:cNvSpPr txBox="1"/>
            <p:nvPr/>
          </p:nvSpPr>
          <p:spPr>
            <a:xfrm>
              <a:off x="9266128" y="2661807"/>
              <a:ext cx="2156615" cy="707886"/>
            </a:xfrm>
            <a:prstGeom prst="rect">
              <a:avLst/>
            </a:prstGeom>
            <a:noFill/>
          </p:spPr>
          <p:txBody>
            <a:bodyPr wrap="square" rtlCol="0">
              <a:spAutoFit/>
            </a:bodyPr>
            <a:lstStyle/>
            <a:p>
              <a:pPr algn="just"/>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3" name="Group 32"/>
          <p:cNvGrpSpPr/>
          <p:nvPr/>
        </p:nvGrpSpPr>
        <p:grpSpPr>
          <a:xfrm>
            <a:off x="636144" y="3138752"/>
            <a:ext cx="2162629" cy="1047407"/>
            <a:chOff x="9260114" y="2322286"/>
            <a:chExt cx="2162629" cy="1047407"/>
          </a:xfrm>
        </p:grpSpPr>
        <p:sp>
          <p:nvSpPr>
            <p:cNvPr id="34" name="TextBox 33"/>
            <p:cNvSpPr txBox="1"/>
            <p:nvPr/>
          </p:nvSpPr>
          <p:spPr>
            <a:xfrm>
              <a:off x="9260114" y="2322286"/>
              <a:ext cx="1901372" cy="369332"/>
            </a:xfrm>
            <a:prstGeom prst="rect">
              <a:avLst/>
            </a:prstGeom>
            <a:noFill/>
          </p:spPr>
          <p:txBody>
            <a:bodyPr wrap="square" rtlCol="0">
              <a:spAutoFit/>
            </a:bodyPr>
            <a:lstStyle/>
            <a:p>
              <a:r>
                <a:rPr lang="en-IN" spc="300" dirty="0">
                  <a:solidFill>
                    <a:schemeClr val="bg1">
                      <a:lumMod val="95000"/>
                    </a:schemeClr>
                  </a:solidFill>
                  <a:latin typeface="BigNoodleTitling" panose="02000708030402040100" pitchFamily="2" charset="0"/>
                </a:rPr>
                <a:t>Heading C</a:t>
              </a:r>
              <a:endParaRPr lang="en-IN" spc="300" dirty="0">
                <a:solidFill>
                  <a:schemeClr val="bg1">
                    <a:lumMod val="95000"/>
                  </a:schemeClr>
                </a:solidFill>
                <a:latin typeface="BigNoodleTitling" panose="02000708030402040100" pitchFamily="2" charset="0"/>
              </a:endParaRPr>
            </a:p>
          </p:txBody>
        </p:sp>
        <p:sp>
          <p:nvSpPr>
            <p:cNvPr id="35" name="TextBox 34"/>
            <p:cNvSpPr txBox="1"/>
            <p:nvPr/>
          </p:nvSpPr>
          <p:spPr>
            <a:xfrm>
              <a:off x="9266128" y="2661807"/>
              <a:ext cx="2156615" cy="707886"/>
            </a:xfrm>
            <a:prstGeom prst="rect">
              <a:avLst/>
            </a:prstGeom>
            <a:noFill/>
          </p:spPr>
          <p:txBody>
            <a:bodyPr wrap="square" rtlCol="0">
              <a:spAutoFit/>
            </a:bodyPr>
            <a:lstStyle/>
            <a:p>
              <a:pPr algn="just"/>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 name="Group 35"/>
          <p:cNvGrpSpPr/>
          <p:nvPr/>
        </p:nvGrpSpPr>
        <p:grpSpPr>
          <a:xfrm>
            <a:off x="662689" y="1204761"/>
            <a:ext cx="2162629" cy="1047407"/>
            <a:chOff x="9260114" y="2322286"/>
            <a:chExt cx="2162629" cy="1047407"/>
          </a:xfrm>
        </p:grpSpPr>
        <p:sp>
          <p:nvSpPr>
            <p:cNvPr id="37" name="TextBox 36"/>
            <p:cNvSpPr txBox="1"/>
            <p:nvPr/>
          </p:nvSpPr>
          <p:spPr>
            <a:xfrm>
              <a:off x="9260114" y="2322286"/>
              <a:ext cx="1901372" cy="369332"/>
            </a:xfrm>
            <a:prstGeom prst="rect">
              <a:avLst/>
            </a:prstGeom>
            <a:noFill/>
          </p:spPr>
          <p:txBody>
            <a:bodyPr wrap="square" rtlCol="0">
              <a:spAutoFit/>
            </a:bodyPr>
            <a:lstStyle/>
            <a:p>
              <a:r>
                <a:rPr lang="en-IN" spc="300" dirty="0">
                  <a:solidFill>
                    <a:schemeClr val="bg1">
                      <a:lumMod val="95000"/>
                    </a:schemeClr>
                  </a:solidFill>
                  <a:latin typeface="BigNoodleTitling" panose="02000708030402040100" pitchFamily="2" charset="0"/>
                </a:rPr>
                <a:t>Heading D</a:t>
              </a:r>
              <a:endParaRPr lang="en-IN" spc="300" dirty="0">
                <a:solidFill>
                  <a:schemeClr val="bg1">
                    <a:lumMod val="95000"/>
                  </a:schemeClr>
                </a:solidFill>
                <a:latin typeface="BigNoodleTitling" panose="02000708030402040100" pitchFamily="2" charset="0"/>
              </a:endParaRPr>
            </a:p>
          </p:txBody>
        </p:sp>
        <p:sp>
          <p:nvSpPr>
            <p:cNvPr id="38" name="TextBox 37"/>
            <p:cNvSpPr txBox="1"/>
            <p:nvPr/>
          </p:nvSpPr>
          <p:spPr>
            <a:xfrm>
              <a:off x="9266128" y="2661807"/>
              <a:ext cx="2156615" cy="707886"/>
            </a:xfrm>
            <a:prstGeom prst="rect">
              <a:avLst/>
            </a:prstGeom>
            <a:noFill/>
          </p:spPr>
          <p:txBody>
            <a:bodyPr wrap="square" rtlCol="0">
              <a:spAutoFit/>
            </a:bodyPr>
            <a:lstStyle/>
            <a:p>
              <a:pPr algn="just"/>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0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0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40" name="Connector: Elbow 39"/>
          <p:cNvCxnSpPr>
            <a:endCxn id="38" idx="3"/>
          </p:cNvCxnSpPr>
          <p:nvPr/>
        </p:nvCxnSpPr>
        <p:spPr>
          <a:xfrm rot="10800000">
            <a:off x="2825318" y="1898226"/>
            <a:ext cx="2777196" cy="353943"/>
          </a:xfrm>
          <a:prstGeom prst="bentConnector3">
            <a:avLst/>
          </a:prstGeom>
          <a:ln>
            <a:solidFill>
              <a:schemeClr val="bg1">
                <a:lumMod val="9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1" name="Connector: Elbow 40"/>
          <p:cNvCxnSpPr>
            <a:stCxn id="26" idx="1"/>
          </p:cNvCxnSpPr>
          <p:nvPr/>
        </p:nvCxnSpPr>
        <p:spPr>
          <a:xfrm rot="10800000" flipV="1">
            <a:off x="7844976" y="3015749"/>
            <a:ext cx="1421153" cy="904855"/>
          </a:xfrm>
          <a:prstGeom prst="bentConnector3">
            <a:avLst/>
          </a:prstGeom>
          <a:ln>
            <a:solidFill>
              <a:schemeClr val="bg1">
                <a:lumMod val="9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Connector: Elbow 43"/>
          <p:cNvCxnSpPr>
            <a:endCxn id="35" idx="3"/>
          </p:cNvCxnSpPr>
          <p:nvPr/>
        </p:nvCxnSpPr>
        <p:spPr>
          <a:xfrm rot="10800000" flipV="1">
            <a:off x="2798773" y="3011700"/>
            <a:ext cx="1921900" cy="820515"/>
          </a:xfrm>
          <a:prstGeom prst="bentConnector3">
            <a:avLst/>
          </a:prstGeom>
          <a:ln>
            <a:solidFill>
              <a:schemeClr val="bg1">
                <a:lumMod val="9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Connector: Elbow 46"/>
          <p:cNvCxnSpPr>
            <a:endCxn id="32" idx="3"/>
          </p:cNvCxnSpPr>
          <p:nvPr/>
        </p:nvCxnSpPr>
        <p:spPr>
          <a:xfrm rot="10800000" flipV="1">
            <a:off x="2798774" y="4554523"/>
            <a:ext cx="1715169" cy="1211684"/>
          </a:xfrm>
          <a:prstGeom prst="bentConnector3">
            <a:avLst/>
          </a:prstGeom>
          <a:ln>
            <a:solidFill>
              <a:schemeClr val="bg1">
                <a:lumMod val="9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4" name="Rectangle 3"/>
          <p:cNvSpPr/>
          <p:nvPr/>
        </p:nvSpPr>
        <p:spPr>
          <a:xfrm>
            <a:off x="2" y="32948"/>
            <a:ext cx="101600" cy="606809"/>
          </a:xfrm>
          <a:prstGeom prst="rect">
            <a:avLst/>
          </a:prstGeom>
          <a:solidFill>
            <a:srgbClr val="2396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文本框 4"/>
          <p:cNvSpPr txBox="1"/>
          <p:nvPr/>
        </p:nvSpPr>
        <p:spPr>
          <a:xfrm>
            <a:off x="101602" y="32948"/>
            <a:ext cx="6426912" cy="707886"/>
          </a:xfrm>
          <a:prstGeom prst="rect">
            <a:avLst/>
          </a:prstGeom>
          <a:noFill/>
        </p:spPr>
        <p:txBody>
          <a:bodyPr wrap="square" rtlCol="0">
            <a:spAutoFit/>
          </a:bodyPr>
          <a:lstStyle/>
          <a:p>
            <a:r>
              <a:rPr kumimoji="1" lang="en-US" altLang="zh-CN" sz="4000" b="1" dirty="0">
                <a:latin typeface="Lucida Sans" panose="020B0602030504020204" pitchFamily="34" charset="0"/>
                <a:cs typeface="Al Tarikh" panose="00000400000000000000" pitchFamily="2" charset="-78"/>
              </a:rPr>
              <a:t>Timeline</a:t>
            </a:r>
            <a:r>
              <a:rPr kumimoji="1" lang="zh-CN" altLang="en-US" sz="4000" b="1" dirty="0">
                <a:latin typeface="Lucida Sans" panose="020B0602030504020204" pitchFamily="34" charset="0"/>
                <a:cs typeface="Al Tarikh" panose="00000400000000000000" pitchFamily="2" charset="-78"/>
              </a:rPr>
              <a:t> </a:t>
            </a:r>
            <a:r>
              <a:rPr kumimoji="1" lang="en-US" altLang="zh-CN" sz="4000" b="1" dirty="0">
                <a:latin typeface="Lucida Sans" panose="020B0602030504020204" pitchFamily="34" charset="0"/>
                <a:cs typeface="Al Tarikh" panose="00000400000000000000" pitchFamily="2" charset="-78"/>
              </a:rPr>
              <a:t>Or</a:t>
            </a:r>
            <a:r>
              <a:rPr kumimoji="1" lang="zh-CN" altLang="en-US" sz="4000" b="1" dirty="0">
                <a:latin typeface="Lucida Sans" panose="020B0602030504020204" pitchFamily="34" charset="0"/>
                <a:cs typeface="Al Tarikh" panose="00000400000000000000" pitchFamily="2" charset="-78"/>
              </a:rPr>
              <a:t> </a:t>
            </a:r>
            <a:r>
              <a:rPr kumimoji="1" lang="en-US" altLang="zh-CN" sz="4000" b="1" dirty="0">
                <a:latin typeface="Lucida Sans" panose="020B0602030504020204" pitchFamily="34" charset="0"/>
                <a:cs typeface="Al Tarikh" panose="00000400000000000000" pitchFamily="2" charset="-78"/>
              </a:rPr>
              <a:t>Category</a:t>
            </a:r>
            <a:endParaRPr kumimoji="1" lang="zh-CN" altLang="en-US" sz="4000" b="1" dirty="0">
              <a:latin typeface="Lucida Sans" panose="020B0602030504020204" pitchFamily="34" charset="0"/>
              <a:cs typeface="Al Tarikh" panose="00000400000000000000" pitchFamily="2" charset="-78"/>
            </a:endParaRPr>
          </a:p>
        </p:txBody>
      </p:sp>
      <p:grpSp>
        <p:nvGrpSpPr>
          <p:cNvPr id="38" name="Group 53"/>
          <p:cNvGrpSpPr/>
          <p:nvPr/>
        </p:nvGrpSpPr>
        <p:grpSpPr>
          <a:xfrm>
            <a:off x="2553139" y="1674654"/>
            <a:ext cx="6311293" cy="4043162"/>
            <a:chOff x="4397829" y="1779980"/>
            <a:chExt cx="6792682" cy="4359568"/>
          </a:xfrm>
          <a:gradFill flip="none" rotWithShape="1">
            <a:gsLst>
              <a:gs pos="100000">
                <a:srgbClr val="B8222D"/>
              </a:gs>
              <a:gs pos="0">
                <a:srgbClr val="CB395C"/>
              </a:gs>
            </a:gsLst>
            <a:lin ang="0" scaled="1"/>
            <a:tileRect/>
          </a:gradFill>
        </p:grpSpPr>
        <p:sp>
          <p:nvSpPr>
            <p:cNvPr id="39" name="Rectangle: Rounded Corners 10"/>
            <p:cNvSpPr/>
            <p:nvPr/>
          </p:nvSpPr>
          <p:spPr>
            <a:xfrm>
              <a:off x="4397829" y="4193314"/>
              <a:ext cx="934193" cy="19462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Rounded Corners 11"/>
            <p:cNvSpPr/>
            <p:nvPr/>
          </p:nvSpPr>
          <p:spPr>
            <a:xfrm>
              <a:off x="5862451" y="3570517"/>
              <a:ext cx="934193" cy="256903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Rounded Corners 12"/>
            <p:cNvSpPr/>
            <p:nvPr/>
          </p:nvSpPr>
          <p:spPr>
            <a:xfrm>
              <a:off x="7327073" y="2999621"/>
              <a:ext cx="934193" cy="313992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Rectangle: Rounded Corners 13"/>
            <p:cNvSpPr/>
            <p:nvPr/>
          </p:nvSpPr>
          <p:spPr>
            <a:xfrm>
              <a:off x="8791695" y="2311951"/>
              <a:ext cx="934193" cy="38275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Rounded Corners 14"/>
            <p:cNvSpPr/>
            <p:nvPr/>
          </p:nvSpPr>
          <p:spPr>
            <a:xfrm>
              <a:off x="10256318" y="1779980"/>
              <a:ext cx="934193" cy="435956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Oval 39"/>
          <p:cNvSpPr/>
          <p:nvPr/>
        </p:nvSpPr>
        <p:spPr>
          <a:xfrm>
            <a:off x="1719225" y="5436435"/>
            <a:ext cx="401342" cy="401342"/>
          </a:xfrm>
          <a:prstGeom prst="ellipse">
            <a:avLst/>
          </a:prstGeom>
          <a:solidFill>
            <a:schemeClr val="bg1"/>
          </a:solidFill>
          <a:ln w="19050">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38"/>
          <p:cNvSpPr/>
          <p:nvPr/>
        </p:nvSpPr>
        <p:spPr>
          <a:xfrm>
            <a:off x="2120567" y="5587188"/>
            <a:ext cx="7979232" cy="130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39"/>
          <p:cNvSpPr/>
          <p:nvPr/>
        </p:nvSpPr>
        <p:spPr>
          <a:xfrm>
            <a:off x="10099799" y="5436435"/>
            <a:ext cx="401342" cy="401342"/>
          </a:xfrm>
          <a:prstGeom prst="ellipse">
            <a:avLst/>
          </a:prstGeom>
          <a:solidFill>
            <a:schemeClr val="bg1"/>
          </a:solidFill>
          <a:ln w="19050">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15"/>
          <p:cNvSpPr/>
          <p:nvPr/>
        </p:nvSpPr>
        <p:spPr>
          <a:xfrm>
            <a:off x="2591529" y="5159282"/>
            <a:ext cx="934193" cy="934193"/>
          </a:xfrm>
          <a:prstGeom prst="ellipse">
            <a:avLst/>
          </a:prstGeom>
          <a:gradFill flip="none" rotWithShape="1">
            <a:gsLst>
              <a:gs pos="100000">
                <a:schemeClr val="bg1">
                  <a:lumMod val="75000"/>
                </a:schemeClr>
              </a:gs>
              <a:gs pos="0">
                <a:schemeClr val="bg2"/>
              </a:gs>
            </a:gsLst>
            <a:path path="circle">
              <a:fillToRect l="50000" t="50000" r="50000" b="50000"/>
            </a:path>
            <a:tileRect/>
          </a:gradFill>
          <a:ln w="38100">
            <a:solidFill>
              <a:schemeClr val="bg1"/>
            </a:solidFill>
          </a:ln>
          <a:effectLst>
            <a:innerShdw blurRad="1143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Graphic 52"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15042" y="5316746"/>
            <a:ext cx="540000" cy="540000"/>
          </a:xfrm>
          <a:prstGeom prst="rect">
            <a:avLst/>
          </a:prstGeom>
        </p:spPr>
      </p:pic>
      <p:sp>
        <p:nvSpPr>
          <p:cNvPr id="30" name="Oval 16"/>
          <p:cNvSpPr/>
          <p:nvPr/>
        </p:nvSpPr>
        <p:spPr>
          <a:xfrm>
            <a:off x="3857444" y="5199925"/>
            <a:ext cx="934193" cy="934193"/>
          </a:xfrm>
          <a:prstGeom prst="ellipse">
            <a:avLst/>
          </a:prstGeom>
          <a:gradFill flip="none" rotWithShape="1">
            <a:gsLst>
              <a:gs pos="100000">
                <a:schemeClr val="bg1">
                  <a:lumMod val="75000"/>
                </a:schemeClr>
              </a:gs>
              <a:gs pos="0">
                <a:schemeClr val="bg2"/>
              </a:gs>
            </a:gsLst>
            <a:path path="circle">
              <a:fillToRect l="50000" t="50000" r="50000" b="50000"/>
            </a:path>
            <a:tileRect/>
          </a:gradFill>
          <a:ln w="38100">
            <a:solidFill>
              <a:schemeClr val="bg1"/>
            </a:solidFill>
          </a:ln>
          <a:effectLst>
            <a:innerShdw blurRad="1143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31" name="Graphic 50" descr="Hierarch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0577" y="5356663"/>
            <a:ext cx="540000" cy="540000"/>
          </a:xfrm>
          <a:prstGeom prst="rect">
            <a:avLst/>
          </a:prstGeom>
        </p:spPr>
      </p:pic>
      <p:sp>
        <p:nvSpPr>
          <p:cNvPr id="32" name="Oval 17"/>
          <p:cNvSpPr/>
          <p:nvPr/>
        </p:nvSpPr>
        <p:spPr>
          <a:xfrm>
            <a:off x="5192979" y="5199925"/>
            <a:ext cx="934193" cy="934193"/>
          </a:xfrm>
          <a:prstGeom prst="ellipse">
            <a:avLst/>
          </a:prstGeom>
          <a:gradFill flip="none" rotWithShape="1">
            <a:gsLst>
              <a:gs pos="100000">
                <a:schemeClr val="bg1">
                  <a:lumMod val="75000"/>
                </a:schemeClr>
              </a:gs>
              <a:gs pos="0">
                <a:schemeClr val="bg2"/>
              </a:gs>
            </a:gsLst>
            <a:path path="circle">
              <a:fillToRect l="50000" t="50000" r="50000" b="50000"/>
            </a:path>
            <a:tileRect/>
          </a:gradFill>
          <a:ln w="38100">
            <a:solidFill>
              <a:schemeClr val="bg1"/>
            </a:solidFill>
          </a:ln>
          <a:effectLst>
            <a:innerShdw blurRad="1143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33" name="Graphic 48" descr="Flip Calend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6112" y="5384209"/>
            <a:ext cx="540000" cy="540000"/>
          </a:xfrm>
          <a:prstGeom prst="rect">
            <a:avLst/>
          </a:prstGeom>
        </p:spPr>
      </p:pic>
      <p:sp>
        <p:nvSpPr>
          <p:cNvPr id="34" name="Oval 18"/>
          <p:cNvSpPr/>
          <p:nvPr/>
        </p:nvSpPr>
        <p:spPr>
          <a:xfrm>
            <a:off x="6528514" y="5199925"/>
            <a:ext cx="934193" cy="934193"/>
          </a:xfrm>
          <a:prstGeom prst="ellipse">
            <a:avLst/>
          </a:prstGeom>
          <a:gradFill flip="none" rotWithShape="1">
            <a:gsLst>
              <a:gs pos="100000">
                <a:schemeClr val="bg1">
                  <a:lumMod val="75000"/>
                </a:schemeClr>
              </a:gs>
              <a:gs pos="0">
                <a:schemeClr val="bg2"/>
              </a:gs>
            </a:gsLst>
            <a:path path="circle">
              <a:fillToRect l="50000" t="50000" r="50000" b="50000"/>
            </a:path>
            <a:tileRect/>
          </a:gradFill>
          <a:ln w="38100">
            <a:solidFill>
              <a:schemeClr val="bg1"/>
            </a:solidFill>
          </a:ln>
          <a:effectLst>
            <a:innerShdw blurRad="1143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35" name="Graphic 46" descr="Magnifying glas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1648" y="5396581"/>
            <a:ext cx="540000" cy="540000"/>
          </a:xfrm>
          <a:prstGeom prst="rect">
            <a:avLst/>
          </a:prstGeom>
        </p:spPr>
      </p:pic>
      <p:sp>
        <p:nvSpPr>
          <p:cNvPr id="36" name="Oval 19"/>
          <p:cNvSpPr/>
          <p:nvPr/>
        </p:nvSpPr>
        <p:spPr>
          <a:xfrm>
            <a:off x="8096107" y="5199925"/>
            <a:ext cx="934193" cy="934193"/>
          </a:xfrm>
          <a:prstGeom prst="ellipse">
            <a:avLst/>
          </a:prstGeom>
          <a:gradFill flip="none" rotWithShape="1">
            <a:gsLst>
              <a:gs pos="100000">
                <a:schemeClr val="bg1">
                  <a:lumMod val="75000"/>
                </a:schemeClr>
              </a:gs>
              <a:gs pos="0">
                <a:schemeClr val="bg2"/>
              </a:gs>
            </a:gsLst>
            <a:path path="circle">
              <a:fillToRect l="50000" t="50000" r="50000" b="50000"/>
            </a:path>
            <a:tileRect/>
          </a:gradFill>
          <a:ln w="38100">
            <a:solidFill>
              <a:schemeClr val="bg1"/>
            </a:solidFill>
          </a:ln>
          <a:effectLst>
            <a:innerShdw blurRad="114300">
              <a:schemeClr val="bg1">
                <a:lumMod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37" name="Graphic 44" descr="Databas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2206" y="5396581"/>
            <a:ext cx="540000" cy="540000"/>
          </a:xfrm>
          <a:prstGeom prst="rect">
            <a:avLst/>
          </a:prstGeom>
        </p:spPr>
      </p:pic>
      <p:sp>
        <p:nvSpPr>
          <p:cNvPr id="44" name="TextBox 64"/>
          <p:cNvSpPr txBox="1"/>
          <p:nvPr/>
        </p:nvSpPr>
        <p:spPr>
          <a:xfrm rot="16200000">
            <a:off x="8208238" y="891221"/>
            <a:ext cx="1015999" cy="400110"/>
          </a:xfrm>
          <a:prstGeom prst="rect">
            <a:avLst/>
          </a:prstGeom>
          <a:noFill/>
        </p:spPr>
        <p:txBody>
          <a:bodyPr wrap="square" rtlCol="0">
            <a:spAutoFit/>
          </a:bodyPr>
          <a:lstStyle/>
          <a:p>
            <a:pPr algn="ctr"/>
            <a:r>
              <a:rPr lang="en-IN" sz="2000" dirty="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70%</a:t>
            </a:r>
            <a:endParaRPr lang="en-IN" sz="2000" dirty="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5" name="TextBox 64"/>
          <p:cNvSpPr txBox="1"/>
          <p:nvPr/>
        </p:nvSpPr>
        <p:spPr>
          <a:xfrm rot="16200000">
            <a:off x="7688498" y="891222"/>
            <a:ext cx="1015999" cy="400110"/>
          </a:xfrm>
          <a:prstGeom prst="rect">
            <a:avLst/>
          </a:prstGeom>
          <a:noFill/>
        </p:spPr>
        <p:txBody>
          <a:bodyPr wrap="square" rtlCol="0">
            <a:spAutoFit/>
          </a:bodyPr>
          <a:lstStyle/>
          <a:p>
            <a:pPr algn="ctr"/>
            <a:r>
              <a:rPr lang="en-IN" sz="2000" dirty="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70%</a:t>
            </a:r>
            <a:endParaRPr lang="en-IN" sz="2000" dirty="0">
              <a:solidFill>
                <a:schemeClr val="tx1">
                  <a:lumMod val="75000"/>
                  <a:lumOff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46" name="Straight Connector 23"/>
          <p:cNvCxnSpPr/>
          <p:nvPr/>
        </p:nvCxnSpPr>
        <p:spPr>
          <a:xfrm flipV="1">
            <a:off x="8456367" y="615879"/>
            <a:ext cx="0" cy="1063941"/>
          </a:xfrm>
          <a:prstGeom prst="line">
            <a:avLst/>
          </a:prstGeom>
          <a:ln>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66750" y="1419225"/>
            <a:ext cx="10858500" cy="4019550"/>
            <a:chOff x="819150" y="1419225"/>
            <a:chExt cx="10858500" cy="4019550"/>
          </a:xfrm>
        </p:grpSpPr>
        <p:sp>
          <p:nvSpPr>
            <p:cNvPr id="9" name="Parallelogram 8"/>
            <p:cNvSpPr/>
            <p:nvPr/>
          </p:nvSpPr>
          <p:spPr>
            <a:xfrm>
              <a:off x="3485055" y="3972235"/>
              <a:ext cx="7250716" cy="375241"/>
            </a:xfrm>
            <a:prstGeom prst="parallelogram">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Parallelogram 10"/>
            <p:cNvSpPr/>
            <p:nvPr/>
          </p:nvSpPr>
          <p:spPr>
            <a:xfrm>
              <a:off x="3833813" y="3808100"/>
              <a:ext cx="7250716" cy="375241"/>
            </a:xfrm>
            <a:prstGeom prst="parallelogram">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arallelogram 7"/>
            <p:cNvSpPr/>
            <p:nvPr/>
          </p:nvSpPr>
          <p:spPr>
            <a:xfrm>
              <a:off x="4095750" y="2767280"/>
              <a:ext cx="7581900" cy="1228441"/>
            </a:xfrm>
            <a:prstGeom prst="parallelogram">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p:cNvSpPr/>
            <p:nvPr/>
          </p:nvSpPr>
          <p:spPr>
            <a:xfrm>
              <a:off x="819150" y="1419225"/>
              <a:ext cx="4019550" cy="4019550"/>
            </a:xfrm>
            <a:prstGeom prst="ellipse">
              <a:avLst/>
            </a:prstGeom>
            <a:solidFill>
              <a:schemeClr val="bg1"/>
            </a:solidFill>
            <a:ln w="146050" cmpd="tri">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50000"/>
                  </a:schemeClr>
                </a:solidFill>
              </a:endParaRPr>
            </a:p>
          </p:txBody>
        </p:sp>
        <p:sp>
          <p:nvSpPr>
            <p:cNvPr id="5" name="TextBox 4"/>
            <p:cNvSpPr txBox="1"/>
            <p:nvPr/>
          </p:nvSpPr>
          <p:spPr>
            <a:xfrm>
              <a:off x="1562100" y="2497975"/>
              <a:ext cx="2533650" cy="1862048"/>
            </a:xfrm>
            <a:prstGeom prst="rect">
              <a:avLst/>
            </a:prstGeom>
            <a:solidFill>
              <a:schemeClr val="bg1"/>
            </a:solidFill>
          </p:spPr>
          <p:txBody>
            <a:bodyPr wrap="square" rtlCol="0">
              <a:spAutoFit/>
            </a:bodyPr>
            <a:lstStyle/>
            <a:p>
              <a:pPr algn="ctr"/>
              <a:r>
                <a:rPr lang="en-IN" sz="11500" b="1" dirty="0">
                  <a:solidFill>
                    <a:schemeClr val="bg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56</a:t>
              </a:r>
              <a:r>
                <a:rPr lang="en-IN" sz="36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IN" sz="8000" b="1"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Rectangle 5"/>
            <p:cNvSpPr/>
            <p:nvPr/>
          </p:nvSpPr>
          <p:spPr>
            <a:xfrm>
              <a:off x="5076700" y="2967334"/>
              <a:ext cx="5620000" cy="923330"/>
            </a:xfrm>
            <a:prstGeom prst="rect">
              <a:avLst/>
            </a:prstGeom>
          </p:spPr>
          <p:txBody>
            <a:bodyPr wrap="none">
              <a:spAutoFit/>
            </a:bodyPr>
            <a:lstStyle/>
            <a:p>
              <a:pPr algn="ctr"/>
              <a:r>
                <a:rPr lang="en-IN"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ENERGY SAVINGS</a:t>
              </a:r>
              <a:endParaRPr lang="en-IN" sz="54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462904" y="1832212"/>
            <a:ext cx="9266192" cy="3193576"/>
            <a:chOff x="1228298" y="1678675"/>
            <a:chExt cx="9266192" cy="3193576"/>
          </a:xfrm>
        </p:grpSpPr>
        <p:sp>
          <p:nvSpPr>
            <p:cNvPr id="13" name="Parallelogram 12"/>
            <p:cNvSpPr/>
            <p:nvPr/>
          </p:nvSpPr>
          <p:spPr>
            <a:xfrm>
              <a:off x="3207864" y="3559447"/>
              <a:ext cx="6757988" cy="237397"/>
            </a:xfrm>
            <a:prstGeom prst="parallelogram">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Parallelogram 13"/>
            <p:cNvSpPr/>
            <p:nvPr/>
          </p:nvSpPr>
          <p:spPr>
            <a:xfrm>
              <a:off x="2825086" y="3839708"/>
              <a:ext cx="6757988" cy="164413"/>
            </a:xfrm>
            <a:prstGeom prst="parallelogram">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p:cNvSpPr/>
            <p:nvPr/>
          </p:nvSpPr>
          <p:spPr>
            <a:xfrm>
              <a:off x="3736502" y="2820022"/>
              <a:ext cx="6757988" cy="910881"/>
            </a:xfrm>
            <a:prstGeom prst="parallelogram">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p:cNvSpPr/>
            <p:nvPr/>
          </p:nvSpPr>
          <p:spPr>
            <a:xfrm>
              <a:off x="1228298" y="1678675"/>
              <a:ext cx="3193576" cy="3193576"/>
            </a:xfrm>
            <a:prstGeom prst="ellipse">
              <a:avLst/>
            </a:prstGeom>
            <a:solidFill>
              <a:schemeClr val="bg1"/>
            </a:solidFill>
            <a:ln w="133350" cap="flat" cmpd="thinThick">
              <a:solidFill>
                <a:schemeClr val="accent6"/>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756935" y="2552187"/>
              <a:ext cx="2136302" cy="1446550"/>
            </a:xfrm>
            <a:prstGeom prst="rect">
              <a:avLst/>
            </a:prstGeom>
            <a:noFill/>
          </p:spPr>
          <p:txBody>
            <a:bodyPr wrap="square" rtlCol="0">
              <a:spAutoFit/>
            </a:bodyPr>
            <a:lstStyle/>
            <a:p>
              <a:pPr algn="ctr"/>
              <a:r>
                <a:rPr lang="en-IN" sz="88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56</a:t>
              </a:r>
              <a:r>
                <a:rPr lang="en-IN"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4625845" y="2983074"/>
              <a:ext cx="5222402" cy="646331"/>
            </a:xfrm>
            <a:prstGeom prst="rect">
              <a:avLst/>
            </a:prstGeom>
            <a:noFill/>
          </p:spPr>
          <p:txBody>
            <a:bodyPr wrap="square" rtlCol="0">
              <a:spAutoFit/>
            </a:bodyPr>
            <a:lstStyle/>
            <a:p>
              <a:r>
                <a:rPr lang="en-IN" sz="36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 SAVINGS</a:t>
              </a:r>
              <a:endParaRPr lang="en-IN" sz="36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ogram 12"/>
          <p:cNvSpPr/>
          <p:nvPr/>
        </p:nvSpPr>
        <p:spPr>
          <a:xfrm>
            <a:off x="3442470" y="3712984"/>
            <a:ext cx="6757988" cy="237397"/>
          </a:xfrm>
          <a:prstGeom prst="parallelogram">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Parallelogram 13"/>
          <p:cNvSpPr/>
          <p:nvPr/>
        </p:nvSpPr>
        <p:spPr>
          <a:xfrm>
            <a:off x="3059692" y="3993245"/>
            <a:ext cx="6757988" cy="164413"/>
          </a:xfrm>
          <a:prstGeom prst="parallelogram">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p:cNvSpPr/>
          <p:nvPr/>
        </p:nvSpPr>
        <p:spPr>
          <a:xfrm>
            <a:off x="3971108" y="2973559"/>
            <a:ext cx="6757988" cy="910881"/>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p:cNvSpPr/>
          <p:nvPr/>
        </p:nvSpPr>
        <p:spPr>
          <a:xfrm>
            <a:off x="1462904" y="1832212"/>
            <a:ext cx="3193576" cy="3193576"/>
          </a:xfrm>
          <a:prstGeom prst="ellipse">
            <a:avLst/>
          </a:prstGeom>
          <a:solidFill>
            <a:schemeClr val="bg1"/>
          </a:solidFill>
          <a:ln w="133350" cap="flat" cmpd="thinThick">
            <a:solidFill>
              <a:srgbClr val="00B0F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991541" y="2705724"/>
            <a:ext cx="2136302" cy="1446550"/>
          </a:xfrm>
          <a:prstGeom prst="rect">
            <a:avLst/>
          </a:prstGeom>
          <a:noFill/>
        </p:spPr>
        <p:txBody>
          <a:bodyPr wrap="square" rtlCol="0">
            <a:spAutoFit/>
          </a:bodyPr>
          <a:lstStyle/>
          <a:p>
            <a:pPr algn="ctr"/>
            <a:r>
              <a:rPr lang="en-IN" sz="88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56</a:t>
            </a:r>
            <a:r>
              <a:rPr lang="en-IN"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4860451" y="3136611"/>
            <a:ext cx="5222402" cy="646331"/>
          </a:xfrm>
          <a:prstGeom prst="rect">
            <a:avLst/>
          </a:prstGeom>
          <a:noFill/>
        </p:spPr>
        <p:txBody>
          <a:bodyPr wrap="square" rtlCol="0">
            <a:spAutoFit/>
          </a:bodyPr>
          <a:lstStyle/>
          <a:p>
            <a:r>
              <a:rPr lang="en-IN" sz="36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 SAVINGS</a:t>
            </a:r>
            <a:endParaRPr lang="en-IN" sz="36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ogram 12"/>
          <p:cNvSpPr/>
          <p:nvPr/>
        </p:nvSpPr>
        <p:spPr>
          <a:xfrm>
            <a:off x="3442470" y="3712984"/>
            <a:ext cx="6757988" cy="237397"/>
          </a:xfrm>
          <a:prstGeom prst="parallelogram">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Parallelogram 13"/>
          <p:cNvSpPr/>
          <p:nvPr/>
        </p:nvSpPr>
        <p:spPr>
          <a:xfrm>
            <a:off x="3059692" y="3993245"/>
            <a:ext cx="6757988" cy="164413"/>
          </a:xfrm>
          <a:prstGeom prst="parallelogram">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p:cNvSpPr/>
          <p:nvPr/>
        </p:nvSpPr>
        <p:spPr>
          <a:xfrm>
            <a:off x="3971108" y="2973559"/>
            <a:ext cx="6757988" cy="910881"/>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p:cNvSpPr/>
          <p:nvPr/>
        </p:nvSpPr>
        <p:spPr>
          <a:xfrm>
            <a:off x="1462904" y="1832212"/>
            <a:ext cx="3193576" cy="3193576"/>
          </a:xfrm>
          <a:prstGeom prst="ellipse">
            <a:avLst/>
          </a:prstGeom>
          <a:solidFill>
            <a:schemeClr val="bg1"/>
          </a:solidFill>
          <a:ln w="133350" cap="flat" cmpd="thinThick">
            <a:solidFill>
              <a:schemeClr val="accent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991541" y="2705724"/>
            <a:ext cx="2136302" cy="1446550"/>
          </a:xfrm>
          <a:prstGeom prst="rect">
            <a:avLst/>
          </a:prstGeom>
          <a:noFill/>
        </p:spPr>
        <p:txBody>
          <a:bodyPr wrap="square" rtlCol="0">
            <a:spAutoFit/>
          </a:bodyPr>
          <a:lstStyle/>
          <a:p>
            <a:pPr algn="ctr"/>
            <a:r>
              <a:rPr lang="en-IN" sz="88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56</a:t>
            </a:r>
            <a:r>
              <a:rPr lang="en-IN"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4860451" y="3136611"/>
            <a:ext cx="5222402" cy="646331"/>
          </a:xfrm>
          <a:prstGeom prst="rect">
            <a:avLst/>
          </a:prstGeom>
          <a:noFill/>
        </p:spPr>
        <p:txBody>
          <a:bodyPr wrap="square" rtlCol="0">
            <a:spAutoFit/>
          </a:bodyPr>
          <a:lstStyle/>
          <a:p>
            <a:r>
              <a:rPr lang="en-IN" sz="36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 SAVINGS</a:t>
            </a:r>
            <a:endParaRPr lang="en-IN" sz="36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ogram 12"/>
          <p:cNvSpPr/>
          <p:nvPr/>
        </p:nvSpPr>
        <p:spPr>
          <a:xfrm>
            <a:off x="3442470" y="3712984"/>
            <a:ext cx="6757988" cy="237397"/>
          </a:xfrm>
          <a:prstGeom prst="parallelogram">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Parallelogram 13"/>
          <p:cNvSpPr/>
          <p:nvPr/>
        </p:nvSpPr>
        <p:spPr>
          <a:xfrm>
            <a:off x="3059692" y="3993245"/>
            <a:ext cx="6757988" cy="164413"/>
          </a:xfrm>
          <a:prstGeom prst="parallelogram">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p:cNvSpPr/>
          <p:nvPr/>
        </p:nvSpPr>
        <p:spPr>
          <a:xfrm>
            <a:off x="3971108" y="2973559"/>
            <a:ext cx="6757988" cy="910881"/>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p:cNvSpPr/>
          <p:nvPr/>
        </p:nvSpPr>
        <p:spPr>
          <a:xfrm>
            <a:off x="1462904" y="1832212"/>
            <a:ext cx="3193576" cy="3193576"/>
          </a:xfrm>
          <a:prstGeom prst="ellipse">
            <a:avLst/>
          </a:prstGeom>
          <a:solidFill>
            <a:schemeClr val="bg1"/>
          </a:solidFill>
          <a:ln w="133350" cap="flat" cmpd="thinThick">
            <a:solidFill>
              <a:schemeClr val="accent3"/>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991541" y="2705724"/>
            <a:ext cx="2136302" cy="1446550"/>
          </a:xfrm>
          <a:prstGeom prst="rect">
            <a:avLst/>
          </a:prstGeom>
          <a:noFill/>
        </p:spPr>
        <p:txBody>
          <a:bodyPr wrap="square" rtlCol="0">
            <a:spAutoFit/>
          </a:bodyPr>
          <a:lstStyle/>
          <a:p>
            <a:pPr algn="ctr"/>
            <a:r>
              <a:rPr lang="en-IN" sz="88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56</a:t>
            </a:r>
            <a:r>
              <a:rPr lang="en-IN"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4860451" y="3136611"/>
            <a:ext cx="5222402" cy="646331"/>
          </a:xfrm>
          <a:prstGeom prst="rect">
            <a:avLst/>
          </a:prstGeom>
          <a:noFill/>
        </p:spPr>
        <p:txBody>
          <a:bodyPr wrap="square" rtlCol="0">
            <a:spAutoFit/>
          </a:bodyPr>
          <a:lstStyle/>
          <a:p>
            <a:r>
              <a:rPr lang="en-IN" sz="36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 SAVINGS</a:t>
            </a:r>
            <a:endParaRPr lang="en-IN" sz="36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rallelogram 12"/>
          <p:cNvSpPr/>
          <p:nvPr/>
        </p:nvSpPr>
        <p:spPr>
          <a:xfrm>
            <a:off x="3442470" y="3712984"/>
            <a:ext cx="6757988" cy="237397"/>
          </a:xfrm>
          <a:prstGeom prst="parallelogram">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Parallelogram 13"/>
          <p:cNvSpPr/>
          <p:nvPr/>
        </p:nvSpPr>
        <p:spPr>
          <a:xfrm>
            <a:off x="3059692" y="3993245"/>
            <a:ext cx="6757988" cy="164413"/>
          </a:xfrm>
          <a:prstGeom prst="parallelogram">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arallelogram 2"/>
          <p:cNvSpPr/>
          <p:nvPr/>
        </p:nvSpPr>
        <p:spPr>
          <a:xfrm>
            <a:off x="3971108" y="2973559"/>
            <a:ext cx="6757988" cy="910881"/>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p:cNvSpPr/>
          <p:nvPr/>
        </p:nvSpPr>
        <p:spPr>
          <a:xfrm>
            <a:off x="1462904" y="1832212"/>
            <a:ext cx="3193576" cy="3193576"/>
          </a:xfrm>
          <a:prstGeom prst="ellipse">
            <a:avLst/>
          </a:prstGeom>
          <a:solidFill>
            <a:schemeClr val="bg1"/>
          </a:solidFill>
          <a:ln w="133350" cap="flat" cmpd="thinThick">
            <a:solidFill>
              <a:schemeClr val="tx2"/>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1991541" y="2705724"/>
            <a:ext cx="2136302" cy="1446550"/>
          </a:xfrm>
          <a:prstGeom prst="rect">
            <a:avLst/>
          </a:prstGeom>
          <a:noFill/>
        </p:spPr>
        <p:txBody>
          <a:bodyPr wrap="square" rtlCol="0">
            <a:spAutoFit/>
          </a:bodyPr>
          <a:lstStyle/>
          <a:p>
            <a:pPr algn="ctr"/>
            <a:r>
              <a:rPr lang="en-IN" sz="8800" dirty="0">
                <a:solidFill>
                  <a:schemeClr val="bg2">
                    <a:lumMod val="2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56</a:t>
            </a:r>
            <a:r>
              <a:rPr lang="en-IN"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24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4860451" y="3136611"/>
            <a:ext cx="5222402" cy="646331"/>
          </a:xfrm>
          <a:prstGeom prst="rect">
            <a:avLst/>
          </a:prstGeom>
          <a:noFill/>
        </p:spPr>
        <p:txBody>
          <a:bodyPr wrap="square" rtlCol="0">
            <a:spAutoFit/>
          </a:bodyPr>
          <a:lstStyle/>
          <a:p>
            <a:r>
              <a:rPr lang="en-IN" sz="3600" spc="600" dirty="0">
                <a:solidFill>
                  <a:schemeClr val="bg1"/>
                </a:solidFill>
                <a:latin typeface="Open Sans" panose="020B0606030504020204" pitchFamily="34" charset="0"/>
                <a:ea typeface="Open Sans" panose="020B0606030504020204" pitchFamily="34" charset="0"/>
                <a:cs typeface="Open Sans" panose="020B0606030504020204" pitchFamily="34" charset="0"/>
              </a:rPr>
              <a:t>ENERGY SAVINGS</a:t>
            </a:r>
            <a:endParaRPr lang="en-IN" sz="3600" spc="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6858000"/>
          </a:xfrm>
          <a:prstGeom prst="rect">
            <a:avLst/>
          </a:prstGeom>
          <a:gradFill>
            <a:gsLst>
              <a:gs pos="100000">
                <a:srgbClr val="02ABB0"/>
              </a:gs>
              <a:gs pos="0">
                <a:srgbClr val="00CDAC">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a:off x="5029200" y="3086517"/>
            <a:ext cx="2133600" cy="2133600"/>
          </a:xfrm>
          <a:prstGeom prst="ellips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l="-19000" r="-26000"/>
            </a:stretch>
          </a:blipFill>
          <a:ln>
            <a:solidFill>
              <a:schemeClr val="bg1">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1882140" y="1493520"/>
            <a:ext cx="8427720" cy="830997"/>
          </a:xfrm>
          <a:prstGeom prst="rect">
            <a:avLst/>
          </a:prstGeom>
          <a:noFill/>
        </p:spPr>
        <p:txBody>
          <a:bodyPr wrap="square" rtlCol="0">
            <a:spAutoFit/>
          </a:bodyPr>
          <a:lstStyle/>
          <a:p>
            <a:pPr algn="ctr"/>
            <a:r>
              <a:rPr lang="en-IN" sz="4800" spc="3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ALEX SMITH</a:t>
            </a:r>
            <a:endParaRPr lang="en-IN" sz="4800" spc="300" dirty="0">
              <a:solidFill>
                <a:schemeClr val="bg1">
                  <a:lumMod val="9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7" name="TextBox 16"/>
          <p:cNvSpPr txBox="1"/>
          <p:nvPr/>
        </p:nvSpPr>
        <p:spPr>
          <a:xfrm>
            <a:off x="1882140" y="2255520"/>
            <a:ext cx="8427720" cy="400110"/>
          </a:xfrm>
          <a:prstGeom prst="rect">
            <a:avLst/>
          </a:prstGeom>
          <a:noFill/>
        </p:spPr>
        <p:txBody>
          <a:bodyPr wrap="square" rtlCol="0">
            <a:spAutoFit/>
          </a:bodyPr>
          <a:lstStyle/>
          <a:p>
            <a:pPr algn="ctr"/>
            <a:r>
              <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UI/UX DESIGNER, DEVELOPER, ANAYST</a:t>
            </a:r>
            <a:endParaRPr lang="en-IN" sz="20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31720" y="0"/>
            <a:ext cx="9860280" cy="6858000"/>
          </a:xfrm>
          <a:prstGeom prst="rect">
            <a:avLst/>
          </a:prstGeom>
          <a:gradFill>
            <a:gsLst>
              <a:gs pos="100000">
                <a:srgbClr val="02ABB0"/>
              </a:gs>
              <a:gs pos="0">
                <a:srgbClr val="00CDAC"/>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548640" y="328077"/>
            <a:ext cx="1119723" cy="1119723"/>
          </a:xfrm>
          <a:prstGeom prst="ellips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l="-19000" r="-26000"/>
            </a:stretch>
          </a:blipFill>
          <a:ln w="34925">
            <a:solidFill>
              <a:srgbClr val="02ABB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p:cNvGrpSpPr/>
          <p:nvPr/>
        </p:nvGrpSpPr>
        <p:grpSpPr>
          <a:xfrm>
            <a:off x="323641" y="1859280"/>
            <a:ext cx="1722120" cy="2438400"/>
            <a:chOff x="247441" y="1859280"/>
            <a:chExt cx="1722120" cy="2438400"/>
          </a:xfrm>
        </p:grpSpPr>
        <p:sp>
          <p:nvSpPr>
            <p:cNvPr id="2" name="TextBox 1"/>
            <p:cNvSpPr txBox="1"/>
            <p:nvPr/>
          </p:nvSpPr>
          <p:spPr>
            <a:xfrm>
              <a:off x="247441" y="1859280"/>
              <a:ext cx="1722120" cy="261610"/>
            </a:xfrm>
            <a:prstGeom prst="rect">
              <a:avLst/>
            </a:prstGeom>
            <a:noFill/>
          </p:spPr>
          <p:txBody>
            <a:bodyPr wrap="square" rtlCol="0">
              <a:spAutoFit/>
            </a:bodyPr>
            <a:lstStyle/>
            <a:p>
              <a:pPr algn="ctr"/>
              <a:r>
                <a:rPr lang="en-IN" sz="1100" b="1" spc="300" dirty="0">
                  <a:latin typeface="Open Sans" panose="020B0606030504020204" pitchFamily="34" charset="0"/>
                  <a:ea typeface="Open Sans" panose="020B0606030504020204" pitchFamily="34" charset="0"/>
                  <a:cs typeface="Open Sans" panose="020B0606030504020204" pitchFamily="34" charset="0"/>
                </a:rPr>
                <a:t>ABOUT</a:t>
              </a:r>
              <a:endParaRPr lang="en-IN" sz="1100" b="1"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p:cNvSpPr txBox="1"/>
            <p:nvPr/>
          </p:nvSpPr>
          <p:spPr>
            <a:xfrm>
              <a:off x="247441" y="2403478"/>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EDUCATION</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p:cNvSpPr txBox="1"/>
            <p:nvPr/>
          </p:nvSpPr>
          <p:spPr>
            <a:xfrm>
              <a:off x="247441" y="2947676"/>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247441" y="3491874"/>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PORTFOLIO</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247441" y="4036070"/>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3" name="Rectangle 2"/>
          <p:cNvSpPr/>
          <p:nvPr/>
        </p:nvSpPr>
        <p:spPr>
          <a:xfrm>
            <a:off x="216961" y="2120890"/>
            <a:ext cx="1916639" cy="45719"/>
          </a:xfrm>
          <a:prstGeom prst="rect">
            <a:avLst/>
          </a:prstGeom>
          <a:solidFill>
            <a:srgbClr val="01C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216961"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866461"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1515962"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35" y="6158039"/>
            <a:ext cx="360000" cy="360000"/>
          </a:xfrm>
          <a:prstGeom prst="rect">
            <a:avLst/>
          </a:prstGeom>
        </p:spPr>
      </p:pic>
      <p:pic>
        <p:nvPicPr>
          <p:cNvPr id="20" name="Graphic 19" descr="Netwo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72" y="6158039"/>
            <a:ext cx="360000" cy="360000"/>
          </a:xfrm>
          <a:prstGeom prst="rect">
            <a:avLst/>
          </a:prstGeom>
        </p:spPr>
      </p:pic>
      <p:pic>
        <p:nvPicPr>
          <p:cNvPr id="22" name="Graphic 21" descr="Lightbulb"/>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8001" y="6158039"/>
            <a:ext cx="360000" cy="360000"/>
          </a:xfrm>
          <a:prstGeom prst="rect">
            <a:avLst/>
          </a:prstGeom>
        </p:spPr>
      </p:pic>
      <p:sp>
        <p:nvSpPr>
          <p:cNvPr id="23" name="Rectangle 22"/>
          <p:cNvSpPr/>
          <p:nvPr/>
        </p:nvSpPr>
        <p:spPr>
          <a:xfrm>
            <a:off x="2649543" y="620926"/>
            <a:ext cx="8918793" cy="830997"/>
          </a:xfrm>
          <a:prstGeom prst="rect">
            <a:avLst/>
          </a:prstGeom>
        </p:spPr>
        <p:txBody>
          <a:bodyPr wrap="square">
            <a:spAutoFit/>
          </a:bodyPr>
          <a:lstStyle/>
          <a:p>
            <a:pPr algn="just"/>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enim</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ad minim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veniam</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quis</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nostrud</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exercitation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ullamco</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laboris</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nisi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aliquip</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ea</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commodo</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consequat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Rectangle 23"/>
          <p:cNvSpPr/>
          <p:nvPr/>
        </p:nvSpPr>
        <p:spPr>
          <a:xfrm>
            <a:off x="2649542" y="1518851"/>
            <a:ext cx="8918793" cy="584775"/>
          </a:xfrm>
          <a:prstGeom prst="rect">
            <a:avLst/>
          </a:prstGeom>
        </p:spPr>
        <p:txBody>
          <a:bodyPr wrap="square">
            <a:spAutoFit/>
          </a:bodyPr>
          <a:lstStyle/>
          <a:p>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enim</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ad minim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veniam</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quis</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nostrud</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exercitation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ullamco</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laboris</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nisi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aliquip</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ea</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commodo</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consequat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600" dirty="0"/>
          </a:p>
        </p:txBody>
      </p:sp>
      <p:sp>
        <p:nvSpPr>
          <p:cNvPr id="25" name="TextBox 24"/>
          <p:cNvSpPr txBox="1"/>
          <p:nvPr/>
        </p:nvSpPr>
        <p:spPr>
          <a:xfrm>
            <a:off x="2649542" y="2403478"/>
            <a:ext cx="3084508" cy="369332"/>
          </a:xfrm>
          <a:prstGeom prst="rect">
            <a:avLst/>
          </a:prstGeom>
          <a:noFill/>
        </p:spPr>
        <p:txBody>
          <a:bodyPr wrap="square" rtlCol="0">
            <a:spAutoFit/>
          </a:bodyPr>
          <a:lstStyle/>
          <a:p>
            <a:r>
              <a:rPr lang="en-IN" b="1" dirty="0">
                <a:solidFill>
                  <a:schemeClr val="bg1">
                    <a:lumMod val="95000"/>
                  </a:schemeClr>
                </a:solidFill>
              </a:rPr>
              <a:t>ADDRESS</a:t>
            </a:r>
            <a:endParaRPr lang="en-IN" b="1" dirty="0">
              <a:solidFill>
                <a:schemeClr val="bg1">
                  <a:lumMod val="95000"/>
                </a:schemeClr>
              </a:solidFill>
            </a:endParaRPr>
          </a:p>
        </p:txBody>
      </p:sp>
      <p:sp>
        <p:nvSpPr>
          <p:cNvPr id="27" name="Rectangle 26"/>
          <p:cNvSpPr/>
          <p:nvPr/>
        </p:nvSpPr>
        <p:spPr>
          <a:xfrm>
            <a:off x="2649542" y="2766001"/>
            <a:ext cx="2741607" cy="954107"/>
          </a:xfrm>
          <a:prstGeom prst="rect">
            <a:avLst/>
          </a:prstGeom>
        </p:spPr>
        <p:txBody>
          <a:bodyPr wrap="square">
            <a:spAutoFit/>
          </a:bodyPr>
          <a:lstStyle/>
          <a:p>
            <a:pPr algn="just"/>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enim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ad minim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veniam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quis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nostrud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exercitation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ullamco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nisi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aliquip</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commodo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consequat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400" dirty="0"/>
          </a:p>
        </p:txBody>
      </p:sp>
      <p:sp>
        <p:nvSpPr>
          <p:cNvPr id="28" name="TextBox 27"/>
          <p:cNvSpPr txBox="1"/>
          <p:nvPr/>
        </p:nvSpPr>
        <p:spPr>
          <a:xfrm>
            <a:off x="2649542" y="4074141"/>
            <a:ext cx="3084508" cy="369332"/>
          </a:xfrm>
          <a:prstGeom prst="rect">
            <a:avLst/>
          </a:prstGeom>
          <a:noFill/>
        </p:spPr>
        <p:txBody>
          <a:bodyPr wrap="square" rtlCol="0">
            <a:spAutoFit/>
          </a:bodyPr>
          <a:lstStyle/>
          <a:p>
            <a:r>
              <a:rPr lang="en-IN" b="1" dirty="0">
                <a:solidFill>
                  <a:schemeClr val="bg1">
                    <a:lumMod val="95000"/>
                  </a:schemeClr>
                </a:solidFill>
              </a:rPr>
              <a:t>PHONE</a:t>
            </a:r>
            <a:endParaRPr lang="en-IN" b="1" dirty="0">
              <a:solidFill>
                <a:schemeClr val="bg1">
                  <a:lumMod val="95000"/>
                </a:schemeClr>
              </a:solidFill>
            </a:endParaRPr>
          </a:p>
        </p:txBody>
      </p:sp>
      <p:sp>
        <p:nvSpPr>
          <p:cNvPr id="29" name="Rectangle 28"/>
          <p:cNvSpPr/>
          <p:nvPr/>
        </p:nvSpPr>
        <p:spPr>
          <a:xfrm>
            <a:off x="2649542" y="4436664"/>
            <a:ext cx="2741607" cy="307777"/>
          </a:xfrm>
          <a:prstGeom prst="rect">
            <a:avLst/>
          </a:prstGeom>
        </p:spPr>
        <p:txBody>
          <a:bodyPr wrap="square">
            <a:spAutoFit/>
          </a:bodyPr>
          <a:lstStyle/>
          <a:p>
            <a:pPr algn="just"/>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999-999-999</a:t>
            </a:r>
            <a:endParaRPr lang="en-IN" sz="1400" dirty="0"/>
          </a:p>
        </p:txBody>
      </p:sp>
      <p:sp>
        <p:nvSpPr>
          <p:cNvPr id="30" name="TextBox 29"/>
          <p:cNvSpPr txBox="1"/>
          <p:nvPr/>
        </p:nvSpPr>
        <p:spPr>
          <a:xfrm>
            <a:off x="2649542" y="4953063"/>
            <a:ext cx="3084508" cy="369332"/>
          </a:xfrm>
          <a:prstGeom prst="rect">
            <a:avLst/>
          </a:prstGeom>
          <a:noFill/>
        </p:spPr>
        <p:txBody>
          <a:bodyPr wrap="square" rtlCol="0">
            <a:spAutoFit/>
          </a:bodyPr>
          <a:lstStyle/>
          <a:p>
            <a:r>
              <a:rPr lang="en-IN" b="1" dirty="0">
                <a:solidFill>
                  <a:schemeClr val="bg1">
                    <a:lumMod val="95000"/>
                  </a:schemeClr>
                </a:solidFill>
              </a:rPr>
              <a:t>EMAIL</a:t>
            </a:r>
            <a:endParaRPr lang="en-IN" b="1" dirty="0">
              <a:solidFill>
                <a:schemeClr val="bg1">
                  <a:lumMod val="95000"/>
                </a:schemeClr>
              </a:solidFill>
            </a:endParaRPr>
          </a:p>
        </p:txBody>
      </p:sp>
      <p:sp>
        <p:nvSpPr>
          <p:cNvPr id="31" name="Rectangle 30"/>
          <p:cNvSpPr/>
          <p:nvPr/>
        </p:nvSpPr>
        <p:spPr>
          <a:xfrm>
            <a:off x="2649542" y="5315586"/>
            <a:ext cx="2741607" cy="307777"/>
          </a:xfrm>
          <a:prstGeom prst="rect">
            <a:avLst/>
          </a:prstGeom>
        </p:spPr>
        <p:txBody>
          <a:bodyPr wrap="square">
            <a:spAutoFit/>
          </a:bodyPr>
          <a:lstStyle/>
          <a:p>
            <a:pPr algn="just"/>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ABC@XYZ.COM</a:t>
            </a:r>
            <a:endParaRPr lang="en-IN" sz="1400" dirty="0"/>
          </a:p>
        </p:txBody>
      </p:sp>
      <p:sp>
        <p:nvSpPr>
          <p:cNvPr id="32" name="TextBox 31"/>
          <p:cNvSpPr txBox="1"/>
          <p:nvPr/>
        </p:nvSpPr>
        <p:spPr>
          <a:xfrm>
            <a:off x="6397407" y="2403478"/>
            <a:ext cx="3084508" cy="369332"/>
          </a:xfrm>
          <a:prstGeom prst="rect">
            <a:avLst/>
          </a:prstGeom>
          <a:noFill/>
        </p:spPr>
        <p:txBody>
          <a:bodyPr wrap="square" rtlCol="0">
            <a:spAutoFit/>
          </a:bodyPr>
          <a:lstStyle/>
          <a:p>
            <a:r>
              <a:rPr lang="en-IN" b="1" dirty="0">
                <a:solidFill>
                  <a:schemeClr val="bg1">
                    <a:lumMod val="95000"/>
                  </a:schemeClr>
                </a:solidFill>
              </a:rPr>
              <a:t>HOBBIES</a:t>
            </a:r>
            <a:endParaRPr lang="en-IN" b="1" dirty="0">
              <a:solidFill>
                <a:schemeClr val="bg1">
                  <a:lumMod val="95000"/>
                </a:schemeClr>
              </a:solidFill>
            </a:endParaRPr>
          </a:p>
        </p:txBody>
      </p:sp>
      <p:sp>
        <p:nvSpPr>
          <p:cNvPr id="33" name="Rectangle 32"/>
          <p:cNvSpPr/>
          <p:nvPr/>
        </p:nvSpPr>
        <p:spPr>
          <a:xfrm>
            <a:off x="6397407" y="2766001"/>
            <a:ext cx="2741607" cy="954107"/>
          </a:xfrm>
          <a:prstGeom prst="rect">
            <a:avLst/>
          </a:prstGeom>
        </p:spPr>
        <p:txBody>
          <a:bodyPr wrap="square">
            <a:spAutoFit/>
          </a:bodyPr>
          <a:lstStyle/>
          <a:p>
            <a:pPr algn="just"/>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enim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ad minim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veniam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quis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nostrud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exercitation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ullamco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nisi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aliquip</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commodo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consequat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400" dirty="0"/>
          </a:p>
        </p:txBody>
      </p:sp>
      <p:sp>
        <p:nvSpPr>
          <p:cNvPr id="34" name="TextBox 33"/>
          <p:cNvSpPr txBox="1"/>
          <p:nvPr/>
        </p:nvSpPr>
        <p:spPr>
          <a:xfrm>
            <a:off x="6397407" y="4030173"/>
            <a:ext cx="3084508" cy="369332"/>
          </a:xfrm>
          <a:prstGeom prst="rect">
            <a:avLst/>
          </a:prstGeom>
          <a:noFill/>
        </p:spPr>
        <p:txBody>
          <a:bodyPr wrap="square" rtlCol="0">
            <a:spAutoFit/>
          </a:bodyPr>
          <a:lstStyle/>
          <a:p>
            <a:r>
              <a:rPr lang="en-IN" b="1" dirty="0">
                <a:solidFill>
                  <a:schemeClr val="bg1">
                    <a:lumMod val="95000"/>
                  </a:schemeClr>
                </a:solidFill>
              </a:rPr>
              <a:t>OTHER DETAILS</a:t>
            </a:r>
            <a:endParaRPr lang="en-IN" b="1" dirty="0">
              <a:solidFill>
                <a:schemeClr val="bg1">
                  <a:lumMod val="95000"/>
                </a:schemeClr>
              </a:solidFill>
            </a:endParaRPr>
          </a:p>
        </p:txBody>
      </p:sp>
      <p:sp>
        <p:nvSpPr>
          <p:cNvPr id="35" name="Rectangle 34"/>
          <p:cNvSpPr/>
          <p:nvPr/>
        </p:nvSpPr>
        <p:spPr>
          <a:xfrm>
            <a:off x="6397407" y="4392696"/>
            <a:ext cx="2741607" cy="954107"/>
          </a:xfrm>
          <a:prstGeom prst="rect">
            <a:avLst/>
          </a:prstGeom>
        </p:spPr>
        <p:txBody>
          <a:bodyPr wrap="square">
            <a:spAutoFit/>
          </a:bodyPr>
          <a:lstStyle/>
          <a:p>
            <a:pPr algn="just"/>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enim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ad minim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veniam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quis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nostrud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exercitation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ullamco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nisi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aliquip</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commodo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consequat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400" dirty="0"/>
          </a:p>
        </p:txBody>
      </p:sp>
      <p:sp>
        <p:nvSpPr>
          <p:cNvPr id="36" name="Parallelogram 35"/>
          <p:cNvSpPr/>
          <p:nvPr/>
        </p:nvSpPr>
        <p:spPr>
          <a:xfrm>
            <a:off x="5391149" y="0"/>
            <a:ext cx="6800851" cy="6858000"/>
          </a:xfrm>
          <a:prstGeom prst="parallelogram">
            <a:avLst>
              <a:gd name="adj" fmla="val 64832"/>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p:cNvSpPr/>
          <p:nvPr/>
        </p:nvSpPr>
        <p:spPr>
          <a:xfrm>
            <a:off x="10145272" y="3491874"/>
            <a:ext cx="2046728" cy="3366126"/>
          </a:xfrm>
          <a:prstGeom prst="triangle">
            <a:avLst>
              <a:gd name="adj" fmla="val 10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31720" y="0"/>
            <a:ext cx="9860280" cy="6858000"/>
          </a:xfrm>
          <a:prstGeom prst="rect">
            <a:avLst/>
          </a:prstGeom>
          <a:gradFill>
            <a:gsLst>
              <a:gs pos="100000">
                <a:srgbClr val="02ABB0"/>
              </a:gs>
              <a:gs pos="0">
                <a:srgbClr val="00CDAC"/>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548640" y="328077"/>
            <a:ext cx="1119723" cy="1119723"/>
          </a:xfrm>
          <a:prstGeom prst="ellips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l="-19000" r="-26000"/>
            </a:stretch>
          </a:blipFill>
          <a:ln w="34925">
            <a:solidFill>
              <a:srgbClr val="02ABB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p:cNvGrpSpPr/>
          <p:nvPr/>
        </p:nvGrpSpPr>
        <p:grpSpPr>
          <a:xfrm>
            <a:off x="323641" y="1859280"/>
            <a:ext cx="1722120" cy="2438400"/>
            <a:chOff x="247441" y="1859280"/>
            <a:chExt cx="1722120" cy="2438400"/>
          </a:xfrm>
        </p:grpSpPr>
        <p:sp>
          <p:nvSpPr>
            <p:cNvPr id="2" name="TextBox 1"/>
            <p:cNvSpPr txBox="1"/>
            <p:nvPr/>
          </p:nvSpPr>
          <p:spPr>
            <a:xfrm>
              <a:off x="247441" y="1859280"/>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p:cNvSpPr txBox="1"/>
            <p:nvPr/>
          </p:nvSpPr>
          <p:spPr>
            <a:xfrm>
              <a:off x="247441" y="2403478"/>
              <a:ext cx="1722120" cy="261610"/>
            </a:xfrm>
            <a:prstGeom prst="rect">
              <a:avLst/>
            </a:prstGeom>
            <a:noFill/>
          </p:spPr>
          <p:txBody>
            <a:bodyPr wrap="square" rtlCol="0">
              <a:spAutoFit/>
            </a:bodyPr>
            <a:lstStyle/>
            <a:p>
              <a:pPr algn="ctr"/>
              <a:r>
                <a:rPr lang="en-IN" sz="1100" b="1" spc="300" dirty="0">
                  <a:latin typeface="Open Sans" panose="020B0606030504020204" pitchFamily="34" charset="0"/>
                  <a:ea typeface="Open Sans" panose="020B0606030504020204" pitchFamily="34" charset="0"/>
                  <a:cs typeface="Open Sans" panose="020B0606030504020204" pitchFamily="34" charset="0"/>
                </a:rPr>
                <a:t>EDUCATION</a:t>
              </a:r>
              <a:endParaRPr lang="en-IN" sz="1100" b="1"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p:cNvSpPr txBox="1"/>
            <p:nvPr/>
          </p:nvSpPr>
          <p:spPr>
            <a:xfrm>
              <a:off x="247441" y="2947676"/>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247441" y="3491874"/>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PORTFOLIO</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247441" y="4036070"/>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3" name="Rectangle 2"/>
          <p:cNvSpPr/>
          <p:nvPr/>
        </p:nvSpPr>
        <p:spPr>
          <a:xfrm>
            <a:off x="216961" y="2692390"/>
            <a:ext cx="1916639" cy="45719"/>
          </a:xfrm>
          <a:prstGeom prst="rect">
            <a:avLst/>
          </a:prstGeom>
          <a:solidFill>
            <a:srgbClr val="01C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216961"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866461"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1515962"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35" y="6158039"/>
            <a:ext cx="360000" cy="360000"/>
          </a:xfrm>
          <a:prstGeom prst="rect">
            <a:avLst/>
          </a:prstGeom>
        </p:spPr>
      </p:pic>
      <p:pic>
        <p:nvPicPr>
          <p:cNvPr id="20" name="Graphic 19" descr="Netwo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72" y="6158039"/>
            <a:ext cx="360000" cy="360000"/>
          </a:xfrm>
          <a:prstGeom prst="rect">
            <a:avLst/>
          </a:prstGeom>
        </p:spPr>
      </p:pic>
      <p:pic>
        <p:nvPicPr>
          <p:cNvPr id="22" name="Graphic 21" descr="Lightbulb"/>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8001" y="6158039"/>
            <a:ext cx="360000" cy="360000"/>
          </a:xfrm>
          <a:prstGeom prst="rect">
            <a:avLst/>
          </a:prstGeom>
        </p:spPr>
      </p:pic>
      <p:sp>
        <p:nvSpPr>
          <p:cNvPr id="36" name="Parallelogram 35"/>
          <p:cNvSpPr/>
          <p:nvPr/>
        </p:nvSpPr>
        <p:spPr>
          <a:xfrm>
            <a:off x="5391149" y="0"/>
            <a:ext cx="6800851" cy="6858000"/>
          </a:xfrm>
          <a:prstGeom prst="parallelogram">
            <a:avLst>
              <a:gd name="adj" fmla="val 64832"/>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p:cNvSpPr/>
          <p:nvPr/>
        </p:nvSpPr>
        <p:spPr>
          <a:xfrm>
            <a:off x="10145272" y="3491874"/>
            <a:ext cx="2046728" cy="3366126"/>
          </a:xfrm>
          <a:prstGeom prst="triangle">
            <a:avLst>
              <a:gd name="adj" fmla="val 10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2649543" y="672642"/>
            <a:ext cx="8918793" cy="1423577"/>
            <a:chOff x="2649543" y="672642"/>
            <a:chExt cx="8918793" cy="1423577"/>
          </a:xfrm>
        </p:grpSpPr>
        <p:sp>
          <p:nvSpPr>
            <p:cNvPr id="25" name="TextBox 24"/>
            <p:cNvSpPr txBox="1"/>
            <p:nvPr/>
          </p:nvSpPr>
          <p:spPr>
            <a:xfrm>
              <a:off x="2649543" y="672642"/>
              <a:ext cx="2455857" cy="375108"/>
            </a:xfrm>
            <a:prstGeom prst="rect">
              <a:avLst/>
            </a:prstGeom>
            <a:noFill/>
          </p:spPr>
          <p:txBody>
            <a:bodyPr wrap="square" rtlCol="0">
              <a:spAutoFit/>
            </a:bodyPr>
            <a:lstStyle/>
            <a:p>
              <a:r>
                <a:rPr lang="en-IN" b="1" spc="300" dirty="0">
                  <a:solidFill>
                    <a:schemeClr val="bg1">
                      <a:lumMod val="95000"/>
                    </a:schemeClr>
                  </a:solidFill>
                </a:rPr>
                <a:t>UNIVERSITY A</a:t>
              </a:r>
              <a:endParaRPr lang="en-IN" b="1" spc="300" dirty="0">
                <a:solidFill>
                  <a:schemeClr val="bg1">
                    <a:lumMod val="95000"/>
                  </a:schemeClr>
                </a:solidFill>
              </a:endParaRPr>
            </a:p>
          </p:txBody>
        </p:sp>
        <p:sp>
          <p:nvSpPr>
            <p:cNvPr id="23" name="Rectangle 22"/>
            <p:cNvSpPr/>
            <p:nvPr/>
          </p:nvSpPr>
          <p:spPr>
            <a:xfrm>
              <a:off x="2649543" y="1357555"/>
              <a:ext cx="8918793" cy="738664"/>
            </a:xfrm>
            <a:prstGeom prst="rect">
              <a:avLst/>
            </a:prstGeom>
          </p:spPr>
          <p:txBody>
            <a:bodyPr wrap="square">
              <a:spAutoFit/>
            </a:bodyPr>
            <a:lstStyle/>
            <a:p>
              <a:pPr algn="just"/>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enim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ad minim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veniam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quis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nostrud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exercitation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ullamco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nisi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aliquip</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commodo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consequat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2649543" y="952500"/>
              <a:ext cx="1979607" cy="338554"/>
            </a:xfrm>
            <a:prstGeom prst="rect">
              <a:avLst/>
            </a:prstGeom>
            <a:noFill/>
          </p:spPr>
          <p:txBody>
            <a:bodyPr wrap="square" rtlCol="0">
              <a:spAutoFit/>
            </a:bodyPr>
            <a:lstStyle/>
            <a:p>
              <a:r>
                <a:rPr lang="en-IN" sz="1600" dirty="0">
                  <a:solidFill>
                    <a:schemeClr val="bg1">
                      <a:lumMod val="95000"/>
                    </a:schemeClr>
                  </a:solidFill>
                </a:rPr>
                <a:t>YYYY - YYYY</a:t>
              </a:r>
              <a:endParaRPr lang="en-IN" sz="1600" dirty="0">
                <a:solidFill>
                  <a:schemeClr val="bg1">
                    <a:lumMod val="95000"/>
                  </a:schemeClr>
                </a:solidFill>
              </a:endParaRPr>
            </a:p>
          </p:txBody>
        </p:sp>
      </p:grpSp>
      <p:grpSp>
        <p:nvGrpSpPr>
          <p:cNvPr id="37" name="Group 36"/>
          <p:cNvGrpSpPr/>
          <p:nvPr/>
        </p:nvGrpSpPr>
        <p:grpSpPr>
          <a:xfrm>
            <a:off x="2649542" y="2632737"/>
            <a:ext cx="8918793" cy="1423577"/>
            <a:chOff x="2649543" y="672642"/>
            <a:chExt cx="8918793" cy="1423577"/>
          </a:xfrm>
        </p:grpSpPr>
        <p:sp>
          <p:nvSpPr>
            <p:cNvPr id="39" name="TextBox 38"/>
            <p:cNvSpPr txBox="1"/>
            <p:nvPr/>
          </p:nvSpPr>
          <p:spPr>
            <a:xfrm>
              <a:off x="2649543" y="672642"/>
              <a:ext cx="2455857" cy="375108"/>
            </a:xfrm>
            <a:prstGeom prst="rect">
              <a:avLst/>
            </a:prstGeom>
            <a:noFill/>
          </p:spPr>
          <p:txBody>
            <a:bodyPr wrap="square" rtlCol="0">
              <a:spAutoFit/>
            </a:bodyPr>
            <a:lstStyle/>
            <a:p>
              <a:r>
                <a:rPr lang="en-IN" b="1" spc="300" dirty="0">
                  <a:solidFill>
                    <a:schemeClr val="bg1">
                      <a:lumMod val="95000"/>
                    </a:schemeClr>
                  </a:solidFill>
                </a:rPr>
                <a:t>UNIVERSITY B</a:t>
              </a:r>
              <a:endParaRPr lang="en-IN" b="1" spc="300" dirty="0">
                <a:solidFill>
                  <a:schemeClr val="bg1">
                    <a:lumMod val="95000"/>
                  </a:schemeClr>
                </a:solidFill>
              </a:endParaRPr>
            </a:p>
          </p:txBody>
        </p:sp>
        <p:sp>
          <p:nvSpPr>
            <p:cNvPr id="40" name="Rectangle 39"/>
            <p:cNvSpPr/>
            <p:nvPr/>
          </p:nvSpPr>
          <p:spPr>
            <a:xfrm>
              <a:off x="2649543" y="1357555"/>
              <a:ext cx="8918793" cy="738664"/>
            </a:xfrm>
            <a:prstGeom prst="rect">
              <a:avLst/>
            </a:prstGeom>
          </p:spPr>
          <p:txBody>
            <a:bodyPr wrap="square">
              <a:spAutoFit/>
            </a:bodyPr>
            <a:lstStyle/>
            <a:p>
              <a:pPr algn="just"/>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consctetur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enim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ad minim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veniam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quis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nostrud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exercitation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ullamco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nisi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aliquip</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commodo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consequat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p:cNvSpPr txBox="1"/>
            <p:nvPr/>
          </p:nvSpPr>
          <p:spPr>
            <a:xfrm>
              <a:off x="2649543" y="952500"/>
              <a:ext cx="1979607" cy="338554"/>
            </a:xfrm>
            <a:prstGeom prst="rect">
              <a:avLst/>
            </a:prstGeom>
            <a:noFill/>
          </p:spPr>
          <p:txBody>
            <a:bodyPr wrap="square" rtlCol="0">
              <a:spAutoFit/>
            </a:bodyPr>
            <a:lstStyle/>
            <a:p>
              <a:r>
                <a:rPr lang="en-IN" sz="1600" dirty="0">
                  <a:solidFill>
                    <a:schemeClr val="bg1">
                      <a:lumMod val="95000"/>
                    </a:schemeClr>
                  </a:solidFill>
                </a:rPr>
                <a:t>YYYY - YYYY</a:t>
              </a:r>
              <a:endParaRPr lang="en-IN" sz="1600" dirty="0">
                <a:solidFill>
                  <a:schemeClr val="bg1">
                    <a:lumMod val="95000"/>
                  </a:schemeClr>
                </a:solidFill>
              </a:endParaRPr>
            </a:p>
          </p:txBody>
        </p:sp>
      </p:grpSp>
      <p:grpSp>
        <p:nvGrpSpPr>
          <p:cNvPr id="42" name="Group 41"/>
          <p:cNvGrpSpPr/>
          <p:nvPr/>
        </p:nvGrpSpPr>
        <p:grpSpPr>
          <a:xfrm>
            <a:off x="2649542" y="4595782"/>
            <a:ext cx="8918793" cy="1423577"/>
            <a:chOff x="2649543" y="672642"/>
            <a:chExt cx="8918793" cy="1423577"/>
          </a:xfrm>
        </p:grpSpPr>
        <p:sp>
          <p:nvSpPr>
            <p:cNvPr id="43" name="TextBox 42"/>
            <p:cNvSpPr txBox="1"/>
            <p:nvPr/>
          </p:nvSpPr>
          <p:spPr>
            <a:xfrm>
              <a:off x="2649543" y="672642"/>
              <a:ext cx="2455857" cy="375108"/>
            </a:xfrm>
            <a:prstGeom prst="rect">
              <a:avLst/>
            </a:prstGeom>
            <a:noFill/>
          </p:spPr>
          <p:txBody>
            <a:bodyPr wrap="square" rtlCol="0">
              <a:spAutoFit/>
            </a:bodyPr>
            <a:lstStyle/>
            <a:p>
              <a:r>
                <a:rPr lang="en-IN" b="1" spc="300" dirty="0">
                  <a:solidFill>
                    <a:schemeClr val="bg1">
                      <a:lumMod val="95000"/>
                    </a:schemeClr>
                  </a:solidFill>
                </a:rPr>
                <a:t>UNIVERSITY C</a:t>
              </a:r>
              <a:endParaRPr lang="en-IN" b="1" spc="300" dirty="0">
                <a:solidFill>
                  <a:schemeClr val="bg1">
                    <a:lumMod val="95000"/>
                  </a:schemeClr>
                </a:solidFill>
              </a:endParaRPr>
            </a:p>
          </p:txBody>
        </p:sp>
        <p:sp>
          <p:nvSpPr>
            <p:cNvPr id="44" name="Rectangle 43"/>
            <p:cNvSpPr/>
            <p:nvPr/>
          </p:nvSpPr>
          <p:spPr>
            <a:xfrm>
              <a:off x="2649543" y="1357555"/>
              <a:ext cx="8918793" cy="738664"/>
            </a:xfrm>
            <a:prstGeom prst="rect">
              <a:avLst/>
            </a:prstGeom>
          </p:spPr>
          <p:txBody>
            <a:bodyPr wrap="square">
              <a:spAutoFit/>
            </a:bodyPr>
            <a:lstStyle/>
            <a:p>
              <a:pPr algn="just"/>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consctetur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enim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ad minim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veniam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quis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nostrud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exercitation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ullamco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nisi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aliquip</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commodo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consequat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p:cNvSpPr txBox="1"/>
            <p:nvPr/>
          </p:nvSpPr>
          <p:spPr>
            <a:xfrm>
              <a:off x="2649543" y="952500"/>
              <a:ext cx="1979607" cy="338554"/>
            </a:xfrm>
            <a:prstGeom prst="rect">
              <a:avLst/>
            </a:prstGeom>
            <a:noFill/>
          </p:spPr>
          <p:txBody>
            <a:bodyPr wrap="square" rtlCol="0">
              <a:spAutoFit/>
            </a:bodyPr>
            <a:lstStyle/>
            <a:p>
              <a:r>
                <a:rPr lang="en-IN" sz="1600" dirty="0">
                  <a:solidFill>
                    <a:schemeClr val="bg1">
                      <a:lumMod val="95000"/>
                    </a:schemeClr>
                  </a:solidFill>
                </a:rPr>
                <a:t>YYYY - YYYY</a:t>
              </a:r>
              <a:endParaRPr lang="en-IN" sz="1600" dirty="0">
                <a:solidFill>
                  <a:schemeClr val="bg1">
                    <a:lumMod val="9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31720" y="0"/>
            <a:ext cx="9860280" cy="6858000"/>
          </a:xfrm>
          <a:prstGeom prst="rect">
            <a:avLst/>
          </a:prstGeom>
          <a:gradFill>
            <a:gsLst>
              <a:gs pos="100000">
                <a:srgbClr val="02ABB0"/>
              </a:gs>
              <a:gs pos="0">
                <a:srgbClr val="00CDAC"/>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548640" y="328077"/>
            <a:ext cx="1119723" cy="1119723"/>
          </a:xfrm>
          <a:prstGeom prst="ellips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l="-19000" r="-26000"/>
            </a:stretch>
          </a:blipFill>
          <a:ln w="34925">
            <a:solidFill>
              <a:srgbClr val="02ABB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p:cNvGrpSpPr/>
          <p:nvPr/>
        </p:nvGrpSpPr>
        <p:grpSpPr>
          <a:xfrm>
            <a:off x="323641" y="1859280"/>
            <a:ext cx="1722120" cy="2438400"/>
            <a:chOff x="247441" y="1859280"/>
            <a:chExt cx="1722120" cy="2438400"/>
          </a:xfrm>
        </p:grpSpPr>
        <p:sp>
          <p:nvSpPr>
            <p:cNvPr id="2" name="TextBox 1"/>
            <p:cNvSpPr txBox="1"/>
            <p:nvPr/>
          </p:nvSpPr>
          <p:spPr>
            <a:xfrm>
              <a:off x="247441" y="1859280"/>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p:cNvSpPr txBox="1"/>
            <p:nvPr/>
          </p:nvSpPr>
          <p:spPr>
            <a:xfrm>
              <a:off x="247441" y="2403478"/>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EDUCATION</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p:cNvSpPr txBox="1"/>
            <p:nvPr/>
          </p:nvSpPr>
          <p:spPr>
            <a:xfrm>
              <a:off x="247441" y="2947676"/>
              <a:ext cx="1722120" cy="261610"/>
            </a:xfrm>
            <a:prstGeom prst="rect">
              <a:avLst/>
            </a:prstGeom>
            <a:noFill/>
          </p:spPr>
          <p:txBody>
            <a:bodyPr wrap="square" rtlCol="0">
              <a:spAutoFit/>
            </a:bodyPr>
            <a:lstStyle/>
            <a:p>
              <a:pPr algn="ctr"/>
              <a:r>
                <a:rPr lang="en-IN" sz="1100" b="1" spc="300" dirty="0">
                  <a:latin typeface="Open Sans" panose="020B0606030504020204" pitchFamily="34" charset="0"/>
                  <a:ea typeface="Open Sans" panose="020B0606030504020204" pitchFamily="34" charset="0"/>
                  <a:cs typeface="Open Sans" panose="020B0606030504020204" pitchFamily="34" charset="0"/>
                </a:rPr>
                <a:t>EXPERIENCE</a:t>
              </a:r>
              <a:endParaRPr lang="en-IN" sz="1100" b="1"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247441" y="3491874"/>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PORTFOLIO</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247441" y="4036070"/>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3" name="Rectangle 2"/>
          <p:cNvSpPr/>
          <p:nvPr/>
        </p:nvSpPr>
        <p:spPr>
          <a:xfrm>
            <a:off x="216961" y="3206740"/>
            <a:ext cx="1916639" cy="45719"/>
          </a:xfrm>
          <a:prstGeom prst="rect">
            <a:avLst/>
          </a:prstGeom>
          <a:solidFill>
            <a:srgbClr val="01C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216961"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866461"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1515962"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35" y="6158039"/>
            <a:ext cx="360000" cy="360000"/>
          </a:xfrm>
          <a:prstGeom prst="rect">
            <a:avLst/>
          </a:prstGeom>
        </p:spPr>
      </p:pic>
      <p:pic>
        <p:nvPicPr>
          <p:cNvPr id="20" name="Graphic 19" descr="Netwo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72" y="6158039"/>
            <a:ext cx="360000" cy="360000"/>
          </a:xfrm>
          <a:prstGeom prst="rect">
            <a:avLst/>
          </a:prstGeom>
        </p:spPr>
      </p:pic>
      <p:pic>
        <p:nvPicPr>
          <p:cNvPr id="22" name="Graphic 21" descr="Lightbulb"/>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8001" y="6158039"/>
            <a:ext cx="360000" cy="360000"/>
          </a:xfrm>
          <a:prstGeom prst="rect">
            <a:avLst/>
          </a:prstGeom>
        </p:spPr>
      </p:pic>
      <p:sp>
        <p:nvSpPr>
          <p:cNvPr id="36" name="Parallelogram 35"/>
          <p:cNvSpPr/>
          <p:nvPr/>
        </p:nvSpPr>
        <p:spPr>
          <a:xfrm>
            <a:off x="5391149" y="0"/>
            <a:ext cx="6800851" cy="6858000"/>
          </a:xfrm>
          <a:prstGeom prst="parallelogram">
            <a:avLst>
              <a:gd name="adj" fmla="val 64832"/>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p:cNvSpPr/>
          <p:nvPr/>
        </p:nvSpPr>
        <p:spPr>
          <a:xfrm>
            <a:off x="10145272" y="3491874"/>
            <a:ext cx="2046728" cy="3366126"/>
          </a:xfrm>
          <a:prstGeom prst="triangle">
            <a:avLst>
              <a:gd name="adj" fmla="val 10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2649543" y="672642"/>
            <a:ext cx="8918793" cy="1423577"/>
            <a:chOff x="2649543" y="672642"/>
            <a:chExt cx="8918793" cy="1423577"/>
          </a:xfrm>
        </p:grpSpPr>
        <p:sp>
          <p:nvSpPr>
            <p:cNvPr id="25" name="TextBox 24"/>
            <p:cNvSpPr txBox="1"/>
            <p:nvPr/>
          </p:nvSpPr>
          <p:spPr>
            <a:xfrm>
              <a:off x="2649543" y="672642"/>
              <a:ext cx="2455857" cy="375108"/>
            </a:xfrm>
            <a:prstGeom prst="rect">
              <a:avLst/>
            </a:prstGeom>
            <a:noFill/>
          </p:spPr>
          <p:txBody>
            <a:bodyPr wrap="square" rtlCol="0">
              <a:spAutoFit/>
            </a:bodyPr>
            <a:lstStyle/>
            <a:p>
              <a:r>
                <a:rPr lang="en-IN" b="1" spc="300" dirty="0">
                  <a:solidFill>
                    <a:schemeClr val="bg1">
                      <a:lumMod val="95000"/>
                    </a:schemeClr>
                  </a:solidFill>
                </a:rPr>
                <a:t>COMPANY A</a:t>
              </a:r>
              <a:endParaRPr lang="en-IN" b="1" spc="300" dirty="0">
                <a:solidFill>
                  <a:schemeClr val="bg1">
                    <a:lumMod val="95000"/>
                  </a:schemeClr>
                </a:solidFill>
              </a:endParaRPr>
            </a:p>
          </p:txBody>
        </p:sp>
        <p:sp>
          <p:nvSpPr>
            <p:cNvPr id="23" name="Rectangle 22"/>
            <p:cNvSpPr/>
            <p:nvPr/>
          </p:nvSpPr>
          <p:spPr>
            <a:xfrm>
              <a:off x="2649543" y="1357555"/>
              <a:ext cx="8918793" cy="738664"/>
            </a:xfrm>
            <a:prstGeom prst="rect">
              <a:avLst/>
            </a:prstGeom>
          </p:spPr>
          <p:txBody>
            <a:bodyPr wrap="square">
              <a:spAutoFit/>
            </a:bodyPr>
            <a:lstStyle/>
            <a:p>
              <a:pPr algn="just"/>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enim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ad minim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veniam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quis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nostrud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exercitation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ullamco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nisi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aliquip</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commodo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consequat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2649543" y="952500"/>
              <a:ext cx="1979607" cy="338554"/>
            </a:xfrm>
            <a:prstGeom prst="rect">
              <a:avLst/>
            </a:prstGeom>
            <a:noFill/>
          </p:spPr>
          <p:txBody>
            <a:bodyPr wrap="square" rtlCol="0">
              <a:spAutoFit/>
            </a:bodyPr>
            <a:lstStyle/>
            <a:p>
              <a:r>
                <a:rPr lang="en-IN" sz="1600" dirty="0">
                  <a:solidFill>
                    <a:schemeClr val="bg1">
                      <a:lumMod val="95000"/>
                    </a:schemeClr>
                  </a:solidFill>
                </a:rPr>
                <a:t>YYYY - YYYY</a:t>
              </a:r>
              <a:endParaRPr lang="en-IN" sz="1600" dirty="0">
                <a:solidFill>
                  <a:schemeClr val="bg1">
                    <a:lumMod val="95000"/>
                  </a:schemeClr>
                </a:solidFill>
              </a:endParaRPr>
            </a:p>
          </p:txBody>
        </p:sp>
      </p:grpSp>
      <p:grpSp>
        <p:nvGrpSpPr>
          <p:cNvPr id="37" name="Group 36"/>
          <p:cNvGrpSpPr/>
          <p:nvPr/>
        </p:nvGrpSpPr>
        <p:grpSpPr>
          <a:xfrm>
            <a:off x="2649542" y="2632737"/>
            <a:ext cx="8918793" cy="1423577"/>
            <a:chOff x="2649543" y="672642"/>
            <a:chExt cx="8918793" cy="1423577"/>
          </a:xfrm>
        </p:grpSpPr>
        <p:sp>
          <p:nvSpPr>
            <p:cNvPr id="39" name="TextBox 38"/>
            <p:cNvSpPr txBox="1"/>
            <p:nvPr/>
          </p:nvSpPr>
          <p:spPr>
            <a:xfrm>
              <a:off x="2649543" y="672642"/>
              <a:ext cx="2455857" cy="375108"/>
            </a:xfrm>
            <a:prstGeom prst="rect">
              <a:avLst/>
            </a:prstGeom>
            <a:noFill/>
          </p:spPr>
          <p:txBody>
            <a:bodyPr wrap="square" rtlCol="0">
              <a:spAutoFit/>
            </a:bodyPr>
            <a:lstStyle/>
            <a:p>
              <a:r>
                <a:rPr lang="en-IN" b="1" spc="300" dirty="0">
                  <a:solidFill>
                    <a:schemeClr val="bg1">
                      <a:lumMod val="95000"/>
                    </a:schemeClr>
                  </a:solidFill>
                </a:rPr>
                <a:t>COMPANY B</a:t>
              </a:r>
              <a:endParaRPr lang="en-IN" b="1" spc="300" dirty="0">
                <a:solidFill>
                  <a:schemeClr val="bg1">
                    <a:lumMod val="95000"/>
                  </a:schemeClr>
                </a:solidFill>
              </a:endParaRPr>
            </a:p>
          </p:txBody>
        </p:sp>
        <p:sp>
          <p:nvSpPr>
            <p:cNvPr id="40" name="Rectangle 39"/>
            <p:cNvSpPr/>
            <p:nvPr/>
          </p:nvSpPr>
          <p:spPr>
            <a:xfrm>
              <a:off x="2649543" y="1357555"/>
              <a:ext cx="8918793" cy="738664"/>
            </a:xfrm>
            <a:prstGeom prst="rect">
              <a:avLst/>
            </a:prstGeom>
          </p:spPr>
          <p:txBody>
            <a:bodyPr wrap="square">
              <a:spAutoFit/>
            </a:bodyPr>
            <a:lstStyle/>
            <a:p>
              <a:pPr algn="just"/>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consctetur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enim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ad minim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veniam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quis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nostrud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exercitation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ullamco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nisi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aliquip</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commodo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consequat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p:cNvSpPr txBox="1"/>
            <p:nvPr/>
          </p:nvSpPr>
          <p:spPr>
            <a:xfrm>
              <a:off x="2649543" y="952500"/>
              <a:ext cx="1979607" cy="338554"/>
            </a:xfrm>
            <a:prstGeom prst="rect">
              <a:avLst/>
            </a:prstGeom>
            <a:noFill/>
          </p:spPr>
          <p:txBody>
            <a:bodyPr wrap="square" rtlCol="0">
              <a:spAutoFit/>
            </a:bodyPr>
            <a:lstStyle/>
            <a:p>
              <a:r>
                <a:rPr lang="en-IN" sz="1600" dirty="0">
                  <a:solidFill>
                    <a:schemeClr val="bg1">
                      <a:lumMod val="95000"/>
                    </a:schemeClr>
                  </a:solidFill>
                </a:rPr>
                <a:t>YYYY - YYYY</a:t>
              </a:r>
              <a:endParaRPr lang="en-IN" sz="1600" dirty="0">
                <a:solidFill>
                  <a:schemeClr val="bg1">
                    <a:lumMod val="95000"/>
                  </a:schemeClr>
                </a:solidFill>
              </a:endParaRPr>
            </a:p>
          </p:txBody>
        </p:sp>
      </p:grpSp>
      <p:grpSp>
        <p:nvGrpSpPr>
          <p:cNvPr id="42" name="Group 41"/>
          <p:cNvGrpSpPr/>
          <p:nvPr/>
        </p:nvGrpSpPr>
        <p:grpSpPr>
          <a:xfrm>
            <a:off x="2649542" y="4595782"/>
            <a:ext cx="8918793" cy="1423577"/>
            <a:chOff x="2649543" y="672642"/>
            <a:chExt cx="8918793" cy="1423577"/>
          </a:xfrm>
        </p:grpSpPr>
        <p:sp>
          <p:nvSpPr>
            <p:cNvPr id="43" name="TextBox 42"/>
            <p:cNvSpPr txBox="1"/>
            <p:nvPr/>
          </p:nvSpPr>
          <p:spPr>
            <a:xfrm>
              <a:off x="2649543" y="672642"/>
              <a:ext cx="2455857" cy="375108"/>
            </a:xfrm>
            <a:prstGeom prst="rect">
              <a:avLst/>
            </a:prstGeom>
            <a:noFill/>
          </p:spPr>
          <p:txBody>
            <a:bodyPr wrap="square" rtlCol="0">
              <a:spAutoFit/>
            </a:bodyPr>
            <a:lstStyle/>
            <a:p>
              <a:r>
                <a:rPr lang="en-IN" b="1" spc="300" dirty="0">
                  <a:solidFill>
                    <a:schemeClr val="bg1">
                      <a:lumMod val="95000"/>
                    </a:schemeClr>
                  </a:solidFill>
                </a:rPr>
                <a:t>COMPANY C</a:t>
              </a:r>
              <a:endParaRPr lang="en-IN" b="1" spc="300" dirty="0">
                <a:solidFill>
                  <a:schemeClr val="bg1">
                    <a:lumMod val="95000"/>
                  </a:schemeClr>
                </a:solidFill>
              </a:endParaRPr>
            </a:p>
          </p:txBody>
        </p:sp>
        <p:sp>
          <p:nvSpPr>
            <p:cNvPr id="44" name="Rectangle 43"/>
            <p:cNvSpPr/>
            <p:nvPr/>
          </p:nvSpPr>
          <p:spPr>
            <a:xfrm>
              <a:off x="2649543" y="1357555"/>
              <a:ext cx="8918793" cy="738664"/>
            </a:xfrm>
            <a:prstGeom prst="rect">
              <a:avLst/>
            </a:prstGeom>
          </p:spPr>
          <p:txBody>
            <a:bodyPr wrap="square">
              <a:spAutoFit/>
            </a:bodyPr>
            <a:lstStyle/>
            <a:p>
              <a:pPr algn="just"/>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consctetur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enim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ad minim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veniam</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quis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nostrud</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exercitation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ullamco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laboris</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nisi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aliquip</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ex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ea</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commodo</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consequat</a:t>
              </a:r>
              <a:r>
                <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TextBox 44"/>
            <p:cNvSpPr txBox="1"/>
            <p:nvPr/>
          </p:nvSpPr>
          <p:spPr>
            <a:xfrm>
              <a:off x="2649543" y="952500"/>
              <a:ext cx="1979607" cy="338554"/>
            </a:xfrm>
            <a:prstGeom prst="rect">
              <a:avLst/>
            </a:prstGeom>
            <a:noFill/>
          </p:spPr>
          <p:txBody>
            <a:bodyPr wrap="square" rtlCol="0">
              <a:spAutoFit/>
            </a:bodyPr>
            <a:lstStyle/>
            <a:p>
              <a:r>
                <a:rPr lang="en-IN" sz="1600" dirty="0">
                  <a:solidFill>
                    <a:schemeClr val="bg1">
                      <a:lumMod val="95000"/>
                    </a:schemeClr>
                  </a:solidFill>
                </a:rPr>
                <a:t>YYYY - YYYY</a:t>
              </a:r>
              <a:endParaRPr lang="en-IN" sz="1600" dirty="0">
                <a:solidFill>
                  <a:schemeClr val="bg1">
                    <a:lumMod val="9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6460761" cy="950494"/>
          </a:xfrm>
          <a:custGeom>
            <a:avLst/>
            <a:gdLst>
              <a:gd name="connsiteX0" fmla="*/ 0 w 6970426"/>
              <a:gd name="connsiteY0" fmla="*/ 0 h 944380"/>
              <a:gd name="connsiteX1" fmla="*/ 6970426 w 6970426"/>
              <a:gd name="connsiteY1" fmla="*/ 0 h 944380"/>
              <a:gd name="connsiteX2" fmla="*/ 6970426 w 6970426"/>
              <a:gd name="connsiteY2" fmla="*/ 944380 h 944380"/>
              <a:gd name="connsiteX3" fmla="*/ 0 w 6970426"/>
              <a:gd name="connsiteY3" fmla="*/ 944380 h 944380"/>
              <a:gd name="connsiteX4" fmla="*/ 0 w 6970426"/>
              <a:gd name="connsiteY4" fmla="*/ 0 h 944380"/>
              <a:gd name="connsiteX0-1" fmla="*/ 0 w 6970426"/>
              <a:gd name="connsiteY0-2" fmla="*/ 0 h 944380"/>
              <a:gd name="connsiteX1-3" fmla="*/ 6970426 w 6970426"/>
              <a:gd name="connsiteY1-4" fmla="*/ 0 h 944380"/>
              <a:gd name="connsiteX2-5" fmla="*/ 6325849 w 6970426"/>
              <a:gd name="connsiteY2-6" fmla="*/ 644577 h 944380"/>
              <a:gd name="connsiteX3-7" fmla="*/ 0 w 6970426"/>
              <a:gd name="connsiteY3-8" fmla="*/ 944380 h 944380"/>
              <a:gd name="connsiteX4-9" fmla="*/ 0 w 6970426"/>
              <a:gd name="connsiteY4-10" fmla="*/ 0 h 944380"/>
              <a:gd name="connsiteX0-11" fmla="*/ 0 w 7510072"/>
              <a:gd name="connsiteY0-12" fmla="*/ 0 h 944380"/>
              <a:gd name="connsiteX1-13" fmla="*/ 6970426 w 7510072"/>
              <a:gd name="connsiteY1-14" fmla="*/ 0 h 944380"/>
              <a:gd name="connsiteX2-15" fmla="*/ 7510072 w 7510072"/>
              <a:gd name="connsiteY2-16" fmla="*/ 554636 h 944380"/>
              <a:gd name="connsiteX3-17" fmla="*/ 0 w 7510072"/>
              <a:gd name="connsiteY3-18" fmla="*/ 944380 h 944380"/>
              <a:gd name="connsiteX4-19" fmla="*/ 0 w 7510072"/>
              <a:gd name="connsiteY4-20" fmla="*/ 0 h 944380"/>
              <a:gd name="connsiteX0-21" fmla="*/ 0 w 7510072"/>
              <a:gd name="connsiteY0-22" fmla="*/ 0 h 944380"/>
              <a:gd name="connsiteX1-23" fmla="*/ 6970426 w 7510072"/>
              <a:gd name="connsiteY1-24" fmla="*/ 0 h 944380"/>
              <a:gd name="connsiteX2-25" fmla="*/ 7510072 w 7510072"/>
              <a:gd name="connsiteY2-26" fmla="*/ 554636 h 944380"/>
              <a:gd name="connsiteX3-27" fmla="*/ 0 w 7510072"/>
              <a:gd name="connsiteY3-28" fmla="*/ 944380 h 944380"/>
              <a:gd name="connsiteX4-29" fmla="*/ 0 w 7510072"/>
              <a:gd name="connsiteY4-30" fmla="*/ 0 h 944380"/>
              <a:gd name="connsiteX0-31" fmla="*/ 0 w 7510072"/>
              <a:gd name="connsiteY0-32" fmla="*/ 0 h 1334124"/>
              <a:gd name="connsiteX1-33" fmla="*/ 6970426 w 7510072"/>
              <a:gd name="connsiteY1-34" fmla="*/ 0 h 1334124"/>
              <a:gd name="connsiteX2-35" fmla="*/ 7510072 w 7510072"/>
              <a:gd name="connsiteY2-36" fmla="*/ 554636 h 1334124"/>
              <a:gd name="connsiteX3-37" fmla="*/ 17425 w 7510072"/>
              <a:gd name="connsiteY3-38" fmla="*/ 1334124 h 1334124"/>
              <a:gd name="connsiteX4-39" fmla="*/ 0 w 7510072"/>
              <a:gd name="connsiteY4-40" fmla="*/ 0 h 1334124"/>
              <a:gd name="connsiteX0-41" fmla="*/ 0 w 7510072"/>
              <a:gd name="connsiteY0-42" fmla="*/ 0 h 1334124"/>
              <a:gd name="connsiteX1-43" fmla="*/ 6970426 w 7510072"/>
              <a:gd name="connsiteY1-44" fmla="*/ 0 h 1334124"/>
              <a:gd name="connsiteX2-45" fmla="*/ 7510072 w 7510072"/>
              <a:gd name="connsiteY2-46" fmla="*/ 554636 h 1334124"/>
              <a:gd name="connsiteX3-47" fmla="*/ 0 w 7510072"/>
              <a:gd name="connsiteY3-48" fmla="*/ 1334124 h 1334124"/>
              <a:gd name="connsiteX4-49" fmla="*/ 0 w 7510072"/>
              <a:gd name="connsiteY4-50" fmla="*/ 0 h 13341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510072" h="1334124">
                <a:moveTo>
                  <a:pt x="0" y="0"/>
                </a:moveTo>
                <a:lnTo>
                  <a:pt x="6970426" y="0"/>
                </a:lnTo>
                <a:lnTo>
                  <a:pt x="7510072" y="554636"/>
                </a:lnTo>
                <a:lnTo>
                  <a:pt x="0" y="1334124"/>
                </a:lnTo>
                <a:lnTo>
                  <a:pt x="0" y="0"/>
                </a:lnTo>
                <a:close/>
              </a:path>
            </a:pathLst>
          </a:custGeom>
          <a:solidFill>
            <a:srgbClr val="701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4152276" y="1"/>
            <a:ext cx="8039724" cy="672821"/>
          </a:xfrm>
          <a:custGeom>
            <a:avLst/>
            <a:gdLst>
              <a:gd name="connsiteX0" fmla="*/ 0 w 6135974"/>
              <a:gd name="connsiteY0" fmla="*/ 0 h 944380"/>
              <a:gd name="connsiteX1" fmla="*/ 6135974 w 6135974"/>
              <a:gd name="connsiteY1" fmla="*/ 0 h 944380"/>
              <a:gd name="connsiteX2" fmla="*/ 6135974 w 6135974"/>
              <a:gd name="connsiteY2" fmla="*/ 944380 h 944380"/>
              <a:gd name="connsiteX3" fmla="*/ 0 w 6135974"/>
              <a:gd name="connsiteY3" fmla="*/ 944380 h 944380"/>
              <a:gd name="connsiteX4" fmla="*/ 0 w 6135974"/>
              <a:gd name="connsiteY4" fmla="*/ 0 h 944380"/>
              <a:gd name="connsiteX0-1" fmla="*/ 0 w 6135974"/>
              <a:gd name="connsiteY0-2" fmla="*/ 0 h 944380"/>
              <a:gd name="connsiteX1-3" fmla="*/ 6135974 w 6135974"/>
              <a:gd name="connsiteY1-4" fmla="*/ 0 h 944380"/>
              <a:gd name="connsiteX2-5" fmla="*/ 6135974 w 6135974"/>
              <a:gd name="connsiteY2-6" fmla="*/ 944380 h 944380"/>
              <a:gd name="connsiteX3-7" fmla="*/ 509666 w 6135974"/>
              <a:gd name="connsiteY3-8" fmla="*/ 584617 h 944380"/>
              <a:gd name="connsiteX4-9" fmla="*/ 0 w 6135974"/>
              <a:gd name="connsiteY4-10" fmla="*/ 0 h 944380"/>
              <a:gd name="connsiteX0-11" fmla="*/ 344774 w 6480748"/>
              <a:gd name="connsiteY0-12" fmla="*/ 0 h 944380"/>
              <a:gd name="connsiteX1-13" fmla="*/ 6480748 w 6480748"/>
              <a:gd name="connsiteY1-14" fmla="*/ 0 h 944380"/>
              <a:gd name="connsiteX2-15" fmla="*/ 6480748 w 6480748"/>
              <a:gd name="connsiteY2-16" fmla="*/ 944380 h 944380"/>
              <a:gd name="connsiteX3-17" fmla="*/ 0 w 6480748"/>
              <a:gd name="connsiteY3-18" fmla="*/ 689547 h 944380"/>
              <a:gd name="connsiteX4-19" fmla="*/ 854440 w 6480748"/>
              <a:gd name="connsiteY4-20" fmla="*/ 584617 h 944380"/>
              <a:gd name="connsiteX5" fmla="*/ 344774 w 6480748"/>
              <a:gd name="connsiteY5" fmla="*/ 0 h 944380"/>
              <a:gd name="connsiteX0-21" fmla="*/ 314793 w 6450767"/>
              <a:gd name="connsiteY0-22" fmla="*/ 0 h 944380"/>
              <a:gd name="connsiteX1-23" fmla="*/ 6450767 w 6450767"/>
              <a:gd name="connsiteY1-24" fmla="*/ 0 h 944380"/>
              <a:gd name="connsiteX2-25" fmla="*/ 6450767 w 6450767"/>
              <a:gd name="connsiteY2-26" fmla="*/ 944380 h 944380"/>
              <a:gd name="connsiteX3-27" fmla="*/ 0 w 6450767"/>
              <a:gd name="connsiteY3-28" fmla="*/ 674557 h 944380"/>
              <a:gd name="connsiteX4-29" fmla="*/ 824459 w 6450767"/>
              <a:gd name="connsiteY4-30" fmla="*/ 584617 h 944380"/>
              <a:gd name="connsiteX5-31" fmla="*/ 314793 w 6450767"/>
              <a:gd name="connsiteY5-32" fmla="*/ 0 h 944380"/>
              <a:gd name="connsiteX0-33" fmla="*/ 1903750 w 8039724"/>
              <a:gd name="connsiteY0-34" fmla="*/ 0 h 944380"/>
              <a:gd name="connsiteX1-35" fmla="*/ 8039724 w 8039724"/>
              <a:gd name="connsiteY1-36" fmla="*/ 0 h 944380"/>
              <a:gd name="connsiteX2-37" fmla="*/ 8039724 w 8039724"/>
              <a:gd name="connsiteY2-38" fmla="*/ 944380 h 944380"/>
              <a:gd name="connsiteX3-39" fmla="*/ 0 w 8039724"/>
              <a:gd name="connsiteY3-40" fmla="*/ 884419 h 944380"/>
              <a:gd name="connsiteX4-41" fmla="*/ 2413416 w 8039724"/>
              <a:gd name="connsiteY4-42" fmla="*/ 584617 h 944380"/>
              <a:gd name="connsiteX5-43" fmla="*/ 1903750 w 8039724"/>
              <a:gd name="connsiteY5-44" fmla="*/ 0 h 944380"/>
              <a:gd name="connsiteX0-45" fmla="*/ 1903750 w 8039724"/>
              <a:gd name="connsiteY0-46" fmla="*/ 0 h 944380"/>
              <a:gd name="connsiteX1-47" fmla="*/ 8039724 w 8039724"/>
              <a:gd name="connsiteY1-48" fmla="*/ 0 h 944380"/>
              <a:gd name="connsiteX2-49" fmla="*/ 8039724 w 8039724"/>
              <a:gd name="connsiteY2-50" fmla="*/ 944380 h 944380"/>
              <a:gd name="connsiteX3-51" fmla="*/ 0 w 8039724"/>
              <a:gd name="connsiteY3-52" fmla="*/ 884419 h 944380"/>
              <a:gd name="connsiteX4-53" fmla="*/ 2413416 w 8039724"/>
              <a:gd name="connsiteY4-54" fmla="*/ 584617 h 944380"/>
              <a:gd name="connsiteX5-55" fmla="*/ 1903750 w 8039724"/>
              <a:gd name="connsiteY5-56" fmla="*/ 0 h 944380"/>
              <a:gd name="connsiteX0-57" fmla="*/ 1903750 w 8039724"/>
              <a:gd name="connsiteY0-58" fmla="*/ 0 h 944380"/>
              <a:gd name="connsiteX1-59" fmla="*/ 8039724 w 8039724"/>
              <a:gd name="connsiteY1-60" fmla="*/ 0 h 944380"/>
              <a:gd name="connsiteX2-61" fmla="*/ 8039724 w 8039724"/>
              <a:gd name="connsiteY2-62" fmla="*/ 944380 h 944380"/>
              <a:gd name="connsiteX3-63" fmla="*/ 0 w 8039724"/>
              <a:gd name="connsiteY3-64" fmla="*/ 884419 h 944380"/>
              <a:gd name="connsiteX4-65" fmla="*/ 2413416 w 8039724"/>
              <a:gd name="connsiteY4-66" fmla="*/ 584617 h 944380"/>
              <a:gd name="connsiteX5-67" fmla="*/ 1903750 w 8039724"/>
              <a:gd name="connsiteY5-68" fmla="*/ 0 h 944380"/>
              <a:gd name="connsiteX0-69" fmla="*/ 1903750 w 8039724"/>
              <a:gd name="connsiteY0-70" fmla="*/ 0 h 944380"/>
              <a:gd name="connsiteX1-71" fmla="*/ 8039724 w 8039724"/>
              <a:gd name="connsiteY1-72" fmla="*/ 0 h 944380"/>
              <a:gd name="connsiteX2-73" fmla="*/ 8039724 w 8039724"/>
              <a:gd name="connsiteY2-74" fmla="*/ 944380 h 944380"/>
              <a:gd name="connsiteX3-75" fmla="*/ 0 w 8039724"/>
              <a:gd name="connsiteY3-76" fmla="*/ 884419 h 944380"/>
              <a:gd name="connsiteX4-77" fmla="*/ 2413416 w 8039724"/>
              <a:gd name="connsiteY4-78" fmla="*/ 584617 h 944380"/>
              <a:gd name="connsiteX5-79" fmla="*/ 1903750 w 8039724"/>
              <a:gd name="connsiteY5-80" fmla="*/ 0 h 9443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31" y="connsiteY5-32"/>
              </a:cxn>
            </a:cxnLst>
            <a:rect l="l" t="t" r="r" b="b"/>
            <a:pathLst>
              <a:path w="8039724" h="944380">
                <a:moveTo>
                  <a:pt x="1903750" y="0"/>
                </a:moveTo>
                <a:lnTo>
                  <a:pt x="8039724" y="0"/>
                </a:lnTo>
                <a:lnTo>
                  <a:pt x="8039724" y="944380"/>
                </a:lnTo>
                <a:lnTo>
                  <a:pt x="0" y="884419"/>
                </a:lnTo>
                <a:lnTo>
                  <a:pt x="2413416" y="584617"/>
                </a:lnTo>
                <a:lnTo>
                  <a:pt x="1903750" y="0"/>
                </a:lnTo>
                <a:close/>
              </a:path>
            </a:pathLst>
          </a:custGeom>
          <a:solidFill>
            <a:srgbClr val="00A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3"/>
          <p:cNvSpPr/>
          <p:nvPr/>
        </p:nvSpPr>
        <p:spPr>
          <a:xfrm flipV="1">
            <a:off x="-14991" y="6521073"/>
            <a:ext cx="6011505" cy="336926"/>
          </a:xfrm>
          <a:custGeom>
            <a:avLst/>
            <a:gdLst>
              <a:gd name="connsiteX0" fmla="*/ 0 w 6970426"/>
              <a:gd name="connsiteY0" fmla="*/ 0 h 944380"/>
              <a:gd name="connsiteX1" fmla="*/ 6970426 w 6970426"/>
              <a:gd name="connsiteY1" fmla="*/ 0 h 944380"/>
              <a:gd name="connsiteX2" fmla="*/ 6970426 w 6970426"/>
              <a:gd name="connsiteY2" fmla="*/ 944380 h 944380"/>
              <a:gd name="connsiteX3" fmla="*/ 0 w 6970426"/>
              <a:gd name="connsiteY3" fmla="*/ 944380 h 944380"/>
              <a:gd name="connsiteX4" fmla="*/ 0 w 6970426"/>
              <a:gd name="connsiteY4" fmla="*/ 0 h 944380"/>
              <a:gd name="connsiteX0-1" fmla="*/ 0 w 6970426"/>
              <a:gd name="connsiteY0-2" fmla="*/ 0 h 944380"/>
              <a:gd name="connsiteX1-3" fmla="*/ 6970426 w 6970426"/>
              <a:gd name="connsiteY1-4" fmla="*/ 0 h 944380"/>
              <a:gd name="connsiteX2-5" fmla="*/ 6325849 w 6970426"/>
              <a:gd name="connsiteY2-6" fmla="*/ 644577 h 944380"/>
              <a:gd name="connsiteX3-7" fmla="*/ 0 w 6970426"/>
              <a:gd name="connsiteY3-8" fmla="*/ 944380 h 944380"/>
              <a:gd name="connsiteX4-9" fmla="*/ 0 w 6970426"/>
              <a:gd name="connsiteY4-10" fmla="*/ 0 h 944380"/>
              <a:gd name="connsiteX0-11" fmla="*/ 0 w 7510072"/>
              <a:gd name="connsiteY0-12" fmla="*/ 0 h 944380"/>
              <a:gd name="connsiteX1-13" fmla="*/ 6970426 w 7510072"/>
              <a:gd name="connsiteY1-14" fmla="*/ 0 h 944380"/>
              <a:gd name="connsiteX2-15" fmla="*/ 7510072 w 7510072"/>
              <a:gd name="connsiteY2-16" fmla="*/ 554636 h 944380"/>
              <a:gd name="connsiteX3-17" fmla="*/ 0 w 7510072"/>
              <a:gd name="connsiteY3-18" fmla="*/ 944380 h 944380"/>
              <a:gd name="connsiteX4-19" fmla="*/ 0 w 7510072"/>
              <a:gd name="connsiteY4-20" fmla="*/ 0 h 944380"/>
              <a:gd name="connsiteX0-21" fmla="*/ 0 w 7510072"/>
              <a:gd name="connsiteY0-22" fmla="*/ 0 h 944380"/>
              <a:gd name="connsiteX1-23" fmla="*/ 6970426 w 7510072"/>
              <a:gd name="connsiteY1-24" fmla="*/ 0 h 944380"/>
              <a:gd name="connsiteX2-25" fmla="*/ 7510072 w 7510072"/>
              <a:gd name="connsiteY2-26" fmla="*/ 554636 h 944380"/>
              <a:gd name="connsiteX3-27" fmla="*/ 0 w 7510072"/>
              <a:gd name="connsiteY3-28" fmla="*/ 944380 h 944380"/>
              <a:gd name="connsiteX4-29" fmla="*/ 0 w 7510072"/>
              <a:gd name="connsiteY4-30" fmla="*/ 0 h 944380"/>
              <a:gd name="connsiteX0-31" fmla="*/ 0 w 7510072"/>
              <a:gd name="connsiteY0-32" fmla="*/ 0 h 1334124"/>
              <a:gd name="connsiteX1-33" fmla="*/ 6970426 w 7510072"/>
              <a:gd name="connsiteY1-34" fmla="*/ 0 h 1334124"/>
              <a:gd name="connsiteX2-35" fmla="*/ 7510072 w 7510072"/>
              <a:gd name="connsiteY2-36" fmla="*/ 554636 h 1334124"/>
              <a:gd name="connsiteX3-37" fmla="*/ 17425 w 7510072"/>
              <a:gd name="connsiteY3-38" fmla="*/ 1334124 h 1334124"/>
              <a:gd name="connsiteX4-39" fmla="*/ 0 w 7510072"/>
              <a:gd name="connsiteY4-40" fmla="*/ 0 h 1334124"/>
              <a:gd name="connsiteX0-41" fmla="*/ 0 w 7510072"/>
              <a:gd name="connsiteY0-42" fmla="*/ 0 h 1334124"/>
              <a:gd name="connsiteX1-43" fmla="*/ 6970426 w 7510072"/>
              <a:gd name="connsiteY1-44" fmla="*/ 0 h 1334124"/>
              <a:gd name="connsiteX2-45" fmla="*/ 7510072 w 7510072"/>
              <a:gd name="connsiteY2-46" fmla="*/ 554636 h 1334124"/>
              <a:gd name="connsiteX3-47" fmla="*/ 0 w 7510072"/>
              <a:gd name="connsiteY3-48" fmla="*/ 1334124 h 1334124"/>
              <a:gd name="connsiteX4-49" fmla="*/ 0 w 7510072"/>
              <a:gd name="connsiteY4-50" fmla="*/ 0 h 1334124"/>
              <a:gd name="connsiteX0-51" fmla="*/ 17425 w 7527497"/>
              <a:gd name="connsiteY0-52" fmla="*/ 0 h 554636"/>
              <a:gd name="connsiteX1-53" fmla="*/ 6987851 w 7527497"/>
              <a:gd name="connsiteY1-54" fmla="*/ 0 h 554636"/>
              <a:gd name="connsiteX2-55" fmla="*/ 7527497 w 7527497"/>
              <a:gd name="connsiteY2-56" fmla="*/ 554636 h 554636"/>
              <a:gd name="connsiteX3-57" fmla="*/ 0 w 7527497"/>
              <a:gd name="connsiteY3-58" fmla="*/ 404735 h 554636"/>
              <a:gd name="connsiteX4-59" fmla="*/ 17425 w 7527497"/>
              <a:gd name="connsiteY4-60" fmla="*/ 0 h 554636"/>
              <a:gd name="connsiteX0-61" fmla="*/ 17425 w 6987851"/>
              <a:gd name="connsiteY0-62" fmla="*/ 0 h 614597"/>
              <a:gd name="connsiteX1-63" fmla="*/ 6987851 w 6987851"/>
              <a:gd name="connsiteY1-64" fmla="*/ 0 h 614597"/>
              <a:gd name="connsiteX2-65" fmla="*/ 5157730 w 6987851"/>
              <a:gd name="connsiteY2-66" fmla="*/ 614597 h 614597"/>
              <a:gd name="connsiteX3-67" fmla="*/ 0 w 6987851"/>
              <a:gd name="connsiteY3-68" fmla="*/ 404735 h 614597"/>
              <a:gd name="connsiteX4-69" fmla="*/ 17425 w 6987851"/>
              <a:gd name="connsiteY4-70" fmla="*/ 0 h 6145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987851" h="614597">
                <a:moveTo>
                  <a:pt x="17425" y="0"/>
                </a:moveTo>
                <a:lnTo>
                  <a:pt x="6987851" y="0"/>
                </a:lnTo>
                <a:lnTo>
                  <a:pt x="5157730" y="614597"/>
                </a:lnTo>
                <a:lnTo>
                  <a:pt x="0" y="404735"/>
                </a:lnTo>
                <a:lnTo>
                  <a:pt x="17425"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rot="8100000">
            <a:off x="7011073" y="1152433"/>
            <a:ext cx="2008682" cy="2043981"/>
            <a:chOff x="5125707" y="2264444"/>
            <a:chExt cx="2008682" cy="2043981"/>
          </a:xfrm>
          <a:effectLst>
            <a:outerShdw blurRad="571500" dist="38100" dir="2700000" sx="102000" sy="102000" algn="tl" rotWithShape="0">
              <a:prstClr val="black">
                <a:alpha val="40000"/>
              </a:prstClr>
            </a:outerShdw>
          </a:effectLst>
        </p:grpSpPr>
        <p:sp>
          <p:nvSpPr>
            <p:cNvPr id="10" name="Freeform: Shape 9"/>
            <p:cNvSpPr/>
            <p:nvPr/>
          </p:nvSpPr>
          <p:spPr>
            <a:xfrm rot="2700000">
              <a:off x="5125708" y="2411526"/>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701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p:cNvSpPr/>
            <p:nvPr/>
          </p:nvSpPr>
          <p:spPr>
            <a:xfrm rot="18900000" flipV="1">
              <a:off x="5125707" y="2593908"/>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873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p:cNvGrpSpPr/>
          <p:nvPr/>
        </p:nvGrpSpPr>
        <p:grpSpPr>
          <a:xfrm rot="18900000" flipV="1">
            <a:off x="4067628" y="4095878"/>
            <a:ext cx="2008682" cy="2043981"/>
            <a:chOff x="5125707" y="2264444"/>
            <a:chExt cx="2008682" cy="2043981"/>
          </a:xfrm>
          <a:effectLst>
            <a:outerShdw blurRad="571500" dist="38100" dir="2700000" sx="102000" sy="102000" algn="tl" rotWithShape="0">
              <a:prstClr val="black">
                <a:alpha val="40000"/>
              </a:prstClr>
            </a:outerShdw>
          </a:effectLst>
        </p:grpSpPr>
        <p:sp>
          <p:nvSpPr>
            <p:cNvPr id="14" name="Freeform: Shape 13"/>
            <p:cNvSpPr/>
            <p:nvPr/>
          </p:nvSpPr>
          <p:spPr>
            <a:xfrm rot="2700000">
              <a:off x="5125708" y="2411526"/>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009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14"/>
            <p:cNvSpPr/>
            <p:nvPr/>
          </p:nvSpPr>
          <p:spPr>
            <a:xfrm rot="18900000" flipV="1">
              <a:off x="5125707" y="2593908"/>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007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p:cNvGrpSpPr/>
          <p:nvPr/>
        </p:nvGrpSpPr>
        <p:grpSpPr>
          <a:xfrm rot="2700000">
            <a:off x="4533557" y="1656005"/>
            <a:ext cx="1563425" cy="1590900"/>
            <a:chOff x="5125707" y="2264444"/>
            <a:chExt cx="2008682" cy="2043981"/>
          </a:xfrm>
          <a:effectLst>
            <a:outerShdw blurRad="571500" dist="38100" dir="2700000" sx="102000" sy="102000" algn="tl" rotWithShape="0">
              <a:prstClr val="black">
                <a:alpha val="40000"/>
              </a:prstClr>
            </a:outerShdw>
          </a:effectLst>
        </p:grpSpPr>
        <p:sp>
          <p:nvSpPr>
            <p:cNvPr id="33" name="Freeform: Shape 32"/>
            <p:cNvSpPr/>
            <p:nvPr/>
          </p:nvSpPr>
          <p:spPr>
            <a:xfrm rot="2700000">
              <a:off x="5125708" y="2411526"/>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FF7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reeform: Shape 33"/>
            <p:cNvSpPr/>
            <p:nvPr/>
          </p:nvSpPr>
          <p:spPr>
            <a:xfrm rot="18900000" flipV="1">
              <a:off x="5125707" y="2593908"/>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BE2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9" name="Group 28"/>
          <p:cNvGrpSpPr/>
          <p:nvPr/>
        </p:nvGrpSpPr>
        <p:grpSpPr>
          <a:xfrm rot="13500000" flipV="1">
            <a:off x="6824540" y="3946989"/>
            <a:ext cx="1563425" cy="1590900"/>
            <a:chOff x="5125707" y="2264444"/>
            <a:chExt cx="2008682" cy="2043981"/>
          </a:xfrm>
          <a:effectLst>
            <a:outerShdw blurRad="571500" dist="38100" dir="2700000" sx="102000" sy="102000" algn="tl" rotWithShape="0">
              <a:prstClr val="black">
                <a:alpha val="40000"/>
              </a:prstClr>
            </a:outerShdw>
          </a:effectLst>
        </p:grpSpPr>
        <p:sp>
          <p:nvSpPr>
            <p:cNvPr id="31" name="Freeform: Shape 30"/>
            <p:cNvSpPr/>
            <p:nvPr/>
          </p:nvSpPr>
          <p:spPr>
            <a:xfrm rot="2700000">
              <a:off x="5125708" y="2411526"/>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007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reeform: Shape 31"/>
            <p:cNvSpPr/>
            <p:nvPr/>
          </p:nvSpPr>
          <p:spPr>
            <a:xfrm rot="18900000" flipV="1">
              <a:off x="5125707" y="2593908"/>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005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Oval 15"/>
          <p:cNvSpPr/>
          <p:nvPr/>
        </p:nvSpPr>
        <p:spPr>
          <a:xfrm rot="2700000">
            <a:off x="5195601" y="2301894"/>
            <a:ext cx="2590110" cy="2590108"/>
          </a:xfrm>
          <a:prstGeom prst="ellipse">
            <a:avLst/>
          </a:prstGeom>
          <a:gradFill flip="none" rotWithShape="1">
            <a:gsLst>
              <a:gs pos="0">
                <a:schemeClr val="accent3">
                  <a:lumMod val="5000"/>
                  <a:lumOff val="95000"/>
                </a:schemeClr>
              </a:gs>
              <a:gs pos="67000">
                <a:schemeClr val="accent3">
                  <a:lumMod val="45000"/>
                  <a:lumOff val="55000"/>
                </a:schemeClr>
              </a:gs>
              <a:gs pos="81000">
                <a:schemeClr val="accent3">
                  <a:lumMod val="45000"/>
                  <a:lumOff val="55000"/>
                </a:schemeClr>
              </a:gs>
              <a:gs pos="94000">
                <a:schemeClr val="bg2">
                  <a:lumMod val="75000"/>
                </a:schemeClr>
              </a:gs>
            </a:gsLst>
            <a:lin ang="2700000" scaled="1"/>
            <a:tileRect/>
          </a:gradFill>
          <a:ln>
            <a:noFill/>
          </a:ln>
          <a:effectLst>
            <a:outerShdw blurRad="571500" dist="165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p:cNvGrpSpPr/>
          <p:nvPr/>
        </p:nvGrpSpPr>
        <p:grpSpPr>
          <a:xfrm rot="5400000" flipH="1">
            <a:off x="6274438" y="5395740"/>
            <a:ext cx="480058" cy="488494"/>
            <a:chOff x="5125707" y="2264444"/>
            <a:chExt cx="2008682" cy="2043981"/>
          </a:xfrm>
          <a:effectLst>
            <a:outerShdw blurRad="571500" dist="38100" dir="2700000" sx="102000" sy="102000" algn="tl" rotWithShape="0">
              <a:prstClr val="black">
                <a:alpha val="40000"/>
              </a:prstClr>
            </a:outerShdw>
          </a:effectLst>
        </p:grpSpPr>
        <p:sp>
          <p:nvSpPr>
            <p:cNvPr id="36" name="Freeform: Shape 35"/>
            <p:cNvSpPr/>
            <p:nvPr/>
          </p:nvSpPr>
          <p:spPr>
            <a:xfrm rot="2700000">
              <a:off x="5125708" y="2411526"/>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701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reeform: Shape 36"/>
            <p:cNvSpPr/>
            <p:nvPr/>
          </p:nvSpPr>
          <p:spPr>
            <a:xfrm rot="18900000" flipV="1">
              <a:off x="5125707" y="2593908"/>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873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Group 37"/>
          <p:cNvGrpSpPr/>
          <p:nvPr/>
        </p:nvGrpSpPr>
        <p:grpSpPr>
          <a:xfrm rot="5563189" flipV="1">
            <a:off x="6326923" y="1380682"/>
            <a:ext cx="439915" cy="447646"/>
            <a:chOff x="5125707" y="2264444"/>
            <a:chExt cx="2008682" cy="2043981"/>
          </a:xfrm>
          <a:effectLst>
            <a:outerShdw blurRad="571500" dist="38100" dir="2700000" sx="102000" sy="102000" algn="tl" rotWithShape="0">
              <a:prstClr val="black">
                <a:alpha val="40000"/>
              </a:prstClr>
            </a:outerShdw>
          </a:effectLst>
        </p:grpSpPr>
        <p:sp>
          <p:nvSpPr>
            <p:cNvPr id="39" name="Freeform: Shape 38"/>
            <p:cNvSpPr/>
            <p:nvPr/>
          </p:nvSpPr>
          <p:spPr>
            <a:xfrm rot="2700000">
              <a:off x="5125708" y="2411526"/>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007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rot="18900000" flipV="1">
              <a:off x="5125707" y="2593908"/>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005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1" name="Group 40"/>
          <p:cNvGrpSpPr/>
          <p:nvPr/>
        </p:nvGrpSpPr>
        <p:grpSpPr>
          <a:xfrm flipH="1">
            <a:off x="8322140" y="3379228"/>
            <a:ext cx="462466" cy="470593"/>
            <a:chOff x="5125707" y="2264444"/>
            <a:chExt cx="2008682" cy="2043981"/>
          </a:xfrm>
          <a:effectLst>
            <a:outerShdw blurRad="571500" dist="38100" dir="2700000" sx="102000" sy="102000" algn="tl" rotWithShape="0">
              <a:prstClr val="black">
                <a:alpha val="40000"/>
              </a:prstClr>
            </a:outerShdw>
          </a:effectLst>
        </p:grpSpPr>
        <p:sp>
          <p:nvSpPr>
            <p:cNvPr id="42" name="Freeform: Shape 41"/>
            <p:cNvSpPr/>
            <p:nvPr/>
          </p:nvSpPr>
          <p:spPr>
            <a:xfrm rot="2700000">
              <a:off x="5125708" y="2411526"/>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FF7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reeform: Shape 42"/>
            <p:cNvSpPr/>
            <p:nvPr/>
          </p:nvSpPr>
          <p:spPr>
            <a:xfrm rot="18900000" flipV="1">
              <a:off x="5125707" y="2593908"/>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BE2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p:cNvGrpSpPr/>
          <p:nvPr/>
        </p:nvGrpSpPr>
        <p:grpSpPr>
          <a:xfrm flipV="1">
            <a:off x="4261424" y="3458523"/>
            <a:ext cx="414833" cy="422123"/>
            <a:chOff x="5125707" y="2264444"/>
            <a:chExt cx="2008682" cy="2043981"/>
          </a:xfrm>
          <a:effectLst>
            <a:outerShdw blurRad="571500" dist="38100" dir="2700000" sx="102000" sy="102000" algn="tl" rotWithShape="0">
              <a:prstClr val="black">
                <a:alpha val="40000"/>
              </a:prstClr>
            </a:outerShdw>
          </a:effectLst>
        </p:grpSpPr>
        <p:sp>
          <p:nvSpPr>
            <p:cNvPr id="45" name="Freeform: Shape 44"/>
            <p:cNvSpPr/>
            <p:nvPr/>
          </p:nvSpPr>
          <p:spPr>
            <a:xfrm rot="2700000">
              <a:off x="5125708" y="2411526"/>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009E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reeform: Shape 45"/>
            <p:cNvSpPr/>
            <p:nvPr/>
          </p:nvSpPr>
          <p:spPr>
            <a:xfrm rot="18900000" flipV="1">
              <a:off x="5125707" y="2593908"/>
              <a:ext cx="2008682" cy="1714517"/>
            </a:xfrm>
            <a:custGeom>
              <a:avLst/>
              <a:gdLst>
                <a:gd name="connsiteX0" fmla="*/ 294165 w 2008682"/>
                <a:gd name="connsiteY0" fmla="*/ 294165 h 1714517"/>
                <a:gd name="connsiteX1" fmla="*/ 1004341 w 2008682"/>
                <a:gd name="connsiteY1" fmla="*/ 0 h 1714517"/>
                <a:gd name="connsiteX2" fmla="*/ 2008682 w 2008682"/>
                <a:gd name="connsiteY2" fmla="*/ 0 h 1714517"/>
                <a:gd name="connsiteX3" fmla="*/ 294165 w 2008682"/>
                <a:gd name="connsiteY3" fmla="*/ 1714517 h 1714517"/>
                <a:gd name="connsiteX4" fmla="*/ 0 w 2008682"/>
                <a:gd name="connsiteY4" fmla="*/ 1004341 h 1714517"/>
                <a:gd name="connsiteX5" fmla="*/ 294165 w 2008682"/>
                <a:gd name="connsiteY5" fmla="*/ 294165 h 171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682" h="1714517">
                  <a:moveTo>
                    <a:pt x="294165" y="294165"/>
                  </a:moveTo>
                  <a:cubicBezTo>
                    <a:pt x="475915" y="112415"/>
                    <a:pt x="727000" y="0"/>
                    <a:pt x="1004341" y="0"/>
                  </a:cubicBezTo>
                  <a:lnTo>
                    <a:pt x="2008682" y="0"/>
                  </a:lnTo>
                  <a:lnTo>
                    <a:pt x="294165" y="1714517"/>
                  </a:lnTo>
                  <a:cubicBezTo>
                    <a:pt x="112415" y="1532767"/>
                    <a:pt x="0" y="1281682"/>
                    <a:pt x="0" y="1004341"/>
                  </a:cubicBezTo>
                  <a:cubicBezTo>
                    <a:pt x="0" y="727000"/>
                    <a:pt x="112415" y="475915"/>
                    <a:pt x="294165" y="294165"/>
                  </a:cubicBezTo>
                  <a:close/>
                </a:path>
              </a:pathLst>
            </a:custGeom>
            <a:solidFill>
              <a:srgbClr val="007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0" name="Graphic 49" descr="Ice cream"/>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27679" y="2169297"/>
            <a:ext cx="540000" cy="540000"/>
          </a:xfrm>
          <a:prstGeom prst="rect">
            <a:avLst/>
          </a:prstGeom>
        </p:spPr>
      </p:pic>
      <p:pic>
        <p:nvPicPr>
          <p:cNvPr id="52" name="Graphic 51" descr="Te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751" y="2297559"/>
            <a:ext cx="540000" cy="540000"/>
          </a:xfrm>
          <a:prstGeom prst="rect">
            <a:avLst/>
          </a:prstGeom>
        </p:spPr>
      </p:pic>
      <p:pic>
        <p:nvPicPr>
          <p:cNvPr id="54" name="Graphic 53" descr="Martin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399" y="4611508"/>
            <a:ext cx="540000" cy="540000"/>
          </a:xfrm>
          <a:prstGeom prst="rect">
            <a:avLst/>
          </a:prstGeom>
        </p:spPr>
      </p:pic>
      <p:pic>
        <p:nvPicPr>
          <p:cNvPr id="56" name="Graphic 55" descr="Wi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1676" y="4881508"/>
            <a:ext cx="540000" cy="540000"/>
          </a:xfrm>
          <a:prstGeom prst="rect">
            <a:avLst/>
          </a:prstGeom>
        </p:spPr>
      </p:pic>
      <p:pic>
        <p:nvPicPr>
          <p:cNvPr id="58" name="Graphic 57" descr="Fork and knif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0046" y="3652451"/>
            <a:ext cx="540000" cy="540000"/>
          </a:xfrm>
          <a:prstGeom prst="rect">
            <a:avLst/>
          </a:prstGeom>
        </p:spPr>
      </p:pic>
      <p:sp>
        <p:nvSpPr>
          <p:cNvPr id="59" name="TextBox 58"/>
          <p:cNvSpPr txBox="1"/>
          <p:nvPr/>
        </p:nvSpPr>
        <p:spPr>
          <a:xfrm>
            <a:off x="5070240" y="3257097"/>
            <a:ext cx="2945558" cy="276999"/>
          </a:xfrm>
          <a:prstGeom prst="rect">
            <a:avLst/>
          </a:prstGeom>
          <a:noFill/>
        </p:spPr>
        <p:txBody>
          <a:bodyPr wrap="square" rtlCol="0">
            <a:spAutoFit/>
          </a:bodyPr>
          <a:lstStyle/>
          <a:p>
            <a:pPr algn="ctr"/>
            <a:r>
              <a:rPr lang="en-IN" sz="1200" spc="600" dirty="0">
                <a:solidFill>
                  <a:srgbClr val="00A9FF"/>
                </a:solidFill>
                <a:latin typeface="Nexa Light" panose="02000000000000000000" pitchFamily="50" charset="0"/>
              </a:rPr>
              <a:t>CREATIVE</a:t>
            </a:r>
            <a:r>
              <a:rPr lang="en-IN" sz="1200" spc="600" dirty="0">
                <a:solidFill>
                  <a:schemeClr val="tx1">
                    <a:lumMod val="65000"/>
                    <a:lumOff val="35000"/>
                  </a:schemeClr>
                </a:solidFill>
                <a:latin typeface="Nexa Light" panose="02000000000000000000" pitchFamily="50" charset="0"/>
              </a:rPr>
              <a:t> </a:t>
            </a:r>
            <a:r>
              <a:rPr lang="en-IN" sz="1200" spc="600" dirty="0">
                <a:solidFill>
                  <a:srgbClr val="701F85"/>
                </a:solidFill>
                <a:latin typeface="Nexa Light" panose="02000000000000000000" pitchFamily="50" charset="0"/>
              </a:rPr>
              <a:t>VENUS</a:t>
            </a:r>
            <a:endParaRPr lang="en-IN" sz="1200" spc="600" dirty="0">
              <a:solidFill>
                <a:srgbClr val="701F85"/>
              </a:solidFill>
              <a:latin typeface="Nexa Light" panose="02000000000000000000" pitchFamily="50" charset="0"/>
            </a:endParaRPr>
          </a:p>
        </p:txBody>
      </p:sp>
      <p:sp>
        <p:nvSpPr>
          <p:cNvPr id="60" name="TextBox 59"/>
          <p:cNvSpPr txBox="1"/>
          <p:nvPr/>
        </p:nvSpPr>
        <p:spPr>
          <a:xfrm>
            <a:off x="4997852" y="1947580"/>
            <a:ext cx="833848" cy="400110"/>
          </a:xfrm>
          <a:prstGeom prst="rect">
            <a:avLst/>
          </a:prstGeom>
          <a:noFill/>
        </p:spPr>
        <p:txBody>
          <a:bodyPr wrap="square" rtlCol="0">
            <a:spAutoFit/>
          </a:bodyPr>
          <a:lstStyle/>
          <a:p>
            <a:pPr algn="ctr"/>
            <a:r>
              <a:rPr lang="en-IN" sz="2000" spc="300" dirty="0">
                <a:solidFill>
                  <a:schemeClr val="bg1"/>
                </a:solidFill>
                <a:latin typeface="Nexa Light" panose="02000000000000000000" pitchFamily="50" charset="0"/>
              </a:rPr>
              <a:t>22</a:t>
            </a:r>
            <a:endParaRPr lang="en-IN" sz="2000" spc="300" dirty="0">
              <a:solidFill>
                <a:schemeClr val="bg1"/>
              </a:solidFill>
              <a:latin typeface="Nexa Light" panose="02000000000000000000" pitchFamily="50" charset="0"/>
            </a:endParaRPr>
          </a:p>
        </p:txBody>
      </p:sp>
      <p:sp>
        <p:nvSpPr>
          <p:cNvPr id="62" name="TextBox 61"/>
          <p:cNvSpPr txBox="1"/>
          <p:nvPr/>
        </p:nvSpPr>
        <p:spPr>
          <a:xfrm>
            <a:off x="7407410" y="1536292"/>
            <a:ext cx="833848" cy="400110"/>
          </a:xfrm>
          <a:prstGeom prst="rect">
            <a:avLst/>
          </a:prstGeom>
          <a:noFill/>
        </p:spPr>
        <p:txBody>
          <a:bodyPr wrap="square" rtlCol="0">
            <a:spAutoFit/>
          </a:bodyPr>
          <a:lstStyle/>
          <a:p>
            <a:pPr algn="ctr"/>
            <a:r>
              <a:rPr lang="en-IN" sz="2000" spc="300" dirty="0">
                <a:solidFill>
                  <a:schemeClr val="bg1"/>
                </a:solidFill>
                <a:latin typeface="Nexa Light" panose="02000000000000000000" pitchFamily="50" charset="0"/>
              </a:rPr>
              <a:t>33</a:t>
            </a:r>
            <a:endParaRPr lang="en-IN" sz="2000" spc="300" dirty="0">
              <a:solidFill>
                <a:schemeClr val="bg1"/>
              </a:solidFill>
              <a:latin typeface="Nexa Light" panose="02000000000000000000" pitchFamily="50" charset="0"/>
            </a:endParaRPr>
          </a:p>
        </p:txBody>
      </p:sp>
      <p:sp>
        <p:nvSpPr>
          <p:cNvPr id="63" name="TextBox 62"/>
          <p:cNvSpPr txBox="1"/>
          <p:nvPr/>
        </p:nvSpPr>
        <p:spPr>
          <a:xfrm>
            <a:off x="7532850" y="4462580"/>
            <a:ext cx="833848" cy="400110"/>
          </a:xfrm>
          <a:prstGeom prst="rect">
            <a:avLst/>
          </a:prstGeom>
          <a:noFill/>
        </p:spPr>
        <p:txBody>
          <a:bodyPr wrap="square" rtlCol="0">
            <a:spAutoFit/>
          </a:bodyPr>
          <a:lstStyle/>
          <a:p>
            <a:pPr algn="ctr"/>
            <a:r>
              <a:rPr lang="en-IN" sz="2000" spc="300" dirty="0">
                <a:solidFill>
                  <a:schemeClr val="bg1"/>
                </a:solidFill>
                <a:latin typeface="Nexa Light" panose="02000000000000000000" pitchFamily="50" charset="0"/>
              </a:rPr>
              <a:t>44</a:t>
            </a:r>
            <a:endParaRPr lang="en-IN" sz="2000" spc="300" dirty="0">
              <a:solidFill>
                <a:schemeClr val="bg1"/>
              </a:solidFill>
              <a:latin typeface="Nexa Light" panose="02000000000000000000" pitchFamily="50" charset="0"/>
            </a:endParaRPr>
          </a:p>
        </p:txBody>
      </p:sp>
      <p:sp>
        <p:nvSpPr>
          <p:cNvPr id="64" name="TextBox 63"/>
          <p:cNvSpPr txBox="1"/>
          <p:nvPr/>
        </p:nvSpPr>
        <p:spPr>
          <a:xfrm>
            <a:off x="4807683" y="5286968"/>
            <a:ext cx="833848" cy="400110"/>
          </a:xfrm>
          <a:prstGeom prst="rect">
            <a:avLst/>
          </a:prstGeom>
          <a:noFill/>
        </p:spPr>
        <p:txBody>
          <a:bodyPr wrap="square" rtlCol="0">
            <a:spAutoFit/>
          </a:bodyPr>
          <a:lstStyle/>
          <a:p>
            <a:pPr algn="ctr"/>
            <a:r>
              <a:rPr lang="en-IN" sz="2000" spc="300" dirty="0">
                <a:solidFill>
                  <a:schemeClr val="bg1"/>
                </a:solidFill>
                <a:latin typeface="Nexa Light" panose="02000000000000000000" pitchFamily="50" charset="0"/>
              </a:rPr>
              <a:t>55</a:t>
            </a:r>
            <a:endParaRPr lang="en-IN" sz="2000" spc="300" dirty="0">
              <a:solidFill>
                <a:schemeClr val="bg1"/>
              </a:solidFill>
              <a:latin typeface="Nexa Light" panose="02000000000000000000" pitchFamily="50" charset="0"/>
            </a:endParaRPr>
          </a:p>
        </p:txBody>
      </p:sp>
      <p:sp>
        <p:nvSpPr>
          <p:cNvPr id="61" name="TextBox 60"/>
          <p:cNvSpPr txBox="1"/>
          <p:nvPr/>
        </p:nvSpPr>
        <p:spPr>
          <a:xfrm>
            <a:off x="728958" y="1797902"/>
            <a:ext cx="2796231" cy="276999"/>
          </a:xfrm>
          <a:prstGeom prst="rect">
            <a:avLst/>
          </a:prstGeom>
          <a:noFill/>
        </p:spPr>
        <p:txBody>
          <a:bodyPr wrap="square" rtlCol="0">
            <a:spAutoFit/>
          </a:bodyPr>
          <a:lstStyle/>
          <a:p>
            <a:r>
              <a:rPr lang="en-IN" sz="1200" spc="300" dirty="0">
                <a:solidFill>
                  <a:schemeClr val="bg1">
                    <a:lumMod val="50000"/>
                  </a:schemeClr>
                </a:solidFill>
                <a:latin typeface="Nexa Bold" panose="02000000000000000000" pitchFamily="50" charset="0"/>
              </a:rPr>
              <a:t>CREATIVE </a:t>
            </a:r>
            <a:r>
              <a:rPr lang="en-IN" sz="1200" spc="300" dirty="0">
                <a:solidFill>
                  <a:srgbClr val="FF7525"/>
                </a:solidFill>
                <a:latin typeface="Nexa Bold" panose="02000000000000000000" pitchFamily="50" charset="0"/>
              </a:rPr>
              <a:t>VENUS</a:t>
            </a:r>
            <a:endParaRPr lang="en-IN" sz="1200" spc="300" dirty="0">
              <a:solidFill>
                <a:srgbClr val="FF7525"/>
              </a:solidFill>
              <a:latin typeface="Nexa Bold" panose="02000000000000000000" pitchFamily="50" charset="0"/>
            </a:endParaRPr>
          </a:p>
        </p:txBody>
      </p:sp>
      <p:sp>
        <p:nvSpPr>
          <p:cNvPr id="66" name="TextBox 65"/>
          <p:cNvSpPr txBox="1"/>
          <p:nvPr/>
        </p:nvSpPr>
        <p:spPr>
          <a:xfrm>
            <a:off x="728958" y="2085182"/>
            <a:ext cx="2329035" cy="830997"/>
          </a:xfrm>
          <a:prstGeom prst="rect">
            <a:avLst/>
          </a:prstGeom>
          <a:noFill/>
        </p:spPr>
        <p:txBody>
          <a:bodyPr wrap="square" rtlCol="0">
            <a:spAutoFit/>
          </a:bodyPr>
          <a:lstStyle/>
          <a:p>
            <a:pPr algn="just"/>
            <a:r>
              <a:rPr lang="en-IN" sz="1200" spc="300" dirty="0">
                <a:solidFill>
                  <a:schemeClr val="bg1">
                    <a:lumMod val="50000"/>
                  </a:schemeClr>
                </a:solidFill>
                <a:latin typeface="Nexa Light" panose="02000000000000000000" pitchFamily="50" charset="0"/>
              </a:rPr>
              <a:t>Add your text here. Subscribe to our channel to watch creative videos.</a:t>
            </a:r>
            <a:endParaRPr lang="en-IN" sz="1200" spc="300" dirty="0">
              <a:solidFill>
                <a:schemeClr val="bg1">
                  <a:lumMod val="50000"/>
                </a:schemeClr>
              </a:solidFill>
              <a:latin typeface="Nexa Light" panose="02000000000000000000" pitchFamily="50" charset="0"/>
            </a:endParaRPr>
          </a:p>
        </p:txBody>
      </p:sp>
      <p:sp>
        <p:nvSpPr>
          <p:cNvPr id="67" name="TextBox 66"/>
          <p:cNvSpPr txBox="1"/>
          <p:nvPr/>
        </p:nvSpPr>
        <p:spPr>
          <a:xfrm>
            <a:off x="731120" y="4622611"/>
            <a:ext cx="2796231" cy="276999"/>
          </a:xfrm>
          <a:prstGeom prst="rect">
            <a:avLst/>
          </a:prstGeom>
          <a:noFill/>
        </p:spPr>
        <p:txBody>
          <a:bodyPr wrap="square" rtlCol="0">
            <a:spAutoFit/>
          </a:bodyPr>
          <a:lstStyle/>
          <a:p>
            <a:r>
              <a:rPr lang="en-IN" sz="1200" spc="300" dirty="0">
                <a:solidFill>
                  <a:schemeClr val="bg1">
                    <a:lumMod val="50000"/>
                  </a:schemeClr>
                </a:solidFill>
                <a:latin typeface="Nexa Bold" panose="02000000000000000000" pitchFamily="50" charset="0"/>
              </a:rPr>
              <a:t>CREATIVE </a:t>
            </a:r>
            <a:r>
              <a:rPr lang="en-IN" sz="1200" spc="300" dirty="0">
                <a:solidFill>
                  <a:srgbClr val="009E2F"/>
                </a:solidFill>
                <a:latin typeface="Nexa Bold" panose="02000000000000000000" pitchFamily="50" charset="0"/>
              </a:rPr>
              <a:t>VENUS</a:t>
            </a:r>
            <a:endParaRPr lang="en-IN" sz="1200" spc="300" dirty="0">
              <a:solidFill>
                <a:srgbClr val="009E2F"/>
              </a:solidFill>
              <a:latin typeface="Nexa Bold" panose="02000000000000000000" pitchFamily="50" charset="0"/>
            </a:endParaRPr>
          </a:p>
        </p:txBody>
      </p:sp>
      <p:sp>
        <p:nvSpPr>
          <p:cNvPr id="68" name="TextBox 67"/>
          <p:cNvSpPr txBox="1"/>
          <p:nvPr/>
        </p:nvSpPr>
        <p:spPr>
          <a:xfrm>
            <a:off x="731120" y="4909891"/>
            <a:ext cx="2329035" cy="830997"/>
          </a:xfrm>
          <a:prstGeom prst="rect">
            <a:avLst/>
          </a:prstGeom>
          <a:noFill/>
        </p:spPr>
        <p:txBody>
          <a:bodyPr wrap="square" rtlCol="0">
            <a:spAutoFit/>
          </a:bodyPr>
          <a:lstStyle/>
          <a:p>
            <a:pPr algn="just"/>
            <a:r>
              <a:rPr lang="en-IN" sz="1200" spc="300" dirty="0">
                <a:solidFill>
                  <a:schemeClr val="bg1">
                    <a:lumMod val="50000"/>
                  </a:schemeClr>
                </a:solidFill>
                <a:latin typeface="Nexa Light" panose="02000000000000000000" pitchFamily="50" charset="0"/>
              </a:rPr>
              <a:t>Add your text here. Subscribe to our channel to watch creative videos.</a:t>
            </a:r>
            <a:endParaRPr lang="en-IN" sz="1200" spc="300" dirty="0">
              <a:solidFill>
                <a:schemeClr val="bg1">
                  <a:lumMod val="50000"/>
                </a:schemeClr>
              </a:solidFill>
              <a:latin typeface="Nexa Light" panose="02000000000000000000" pitchFamily="50" charset="0"/>
            </a:endParaRPr>
          </a:p>
        </p:txBody>
      </p:sp>
      <p:sp>
        <p:nvSpPr>
          <p:cNvPr id="69" name="TextBox 68"/>
          <p:cNvSpPr txBox="1"/>
          <p:nvPr/>
        </p:nvSpPr>
        <p:spPr>
          <a:xfrm>
            <a:off x="9575653" y="1797902"/>
            <a:ext cx="2796231" cy="276999"/>
          </a:xfrm>
          <a:prstGeom prst="rect">
            <a:avLst/>
          </a:prstGeom>
          <a:noFill/>
        </p:spPr>
        <p:txBody>
          <a:bodyPr wrap="square" rtlCol="0">
            <a:spAutoFit/>
          </a:bodyPr>
          <a:lstStyle/>
          <a:p>
            <a:r>
              <a:rPr lang="en-IN" sz="1200" spc="300" dirty="0">
                <a:solidFill>
                  <a:schemeClr val="bg1">
                    <a:lumMod val="50000"/>
                  </a:schemeClr>
                </a:solidFill>
                <a:latin typeface="Nexa Bold" panose="02000000000000000000" pitchFamily="50" charset="0"/>
              </a:rPr>
              <a:t>CREATIVE </a:t>
            </a:r>
            <a:r>
              <a:rPr lang="en-IN" sz="1200" spc="300" dirty="0">
                <a:solidFill>
                  <a:srgbClr val="873CBE"/>
                </a:solidFill>
                <a:latin typeface="Nexa Bold" panose="02000000000000000000" pitchFamily="50" charset="0"/>
              </a:rPr>
              <a:t>VENUS</a:t>
            </a:r>
            <a:endParaRPr lang="en-IN" sz="1200" spc="300" dirty="0">
              <a:solidFill>
                <a:srgbClr val="873CBE"/>
              </a:solidFill>
              <a:latin typeface="Nexa Bold" panose="02000000000000000000" pitchFamily="50" charset="0"/>
            </a:endParaRPr>
          </a:p>
        </p:txBody>
      </p:sp>
      <p:sp>
        <p:nvSpPr>
          <p:cNvPr id="70" name="TextBox 69"/>
          <p:cNvSpPr txBox="1"/>
          <p:nvPr/>
        </p:nvSpPr>
        <p:spPr>
          <a:xfrm>
            <a:off x="9575653" y="2085182"/>
            <a:ext cx="2329035" cy="830997"/>
          </a:xfrm>
          <a:prstGeom prst="rect">
            <a:avLst/>
          </a:prstGeom>
          <a:noFill/>
        </p:spPr>
        <p:txBody>
          <a:bodyPr wrap="square" rtlCol="0">
            <a:spAutoFit/>
          </a:bodyPr>
          <a:lstStyle/>
          <a:p>
            <a:pPr algn="just"/>
            <a:r>
              <a:rPr lang="en-IN" sz="1200" spc="300" dirty="0">
                <a:solidFill>
                  <a:schemeClr val="bg1">
                    <a:lumMod val="50000"/>
                  </a:schemeClr>
                </a:solidFill>
                <a:latin typeface="Nexa Light" panose="02000000000000000000" pitchFamily="50" charset="0"/>
              </a:rPr>
              <a:t>Add your text here. Subscribe to our channel to watch creative videos.</a:t>
            </a:r>
            <a:endParaRPr lang="en-IN" sz="1200" spc="300" dirty="0">
              <a:solidFill>
                <a:schemeClr val="bg1">
                  <a:lumMod val="50000"/>
                </a:schemeClr>
              </a:solidFill>
              <a:latin typeface="Nexa Light" panose="02000000000000000000" pitchFamily="50" charset="0"/>
            </a:endParaRPr>
          </a:p>
        </p:txBody>
      </p:sp>
      <p:sp>
        <p:nvSpPr>
          <p:cNvPr id="71" name="TextBox 70"/>
          <p:cNvSpPr txBox="1"/>
          <p:nvPr/>
        </p:nvSpPr>
        <p:spPr>
          <a:xfrm>
            <a:off x="9575653" y="4622611"/>
            <a:ext cx="2796231" cy="276999"/>
          </a:xfrm>
          <a:prstGeom prst="rect">
            <a:avLst/>
          </a:prstGeom>
          <a:noFill/>
        </p:spPr>
        <p:txBody>
          <a:bodyPr wrap="square" rtlCol="0">
            <a:spAutoFit/>
          </a:bodyPr>
          <a:lstStyle/>
          <a:p>
            <a:r>
              <a:rPr lang="en-IN" sz="1200" spc="300" dirty="0">
                <a:solidFill>
                  <a:schemeClr val="bg1">
                    <a:lumMod val="50000"/>
                  </a:schemeClr>
                </a:solidFill>
                <a:latin typeface="Nexa Bold" panose="02000000000000000000" pitchFamily="50" charset="0"/>
              </a:rPr>
              <a:t>CREATIVE </a:t>
            </a:r>
            <a:r>
              <a:rPr lang="en-IN" sz="1200" spc="300" dirty="0">
                <a:solidFill>
                  <a:srgbClr val="0079F1"/>
                </a:solidFill>
                <a:latin typeface="Nexa Bold" panose="02000000000000000000" pitchFamily="50" charset="0"/>
              </a:rPr>
              <a:t>VENUS</a:t>
            </a:r>
            <a:endParaRPr lang="en-IN" sz="1200" spc="300" dirty="0">
              <a:solidFill>
                <a:srgbClr val="0079F1"/>
              </a:solidFill>
              <a:latin typeface="Nexa Bold" panose="02000000000000000000" pitchFamily="50" charset="0"/>
            </a:endParaRPr>
          </a:p>
        </p:txBody>
      </p:sp>
      <p:sp>
        <p:nvSpPr>
          <p:cNvPr id="72" name="TextBox 71"/>
          <p:cNvSpPr txBox="1"/>
          <p:nvPr/>
        </p:nvSpPr>
        <p:spPr>
          <a:xfrm>
            <a:off x="9575653" y="4909891"/>
            <a:ext cx="2329035" cy="830997"/>
          </a:xfrm>
          <a:prstGeom prst="rect">
            <a:avLst/>
          </a:prstGeom>
          <a:noFill/>
        </p:spPr>
        <p:txBody>
          <a:bodyPr wrap="square" rtlCol="0">
            <a:spAutoFit/>
          </a:bodyPr>
          <a:lstStyle/>
          <a:p>
            <a:pPr algn="just"/>
            <a:r>
              <a:rPr lang="en-IN" sz="1200" spc="300" dirty="0">
                <a:solidFill>
                  <a:schemeClr val="bg1">
                    <a:lumMod val="50000"/>
                  </a:schemeClr>
                </a:solidFill>
                <a:latin typeface="Nexa Light" panose="02000000000000000000" pitchFamily="50" charset="0"/>
              </a:rPr>
              <a:t>Add your text here. Subscribe to our channel to watch creative videos.</a:t>
            </a:r>
            <a:endParaRPr lang="en-IN" sz="1200" spc="300" dirty="0">
              <a:solidFill>
                <a:schemeClr val="bg1">
                  <a:lumMod val="50000"/>
                </a:schemeClr>
              </a:solidFill>
              <a:latin typeface="Nexa Light" panose="02000000000000000000" pitchFamily="50" charset="0"/>
            </a:endParaRPr>
          </a:p>
        </p:txBody>
      </p:sp>
      <p:pic>
        <p:nvPicPr>
          <p:cNvPr id="2" name="图片 1"/>
          <p:cNvPicPr>
            <a:picLocks noChangeAspect="1"/>
          </p:cNvPicPr>
          <p:nvPr/>
        </p:nvPicPr>
        <p:blipFill>
          <a:blip r:embed="rId6"/>
          <a:stretch>
            <a:fillRect/>
          </a:stretch>
        </p:blipFill>
        <p:spPr>
          <a:xfrm>
            <a:off x="0" y="0"/>
            <a:ext cx="12192000" cy="6858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31720" y="0"/>
            <a:ext cx="9860280" cy="6858000"/>
          </a:xfrm>
          <a:prstGeom prst="rect">
            <a:avLst/>
          </a:prstGeom>
          <a:gradFill>
            <a:gsLst>
              <a:gs pos="100000">
                <a:srgbClr val="02ABB0"/>
              </a:gs>
              <a:gs pos="0">
                <a:srgbClr val="00CDAC"/>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548640" y="328077"/>
            <a:ext cx="1119723" cy="1119723"/>
          </a:xfrm>
          <a:prstGeom prst="ellips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l="-19000" r="-26000"/>
            </a:stretch>
          </a:blipFill>
          <a:ln w="34925">
            <a:solidFill>
              <a:srgbClr val="02ABB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p:cNvGrpSpPr/>
          <p:nvPr/>
        </p:nvGrpSpPr>
        <p:grpSpPr>
          <a:xfrm>
            <a:off x="323641" y="1859280"/>
            <a:ext cx="1722120" cy="2438400"/>
            <a:chOff x="247441" y="1859280"/>
            <a:chExt cx="1722120" cy="2438400"/>
          </a:xfrm>
        </p:grpSpPr>
        <p:sp>
          <p:nvSpPr>
            <p:cNvPr id="2" name="TextBox 1"/>
            <p:cNvSpPr txBox="1"/>
            <p:nvPr/>
          </p:nvSpPr>
          <p:spPr>
            <a:xfrm>
              <a:off x="247441" y="1859280"/>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p:cNvSpPr txBox="1"/>
            <p:nvPr/>
          </p:nvSpPr>
          <p:spPr>
            <a:xfrm>
              <a:off x="247441" y="2403478"/>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EDUCATION</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p:cNvSpPr txBox="1"/>
            <p:nvPr/>
          </p:nvSpPr>
          <p:spPr>
            <a:xfrm>
              <a:off x="247441" y="2947676"/>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247441" y="3491874"/>
              <a:ext cx="1722120" cy="261610"/>
            </a:xfrm>
            <a:prstGeom prst="rect">
              <a:avLst/>
            </a:prstGeom>
            <a:noFill/>
          </p:spPr>
          <p:txBody>
            <a:bodyPr wrap="square" rtlCol="0">
              <a:spAutoFit/>
            </a:bodyPr>
            <a:lstStyle/>
            <a:p>
              <a:pPr algn="ctr"/>
              <a:r>
                <a:rPr lang="en-IN" sz="1100" b="1" spc="300" dirty="0">
                  <a:latin typeface="Open Sans" panose="020B0606030504020204" pitchFamily="34" charset="0"/>
                  <a:ea typeface="Open Sans" panose="020B0606030504020204" pitchFamily="34" charset="0"/>
                  <a:cs typeface="Open Sans" panose="020B0606030504020204" pitchFamily="34" charset="0"/>
                </a:rPr>
                <a:t>PORTFOLIO</a:t>
              </a:r>
              <a:endParaRPr lang="en-IN" sz="1100" b="1"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247441" y="4036070"/>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3" name="Rectangle 2"/>
          <p:cNvSpPr/>
          <p:nvPr/>
        </p:nvSpPr>
        <p:spPr>
          <a:xfrm>
            <a:off x="216961" y="3778240"/>
            <a:ext cx="1916639" cy="45719"/>
          </a:xfrm>
          <a:prstGeom prst="rect">
            <a:avLst/>
          </a:prstGeom>
          <a:solidFill>
            <a:srgbClr val="01C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216961"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866461"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1515962"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35" y="6158039"/>
            <a:ext cx="360000" cy="360000"/>
          </a:xfrm>
          <a:prstGeom prst="rect">
            <a:avLst/>
          </a:prstGeom>
        </p:spPr>
      </p:pic>
      <p:pic>
        <p:nvPicPr>
          <p:cNvPr id="20" name="Graphic 19" descr="Netwo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72" y="6158039"/>
            <a:ext cx="360000" cy="360000"/>
          </a:xfrm>
          <a:prstGeom prst="rect">
            <a:avLst/>
          </a:prstGeom>
        </p:spPr>
      </p:pic>
      <p:pic>
        <p:nvPicPr>
          <p:cNvPr id="22" name="Graphic 21" descr="Lightbulb"/>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8001" y="6158039"/>
            <a:ext cx="360000" cy="360000"/>
          </a:xfrm>
          <a:prstGeom prst="rect">
            <a:avLst/>
          </a:prstGeom>
        </p:spPr>
      </p:pic>
      <p:sp>
        <p:nvSpPr>
          <p:cNvPr id="36" name="Parallelogram 35"/>
          <p:cNvSpPr/>
          <p:nvPr/>
        </p:nvSpPr>
        <p:spPr>
          <a:xfrm>
            <a:off x="5391149" y="0"/>
            <a:ext cx="6800851" cy="6858000"/>
          </a:xfrm>
          <a:prstGeom prst="parallelogram">
            <a:avLst>
              <a:gd name="adj" fmla="val 64832"/>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p:cNvSpPr/>
          <p:nvPr/>
        </p:nvSpPr>
        <p:spPr>
          <a:xfrm>
            <a:off x="10145272" y="3491874"/>
            <a:ext cx="2046728" cy="3366126"/>
          </a:xfrm>
          <a:prstGeom prst="triangle">
            <a:avLst>
              <a:gd name="adj" fmla="val 10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p:cNvGrpSpPr/>
          <p:nvPr/>
        </p:nvGrpSpPr>
        <p:grpSpPr>
          <a:xfrm>
            <a:off x="3299043" y="964571"/>
            <a:ext cx="7608152" cy="4928859"/>
            <a:chOff x="3371850" y="1276350"/>
            <a:chExt cx="7608152" cy="4928859"/>
          </a:xfrm>
        </p:grpSpPr>
        <p:sp>
          <p:nvSpPr>
            <p:cNvPr id="7" name="Rectangle 6"/>
            <p:cNvSpPr/>
            <p:nvPr/>
          </p:nvSpPr>
          <p:spPr>
            <a:xfrm>
              <a:off x="3371850" y="1276350"/>
              <a:ext cx="2381250" cy="2381250"/>
            </a:xfrm>
            <a:prstGeom prst="rect">
              <a:avLst/>
            </a:prstGeom>
            <a:blipFill>
              <a:blip r:embed="rId6">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5985301" y="1276350"/>
              <a:ext cx="2381250" cy="2381250"/>
            </a:xfrm>
            <a:prstGeom prst="rect">
              <a:avLst/>
            </a:prstGeom>
            <a:blipFill>
              <a:blip r:embed="rId7">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a:off x="8598752" y="1276350"/>
              <a:ext cx="2381250" cy="2381250"/>
            </a:xfrm>
            <a:prstGeom prst="rect">
              <a:avLst/>
            </a:prstGeom>
            <a:blipFill>
              <a:blip r:embed="rId8">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3371850" y="3823959"/>
              <a:ext cx="2381250" cy="2381250"/>
            </a:xfrm>
            <a:prstGeom prst="rect">
              <a:avLst/>
            </a:prstGeom>
            <a:blipFill>
              <a:blip r:embed="rId9">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5985301" y="3823959"/>
              <a:ext cx="2381250" cy="2381250"/>
            </a:xfrm>
            <a:prstGeom prst="rect">
              <a:avLst/>
            </a:prstGeom>
            <a:blipFill>
              <a:blip r:embed="rId10">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a:off x="8598752" y="3823959"/>
              <a:ext cx="2381250" cy="2381250"/>
            </a:xfrm>
            <a:prstGeom prst="rect">
              <a:avLst/>
            </a:prstGeom>
            <a:blipFill>
              <a:blip r:embed="rId11">
                <a:grayscl/>
              </a:blip>
              <a:stretch>
                <a:fillRect l="-19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331720" y="0"/>
            <a:ext cx="9860280" cy="6858000"/>
          </a:xfrm>
          <a:prstGeom prst="rect">
            <a:avLst/>
          </a:prstGeom>
          <a:gradFill>
            <a:gsLst>
              <a:gs pos="100000">
                <a:srgbClr val="02ABB0"/>
              </a:gs>
              <a:gs pos="0">
                <a:srgbClr val="00CDAC"/>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548640" y="328077"/>
            <a:ext cx="1119723" cy="1119723"/>
          </a:xfrm>
          <a:prstGeom prst="ellipse">
            <a:avLst/>
          </a:prstGeom>
          <a:blipFill>
            <a:blip r:embed="rId1">
              <a:extLst>
                <a:ext uri="{BEBA8EAE-BF5A-486C-A8C5-ECC9F3942E4B}">
                  <a14:imgProps xmlns:a14="http://schemas.microsoft.com/office/drawing/2010/main">
                    <a14:imgLayer r:embed="rId2">
                      <a14:imgEffect>
                        <a14:saturation sat="0"/>
                      </a14:imgEffect>
                    </a14:imgLayer>
                  </a14:imgProps>
                </a:ext>
              </a:extLst>
            </a:blip>
            <a:stretch>
              <a:fillRect l="-19000" r="-26000"/>
            </a:stretch>
          </a:blipFill>
          <a:ln w="34925">
            <a:solidFill>
              <a:srgbClr val="02ABB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3"/>
          <p:cNvGrpSpPr/>
          <p:nvPr/>
        </p:nvGrpSpPr>
        <p:grpSpPr>
          <a:xfrm>
            <a:off x="323641" y="1859280"/>
            <a:ext cx="1722120" cy="2438400"/>
            <a:chOff x="247441" y="1859280"/>
            <a:chExt cx="1722120" cy="2438400"/>
          </a:xfrm>
        </p:grpSpPr>
        <p:sp>
          <p:nvSpPr>
            <p:cNvPr id="2" name="TextBox 1"/>
            <p:cNvSpPr txBox="1"/>
            <p:nvPr/>
          </p:nvSpPr>
          <p:spPr>
            <a:xfrm>
              <a:off x="247441" y="1859280"/>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ABOUT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p:cNvSpPr txBox="1"/>
            <p:nvPr/>
          </p:nvSpPr>
          <p:spPr>
            <a:xfrm>
              <a:off x="247441" y="2403478"/>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EDUCATION</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p:cNvSpPr txBox="1"/>
            <p:nvPr/>
          </p:nvSpPr>
          <p:spPr>
            <a:xfrm>
              <a:off x="247441" y="2947676"/>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EXPERIENCE</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p:cNvSpPr txBox="1"/>
            <p:nvPr/>
          </p:nvSpPr>
          <p:spPr>
            <a:xfrm>
              <a:off x="247441" y="3491874"/>
              <a:ext cx="1722120" cy="261610"/>
            </a:xfrm>
            <a:prstGeom prst="rect">
              <a:avLst/>
            </a:prstGeom>
            <a:noFill/>
          </p:spPr>
          <p:txBody>
            <a:bodyPr wrap="square" rtlCol="0">
              <a:spAutoFit/>
            </a:bodyPr>
            <a:lstStyle/>
            <a:p>
              <a:pPr algn="ctr"/>
              <a:r>
                <a:rPr lang="en-IN" sz="1100" b="1" spc="300" dirty="0">
                  <a:latin typeface="Open Sans" panose="020B0606030504020204" pitchFamily="34" charset="0"/>
                  <a:ea typeface="Open Sans" panose="020B0606030504020204" pitchFamily="34" charset="0"/>
                  <a:cs typeface="Open Sans" panose="020B0606030504020204" pitchFamily="34" charset="0"/>
                </a:rPr>
                <a:t>PORTFOLIO</a:t>
              </a:r>
              <a:endParaRPr lang="en-IN" sz="1100" b="1" spc="3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p:cNvSpPr txBox="1"/>
            <p:nvPr/>
          </p:nvSpPr>
          <p:spPr>
            <a:xfrm>
              <a:off x="247441" y="4036070"/>
              <a:ext cx="1722120" cy="261610"/>
            </a:xfrm>
            <a:prstGeom prst="rect">
              <a:avLst/>
            </a:prstGeom>
            <a:noFill/>
          </p:spPr>
          <p:txBody>
            <a:bodyPr wrap="square" rtlCol="0">
              <a:spAutoFit/>
            </a:bodyPr>
            <a:lstStyle/>
            <a:p>
              <a:pPr algn="ctr"/>
              <a:r>
                <a:rPr lang="en-IN" sz="1100" spc="300" dirty="0">
                  <a:latin typeface="Open Sans" panose="020B0606030504020204" pitchFamily="34" charset="0"/>
                  <a:ea typeface="Open Sans" panose="020B0606030504020204" pitchFamily="34" charset="0"/>
                  <a:cs typeface="Open Sans" panose="020B0606030504020204" pitchFamily="34" charset="0"/>
                </a:rPr>
                <a:t>CONTACT</a:t>
              </a:r>
              <a:endParaRPr lang="en-IN" sz="1100" spc="3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3" name="Rectangle 2"/>
          <p:cNvSpPr/>
          <p:nvPr/>
        </p:nvSpPr>
        <p:spPr>
          <a:xfrm>
            <a:off x="216961" y="4349740"/>
            <a:ext cx="1916639" cy="45719"/>
          </a:xfrm>
          <a:prstGeom prst="rect">
            <a:avLst/>
          </a:prstGeom>
          <a:solidFill>
            <a:srgbClr val="01C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216961"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866461"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1515962" y="6096000"/>
            <a:ext cx="484079" cy="484079"/>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35" y="6158039"/>
            <a:ext cx="360000" cy="360000"/>
          </a:xfrm>
          <a:prstGeom prst="rect">
            <a:avLst/>
          </a:prstGeom>
        </p:spPr>
      </p:pic>
      <p:pic>
        <p:nvPicPr>
          <p:cNvPr id="20" name="Graphic 19" descr="Netwo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72" y="6158039"/>
            <a:ext cx="360000" cy="360000"/>
          </a:xfrm>
          <a:prstGeom prst="rect">
            <a:avLst/>
          </a:prstGeom>
        </p:spPr>
      </p:pic>
      <p:pic>
        <p:nvPicPr>
          <p:cNvPr id="22" name="Graphic 21" descr="Lightbulb"/>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8001" y="6158039"/>
            <a:ext cx="360000" cy="360000"/>
          </a:xfrm>
          <a:prstGeom prst="rect">
            <a:avLst/>
          </a:prstGeom>
        </p:spPr>
      </p:pic>
      <p:sp>
        <p:nvSpPr>
          <p:cNvPr id="36" name="Parallelogram 35"/>
          <p:cNvSpPr/>
          <p:nvPr/>
        </p:nvSpPr>
        <p:spPr>
          <a:xfrm>
            <a:off x="5391149" y="0"/>
            <a:ext cx="6800851" cy="6858000"/>
          </a:xfrm>
          <a:prstGeom prst="parallelogram">
            <a:avLst>
              <a:gd name="adj" fmla="val 64832"/>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Isosceles Triangle 37"/>
          <p:cNvSpPr/>
          <p:nvPr/>
        </p:nvSpPr>
        <p:spPr>
          <a:xfrm>
            <a:off x="10145272" y="3491874"/>
            <a:ext cx="2046728" cy="3366126"/>
          </a:xfrm>
          <a:prstGeom prst="triangle">
            <a:avLst>
              <a:gd name="adj" fmla="val 100000"/>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6002978" y="4297680"/>
            <a:ext cx="484079" cy="48407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p:cNvSpPr/>
          <p:nvPr/>
        </p:nvSpPr>
        <p:spPr>
          <a:xfrm>
            <a:off x="6652478" y="4297680"/>
            <a:ext cx="484079" cy="48407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p:cNvSpPr/>
          <p:nvPr/>
        </p:nvSpPr>
        <p:spPr>
          <a:xfrm>
            <a:off x="7301979" y="4297680"/>
            <a:ext cx="484079" cy="48407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Graphic 28" descr="Link"/>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2152" y="4359719"/>
            <a:ext cx="360000" cy="360000"/>
          </a:xfrm>
          <a:prstGeom prst="rect">
            <a:avLst/>
          </a:prstGeom>
        </p:spPr>
      </p:pic>
      <p:pic>
        <p:nvPicPr>
          <p:cNvPr id="30" name="Graphic 29" descr="Network"/>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8589" y="4359719"/>
            <a:ext cx="360000" cy="360000"/>
          </a:xfrm>
          <a:prstGeom prst="rect">
            <a:avLst/>
          </a:prstGeom>
        </p:spPr>
      </p:pic>
      <p:pic>
        <p:nvPicPr>
          <p:cNvPr id="31" name="Graphic 30" descr="Lightbulb"/>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64018" y="4359719"/>
            <a:ext cx="360000" cy="360000"/>
          </a:xfrm>
          <a:prstGeom prst="rect">
            <a:avLst/>
          </a:prstGeom>
        </p:spPr>
      </p:pic>
      <p:sp>
        <p:nvSpPr>
          <p:cNvPr id="14" name="Rectangle 13"/>
          <p:cNvSpPr/>
          <p:nvPr/>
        </p:nvSpPr>
        <p:spPr>
          <a:xfrm>
            <a:off x="2738599" y="635148"/>
            <a:ext cx="9046522" cy="584775"/>
          </a:xfrm>
          <a:prstGeom prst="rect">
            <a:avLst/>
          </a:prstGeom>
        </p:spPr>
        <p:txBody>
          <a:bodyPr wrap="square">
            <a:spAutoFit/>
          </a:bodyPr>
          <a:lstStyle/>
          <a:p>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p:cNvSpPr/>
          <p:nvPr/>
        </p:nvSpPr>
        <p:spPr>
          <a:xfrm>
            <a:off x="2738599" y="1405310"/>
            <a:ext cx="9046522" cy="1077218"/>
          </a:xfrm>
          <a:prstGeom prst="rect">
            <a:avLst/>
          </a:prstGeom>
        </p:spPr>
        <p:txBody>
          <a:bodyPr wrap="square">
            <a:spAutoFit/>
          </a:bodyPr>
          <a:lstStyle/>
          <a:p>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sit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ut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labore</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et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aliqua</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Duis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aute</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irure</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in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reprehenderit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in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voluptate</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velit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esse</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cillum</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dolore</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eu</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fugiat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nulla</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pariatur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Excepteur</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sint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occaecat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cupidatat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non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proident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sunt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in culpa qui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officia</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deserunt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mollit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anim</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id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est</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IN" sz="16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laborum</a:t>
            </a:r>
            <a:r>
              <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t>
            </a:r>
            <a:endParaRPr lang="en-IN" sz="16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p:cNvSpPr txBox="1"/>
          <p:nvPr/>
        </p:nvSpPr>
        <p:spPr>
          <a:xfrm>
            <a:off x="4309602" y="3574163"/>
            <a:ext cx="5169829" cy="461665"/>
          </a:xfrm>
          <a:prstGeom prst="rect">
            <a:avLst/>
          </a:prstGeom>
          <a:noFill/>
        </p:spPr>
        <p:txBody>
          <a:bodyPr wrap="square" rtlCol="0">
            <a:spAutoFit/>
          </a:bodyPr>
          <a:lstStyle/>
          <a:p>
            <a:pPr algn="ctr"/>
            <a:r>
              <a:rPr lang="en-IN" sz="24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FOLLOW US ON</a:t>
            </a:r>
            <a:endParaRPr lang="en-IN" sz="2400" spc="3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hidden="1"/>
          <p:cNvSpPr/>
          <p:nvPr/>
        </p:nvSpPr>
        <p:spPr>
          <a:xfrm>
            <a:off x="3481136" y="814136"/>
            <a:ext cx="5229728" cy="5229728"/>
          </a:xfrm>
          <a:custGeom>
            <a:avLst/>
            <a:gdLst>
              <a:gd name="connsiteX0" fmla="*/ 2614864 w 5229728"/>
              <a:gd name="connsiteY0" fmla="*/ 1552074 h 5229728"/>
              <a:gd name="connsiteX1" fmla="*/ 1552074 w 5229728"/>
              <a:gd name="connsiteY1" fmla="*/ 2614864 h 5229728"/>
              <a:gd name="connsiteX2" fmla="*/ 2614864 w 5229728"/>
              <a:gd name="connsiteY2" fmla="*/ 3677654 h 5229728"/>
              <a:gd name="connsiteX3" fmla="*/ 3677654 w 5229728"/>
              <a:gd name="connsiteY3" fmla="*/ 2614864 h 5229728"/>
              <a:gd name="connsiteX4" fmla="*/ 2614864 w 5229728"/>
              <a:gd name="connsiteY4" fmla="*/ 1552074 h 5229728"/>
              <a:gd name="connsiteX5" fmla="*/ 2614864 w 5229728"/>
              <a:gd name="connsiteY5" fmla="*/ 0 h 5229728"/>
              <a:gd name="connsiteX6" fmla="*/ 5229728 w 5229728"/>
              <a:gd name="connsiteY6" fmla="*/ 2614864 h 5229728"/>
              <a:gd name="connsiteX7" fmla="*/ 2614864 w 5229728"/>
              <a:gd name="connsiteY7" fmla="*/ 5229728 h 5229728"/>
              <a:gd name="connsiteX8" fmla="*/ 0 w 5229728"/>
              <a:gd name="connsiteY8" fmla="*/ 2614864 h 5229728"/>
              <a:gd name="connsiteX9" fmla="*/ 2614864 w 5229728"/>
              <a:gd name="connsiteY9" fmla="*/ 0 h 5229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9728" h="5229728">
                <a:moveTo>
                  <a:pt x="2614864" y="1552074"/>
                </a:moveTo>
                <a:cubicBezTo>
                  <a:pt x="2027901" y="1552074"/>
                  <a:pt x="1552074" y="2027901"/>
                  <a:pt x="1552074" y="2614864"/>
                </a:cubicBezTo>
                <a:cubicBezTo>
                  <a:pt x="1552074" y="3201827"/>
                  <a:pt x="2027901" y="3677654"/>
                  <a:pt x="2614864" y="3677654"/>
                </a:cubicBezTo>
                <a:cubicBezTo>
                  <a:pt x="3201827" y="3677654"/>
                  <a:pt x="3677654" y="3201827"/>
                  <a:pt x="3677654" y="2614864"/>
                </a:cubicBezTo>
                <a:cubicBezTo>
                  <a:pt x="3677654" y="2027901"/>
                  <a:pt x="3201827" y="1552074"/>
                  <a:pt x="2614864" y="1552074"/>
                </a:cubicBezTo>
                <a:close/>
                <a:moveTo>
                  <a:pt x="2614864" y="0"/>
                </a:moveTo>
                <a:cubicBezTo>
                  <a:pt x="4059014" y="0"/>
                  <a:pt x="5229728" y="1170714"/>
                  <a:pt x="5229728" y="2614864"/>
                </a:cubicBezTo>
                <a:cubicBezTo>
                  <a:pt x="5229728" y="4059014"/>
                  <a:pt x="4059014" y="5229728"/>
                  <a:pt x="2614864" y="5229728"/>
                </a:cubicBezTo>
                <a:cubicBezTo>
                  <a:pt x="1170714" y="5229728"/>
                  <a:pt x="0" y="4059014"/>
                  <a:pt x="0" y="2614864"/>
                </a:cubicBezTo>
                <a:cubicBezTo>
                  <a:pt x="0" y="1170714"/>
                  <a:pt x="1170714" y="0"/>
                  <a:pt x="261486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4" name="Group 73"/>
          <p:cNvGrpSpPr/>
          <p:nvPr/>
        </p:nvGrpSpPr>
        <p:grpSpPr>
          <a:xfrm>
            <a:off x="3090591" y="895865"/>
            <a:ext cx="5620273" cy="4926549"/>
            <a:chOff x="3090591" y="895865"/>
            <a:chExt cx="5620273" cy="4926549"/>
          </a:xfrm>
          <a:effectLst>
            <a:reflection blurRad="6350" stA="52000" endA="300" endPos="15000" dir="5400000" sy="-100000" algn="bl" rotWithShape="0"/>
          </a:effectLst>
        </p:grpSpPr>
        <p:sp>
          <p:nvSpPr>
            <p:cNvPr id="53" name="Freeform: Shape 52"/>
            <p:cNvSpPr/>
            <p:nvPr/>
          </p:nvSpPr>
          <p:spPr>
            <a:xfrm rot="7200000">
              <a:off x="3969371" y="2234812"/>
              <a:ext cx="2669507" cy="4427068"/>
            </a:xfrm>
            <a:custGeom>
              <a:avLst/>
              <a:gdLst>
                <a:gd name="connsiteX0" fmla="*/ 1114815 w 2669507"/>
                <a:gd name="connsiteY0" fmla="*/ 4427068 h 4427068"/>
                <a:gd name="connsiteX1" fmla="*/ 1114815 w 2669507"/>
                <a:gd name="connsiteY1" fmla="*/ 2124349 h 4427068"/>
                <a:gd name="connsiteX2" fmla="*/ 1116358 w 2669507"/>
                <a:gd name="connsiteY2" fmla="*/ 2111387 h 4427068"/>
                <a:gd name="connsiteX3" fmla="*/ 1117362 w 2669507"/>
                <a:gd name="connsiteY3" fmla="*/ 2066437 h 4427068"/>
                <a:gd name="connsiteX4" fmla="*/ 1118827 w 2669507"/>
                <a:gd name="connsiteY4" fmla="*/ 2037422 h 4427068"/>
                <a:gd name="connsiteX5" fmla="*/ 1118260 w 2669507"/>
                <a:gd name="connsiteY5" fmla="*/ 2026201 h 4427068"/>
                <a:gd name="connsiteX6" fmla="*/ 1118647 w 2669507"/>
                <a:gd name="connsiteY6" fmla="*/ 2008882 h 4427068"/>
                <a:gd name="connsiteX7" fmla="*/ 1114767 w 2669507"/>
                <a:gd name="connsiteY7" fmla="*/ 1957023 h 4427068"/>
                <a:gd name="connsiteX8" fmla="*/ 1113340 w 2669507"/>
                <a:gd name="connsiteY8" fmla="*/ 1928758 h 4427068"/>
                <a:gd name="connsiteX9" fmla="*/ 1112741 w 2669507"/>
                <a:gd name="connsiteY9" fmla="*/ 1924833 h 4427068"/>
                <a:gd name="connsiteX10" fmla="*/ 1112741 w 2669507"/>
                <a:gd name="connsiteY10" fmla="*/ 1919716 h 4427068"/>
                <a:gd name="connsiteX11" fmla="*/ 1111976 w 2669507"/>
                <a:gd name="connsiteY11" fmla="*/ 1919716 h 4427068"/>
                <a:gd name="connsiteX12" fmla="*/ 1110954 w 2669507"/>
                <a:gd name="connsiteY12" fmla="*/ 1906049 h 4427068"/>
                <a:gd name="connsiteX13" fmla="*/ 1102339 w 2669507"/>
                <a:gd name="connsiteY13" fmla="*/ 1856674 h 4427068"/>
                <a:gd name="connsiteX14" fmla="*/ 1097235 w 2669507"/>
                <a:gd name="connsiteY14" fmla="*/ 1823233 h 4427068"/>
                <a:gd name="connsiteX15" fmla="*/ 1094961 w 2669507"/>
                <a:gd name="connsiteY15" fmla="*/ 1814388 h 4427068"/>
                <a:gd name="connsiteX16" fmla="*/ 1093081 w 2669507"/>
                <a:gd name="connsiteY16" fmla="*/ 1803617 h 4427068"/>
                <a:gd name="connsiteX17" fmla="*/ 1081646 w 2669507"/>
                <a:gd name="connsiteY17" fmla="*/ 1762604 h 4427068"/>
                <a:gd name="connsiteX18" fmla="*/ 1071046 w 2669507"/>
                <a:gd name="connsiteY18" fmla="*/ 1721381 h 4427068"/>
                <a:gd name="connsiteX19" fmla="*/ 1067289 w 2669507"/>
                <a:gd name="connsiteY19" fmla="*/ 1711116 h 4427068"/>
                <a:gd name="connsiteX20" fmla="*/ 1064836 w 2669507"/>
                <a:gd name="connsiteY20" fmla="*/ 1702317 h 4427068"/>
                <a:gd name="connsiteX21" fmla="*/ 1052530 w 2669507"/>
                <a:gd name="connsiteY21" fmla="*/ 1670792 h 4427068"/>
                <a:gd name="connsiteX22" fmla="*/ 1035307 w 2669507"/>
                <a:gd name="connsiteY22" fmla="*/ 1623736 h 4427068"/>
                <a:gd name="connsiteX23" fmla="*/ 1029272 w 2669507"/>
                <a:gd name="connsiteY23" fmla="*/ 1611206 h 4427068"/>
                <a:gd name="connsiteX24" fmla="*/ 1026020 w 2669507"/>
                <a:gd name="connsiteY24" fmla="*/ 1602876 h 4427068"/>
                <a:gd name="connsiteX25" fmla="*/ 1013118 w 2669507"/>
                <a:gd name="connsiteY25" fmla="*/ 1577673 h 4427068"/>
                <a:gd name="connsiteX26" fmla="*/ 990554 w 2669507"/>
                <a:gd name="connsiteY26" fmla="*/ 1530833 h 4427068"/>
                <a:gd name="connsiteX27" fmla="*/ 981561 w 2669507"/>
                <a:gd name="connsiteY27" fmla="*/ 1516031 h 4427068"/>
                <a:gd name="connsiteX28" fmla="*/ 976440 w 2669507"/>
                <a:gd name="connsiteY28" fmla="*/ 1506027 h 4427068"/>
                <a:gd name="connsiteX29" fmla="*/ 966707 w 2669507"/>
                <a:gd name="connsiteY29" fmla="*/ 1491580 h 4427068"/>
                <a:gd name="connsiteX30" fmla="*/ 937319 w 2669507"/>
                <a:gd name="connsiteY30" fmla="*/ 1443206 h 4427068"/>
                <a:gd name="connsiteX31" fmla="*/ 905000 w 2669507"/>
                <a:gd name="connsiteY31" fmla="*/ 1399985 h 4427068"/>
                <a:gd name="connsiteX32" fmla="*/ 893194 w 2669507"/>
                <a:gd name="connsiteY32" fmla="*/ 1382463 h 4427068"/>
                <a:gd name="connsiteX33" fmla="*/ 885410 w 2669507"/>
                <a:gd name="connsiteY33" fmla="*/ 1373789 h 4427068"/>
                <a:gd name="connsiteX34" fmla="*/ 876138 w 2669507"/>
                <a:gd name="connsiteY34" fmla="*/ 1361389 h 4427068"/>
                <a:gd name="connsiteX35" fmla="*/ 807543 w 2669507"/>
                <a:gd name="connsiteY35" fmla="*/ 1285916 h 4427068"/>
                <a:gd name="connsiteX36" fmla="*/ 802156 w 2669507"/>
                <a:gd name="connsiteY36" fmla="*/ 1281020 h 4427068"/>
                <a:gd name="connsiteX37" fmla="*/ 796048 w 2669507"/>
                <a:gd name="connsiteY37" fmla="*/ 1274214 h 4427068"/>
                <a:gd name="connsiteX38" fmla="*/ 775840 w 2669507"/>
                <a:gd name="connsiteY38" fmla="*/ 1257102 h 4427068"/>
                <a:gd name="connsiteX39" fmla="*/ 732070 w 2669507"/>
                <a:gd name="connsiteY39" fmla="*/ 1217321 h 4427068"/>
                <a:gd name="connsiteX40" fmla="*/ 704616 w 2669507"/>
                <a:gd name="connsiteY40" fmla="*/ 1196792 h 4427068"/>
                <a:gd name="connsiteX41" fmla="*/ 686899 w 2669507"/>
                <a:gd name="connsiteY41" fmla="*/ 1181789 h 4427068"/>
                <a:gd name="connsiteX42" fmla="*/ 670914 w 2669507"/>
                <a:gd name="connsiteY42" fmla="*/ 1171590 h 4427068"/>
                <a:gd name="connsiteX43" fmla="*/ 650253 w 2669507"/>
                <a:gd name="connsiteY43" fmla="*/ 1156140 h 4427068"/>
                <a:gd name="connsiteX44" fmla="*/ 576047 w 2669507"/>
                <a:gd name="connsiteY44" fmla="*/ 1111058 h 4427068"/>
                <a:gd name="connsiteX45" fmla="*/ 567643 w 2669507"/>
                <a:gd name="connsiteY45" fmla="*/ 1105696 h 4427068"/>
                <a:gd name="connsiteX46" fmla="*/ 565843 w 2669507"/>
                <a:gd name="connsiteY46" fmla="*/ 1104860 h 4427068"/>
                <a:gd name="connsiteX47" fmla="*/ 562626 w 2669507"/>
                <a:gd name="connsiteY47" fmla="*/ 1102905 h 4427068"/>
                <a:gd name="connsiteX48" fmla="*/ 469723 w 2669507"/>
                <a:gd name="connsiteY48" fmla="*/ 1058152 h 4427068"/>
                <a:gd name="connsiteX49" fmla="*/ 449222 w 2669507"/>
                <a:gd name="connsiteY49" fmla="*/ 1050648 h 4427068"/>
                <a:gd name="connsiteX50" fmla="*/ 440178 w 2669507"/>
                <a:gd name="connsiteY50" fmla="*/ 1046444 h 4427068"/>
                <a:gd name="connsiteX51" fmla="*/ 423235 w 2669507"/>
                <a:gd name="connsiteY51" fmla="*/ 1041137 h 4427068"/>
                <a:gd name="connsiteX52" fmla="*/ 372078 w 2669507"/>
                <a:gd name="connsiteY52" fmla="*/ 1022413 h 4427068"/>
                <a:gd name="connsiteX53" fmla="*/ 323967 w 2669507"/>
                <a:gd name="connsiteY53" fmla="*/ 1010042 h 4427068"/>
                <a:gd name="connsiteX54" fmla="*/ 306400 w 2669507"/>
                <a:gd name="connsiteY54" fmla="*/ 1004540 h 4427068"/>
                <a:gd name="connsiteX55" fmla="*/ 294542 w 2669507"/>
                <a:gd name="connsiteY55" fmla="*/ 1002477 h 4427068"/>
                <a:gd name="connsiteX56" fmla="*/ 270226 w 2669507"/>
                <a:gd name="connsiteY56" fmla="*/ 996224 h 4427068"/>
                <a:gd name="connsiteX57" fmla="*/ 175743 w 2669507"/>
                <a:gd name="connsiteY57" fmla="*/ 981805 h 4427068"/>
                <a:gd name="connsiteX58" fmla="*/ 168208 w 2669507"/>
                <a:gd name="connsiteY58" fmla="*/ 980493 h 4427068"/>
                <a:gd name="connsiteX59" fmla="*/ 166772 w 2669507"/>
                <a:gd name="connsiteY59" fmla="*/ 980435 h 4427068"/>
                <a:gd name="connsiteX60" fmla="*/ 164701 w 2669507"/>
                <a:gd name="connsiteY60" fmla="*/ 980119 h 4427068"/>
                <a:gd name="connsiteX61" fmla="*/ 56037 w 2669507"/>
                <a:gd name="connsiteY61" fmla="*/ 974632 h 4427068"/>
                <a:gd name="connsiteX62" fmla="*/ 41377 w 2669507"/>
                <a:gd name="connsiteY62" fmla="*/ 975372 h 4427068"/>
                <a:gd name="connsiteX63" fmla="*/ 27497 w 2669507"/>
                <a:gd name="connsiteY63" fmla="*/ 974812 h 4427068"/>
                <a:gd name="connsiteX64" fmla="*/ 0 w 2669507"/>
                <a:gd name="connsiteY64" fmla="*/ 976869 h 4427068"/>
                <a:gd name="connsiteX65" fmla="*/ 1691988 w 2669507"/>
                <a:gd name="connsiteY65" fmla="*/ 0 h 4427068"/>
                <a:gd name="connsiteX66" fmla="*/ 1763231 w 2669507"/>
                <a:gd name="connsiteY66" fmla="*/ 59563 h 4427068"/>
                <a:gd name="connsiteX67" fmla="*/ 1886257 w 2669507"/>
                <a:gd name="connsiteY67" fmla="*/ 171376 h 4427068"/>
                <a:gd name="connsiteX68" fmla="*/ 1920451 w 2669507"/>
                <a:gd name="connsiteY68" fmla="*/ 205407 h 4427068"/>
                <a:gd name="connsiteX69" fmla="*/ 2054399 w 2669507"/>
                <a:gd name="connsiteY69" fmla="*/ 352786 h 4427068"/>
                <a:gd name="connsiteX70" fmla="*/ 2079871 w 2669507"/>
                <a:gd name="connsiteY70" fmla="*/ 382253 h 4427068"/>
                <a:gd name="connsiteX71" fmla="*/ 2218217 w 2669507"/>
                <a:gd name="connsiteY71" fmla="*/ 567261 h 4427068"/>
                <a:gd name="connsiteX72" fmla="*/ 2251734 w 2669507"/>
                <a:gd name="connsiteY72" fmla="*/ 620546 h 4427068"/>
                <a:gd name="connsiteX73" fmla="*/ 2333176 w 2669507"/>
                <a:gd name="connsiteY73" fmla="*/ 754603 h 4427068"/>
                <a:gd name="connsiteX74" fmla="*/ 2410820 w 2669507"/>
                <a:gd name="connsiteY74" fmla="*/ 906272 h 4427068"/>
                <a:gd name="connsiteX75" fmla="*/ 2450561 w 2669507"/>
                <a:gd name="connsiteY75" fmla="*/ 988769 h 4427068"/>
                <a:gd name="connsiteX76" fmla="*/ 2507789 w 2669507"/>
                <a:gd name="connsiteY76" fmla="*/ 1135382 h 4427068"/>
                <a:gd name="connsiteX77" fmla="*/ 2544098 w 2669507"/>
                <a:gd name="connsiteY77" fmla="*/ 1234584 h 4427068"/>
                <a:gd name="connsiteX78" fmla="*/ 2579424 w 2669507"/>
                <a:gd name="connsiteY78" fmla="*/ 1361278 h 4427068"/>
                <a:gd name="connsiteX79" fmla="*/ 2612180 w 2669507"/>
                <a:gd name="connsiteY79" fmla="*/ 1488671 h 4427068"/>
                <a:gd name="connsiteX80" fmla="*/ 2630335 w 2669507"/>
                <a:gd name="connsiteY80" fmla="*/ 1592729 h 4427068"/>
                <a:gd name="connsiteX81" fmla="*/ 2654082 w 2669507"/>
                <a:gd name="connsiteY81" fmla="*/ 1748322 h 4427068"/>
                <a:gd name="connsiteX82" fmla="*/ 2660913 w 2669507"/>
                <a:gd name="connsiteY82" fmla="*/ 1839628 h 4427068"/>
                <a:gd name="connsiteX83" fmla="*/ 2669507 w 2669507"/>
                <a:gd name="connsiteY83" fmla="*/ 2009808 h 4427068"/>
                <a:gd name="connsiteX84" fmla="*/ 2665272 w 2669507"/>
                <a:gd name="connsiteY84" fmla="*/ 2199411 h 4427068"/>
                <a:gd name="connsiteX85" fmla="*/ 2664488 w 2669507"/>
                <a:gd name="connsiteY85" fmla="*/ 2221996 h 4427068"/>
                <a:gd name="connsiteX86" fmla="*/ 2664272 w 2669507"/>
                <a:gd name="connsiteY86" fmla="*/ 2224060 h 4427068"/>
                <a:gd name="connsiteX87" fmla="*/ 2637507 w 2669507"/>
                <a:gd name="connsiteY87" fmla="*/ 2448892 h 4427068"/>
                <a:gd name="connsiteX88" fmla="*/ 2629273 w 2669507"/>
                <a:gd name="connsiteY88" fmla="*/ 2495863 h 4427068"/>
                <a:gd name="connsiteX89" fmla="*/ 2584976 w 2669507"/>
                <a:gd name="connsiteY89" fmla="*/ 2699599 h 4427068"/>
                <a:gd name="connsiteX90" fmla="*/ 2579881 w 2669507"/>
                <a:gd name="connsiteY90" fmla="*/ 2720206 h 4427068"/>
                <a:gd name="connsiteX91" fmla="*/ 2506656 w 2669507"/>
                <a:gd name="connsiteY91" fmla="*/ 2949188 h 4427068"/>
                <a:gd name="connsiteX92" fmla="*/ 2501043 w 2669507"/>
                <a:gd name="connsiteY92" fmla="*/ 2963297 h 4427068"/>
                <a:gd name="connsiteX93" fmla="*/ 2416307 w 2669507"/>
                <a:gd name="connsiteY93" fmla="*/ 3160893 h 4427068"/>
                <a:gd name="connsiteX94" fmla="*/ 2397311 w 2669507"/>
                <a:gd name="connsiteY94" fmla="*/ 3200630 h 4427068"/>
                <a:gd name="connsiteX95" fmla="*/ 2288541 w 2669507"/>
                <a:gd name="connsiteY95" fmla="*/ 3399131 h 4427068"/>
                <a:gd name="connsiteX96" fmla="*/ 2268651 w 2669507"/>
                <a:gd name="connsiteY96" fmla="*/ 3429551 h 4427068"/>
                <a:gd name="connsiteX97" fmla="*/ 2165538 w 2669507"/>
                <a:gd name="connsiteY97" fmla="*/ 3580829 h 4427068"/>
                <a:gd name="connsiteX98" fmla="*/ 2117879 w 2669507"/>
                <a:gd name="connsiteY98" fmla="*/ 3644163 h 4427068"/>
                <a:gd name="connsiteX99" fmla="*/ 2000776 w 2669507"/>
                <a:gd name="connsiteY99" fmla="*/ 3784231 h 4427068"/>
                <a:gd name="connsiteX100" fmla="*/ 1981021 w 2669507"/>
                <a:gd name="connsiteY100" fmla="*/ 3807175 h 4427068"/>
                <a:gd name="connsiteX101" fmla="*/ 1946432 w 2669507"/>
                <a:gd name="connsiteY101" fmla="*/ 3842389 h 4427068"/>
                <a:gd name="connsiteX102" fmla="*/ 1822475 w 2669507"/>
                <a:gd name="connsiteY102" fmla="*/ 3963861 h 4427068"/>
                <a:gd name="connsiteX103" fmla="*/ 1765651 w 2669507"/>
                <a:gd name="connsiteY103" fmla="*/ 4014585 h 4427068"/>
                <a:gd name="connsiteX104" fmla="*/ 1591109 w 2669507"/>
                <a:gd name="connsiteY104" fmla="*/ 4154307 h 4427068"/>
                <a:gd name="connsiteX105" fmla="*/ 1577900 w 2669507"/>
                <a:gd name="connsiteY105" fmla="*/ 4163288 h 4427068"/>
                <a:gd name="connsiteX106" fmla="*/ 1382023 w 2669507"/>
                <a:gd name="connsiteY106" fmla="*/ 4289962 h 4427068"/>
                <a:gd name="connsiteX107" fmla="*/ 1348754 w 2669507"/>
                <a:gd name="connsiteY107" fmla="*/ 4309494 h 4427068"/>
                <a:gd name="connsiteX108" fmla="*/ 1187186 w 2669507"/>
                <a:gd name="connsiteY108" fmla="*/ 4392205 h 442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669507" h="4427068">
                  <a:moveTo>
                    <a:pt x="1114815" y="4427068"/>
                  </a:moveTo>
                  <a:lnTo>
                    <a:pt x="1114815" y="2124349"/>
                  </a:lnTo>
                  <a:lnTo>
                    <a:pt x="1116358" y="2111387"/>
                  </a:lnTo>
                  <a:lnTo>
                    <a:pt x="1117362" y="2066437"/>
                  </a:lnTo>
                  <a:lnTo>
                    <a:pt x="1118827" y="2037422"/>
                  </a:lnTo>
                  <a:lnTo>
                    <a:pt x="1118260" y="2026201"/>
                  </a:lnTo>
                  <a:lnTo>
                    <a:pt x="1118647" y="2008882"/>
                  </a:lnTo>
                  <a:lnTo>
                    <a:pt x="1114767" y="1957023"/>
                  </a:lnTo>
                  <a:lnTo>
                    <a:pt x="1113340" y="1928758"/>
                  </a:lnTo>
                  <a:lnTo>
                    <a:pt x="1112741" y="1924833"/>
                  </a:lnTo>
                  <a:lnTo>
                    <a:pt x="1112741" y="1919716"/>
                  </a:lnTo>
                  <a:lnTo>
                    <a:pt x="1111976" y="1919716"/>
                  </a:lnTo>
                  <a:lnTo>
                    <a:pt x="1110954" y="1906049"/>
                  </a:lnTo>
                  <a:lnTo>
                    <a:pt x="1102339" y="1856674"/>
                  </a:lnTo>
                  <a:lnTo>
                    <a:pt x="1097235" y="1823233"/>
                  </a:lnTo>
                  <a:lnTo>
                    <a:pt x="1094961" y="1814388"/>
                  </a:lnTo>
                  <a:lnTo>
                    <a:pt x="1093081" y="1803617"/>
                  </a:lnTo>
                  <a:lnTo>
                    <a:pt x="1081646" y="1762604"/>
                  </a:lnTo>
                  <a:lnTo>
                    <a:pt x="1071046" y="1721381"/>
                  </a:lnTo>
                  <a:lnTo>
                    <a:pt x="1067289" y="1711116"/>
                  </a:lnTo>
                  <a:lnTo>
                    <a:pt x="1064836" y="1702317"/>
                  </a:lnTo>
                  <a:lnTo>
                    <a:pt x="1052530" y="1670792"/>
                  </a:lnTo>
                  <a:lnTo>
                    <a:pt x="1035307" y="1623736"/>
                  </a:lnTo>
                  <a:lnTo>
                    <a:pt x="1029272" y="1611206"/>
                  </a:lnTo>
                  <a:lnTo>
                    <a:pt x="1026020" y="1602876"/>
                  </a:lnTo>
                  <a:lnTo>
                    <a:pt x="1013118" y="1577673"/>
                  </a:lnTo>
                  <a:lnTo>
                    <a:pt x="990554" y="1530833"/>
                  </a:lnTo>
                  <a:lnTo>
                    <a:pt x="981561" y="1516031"/>
                  </a:lnTo>
                  <a:lnTo>
                    <a:pt x="976440" y="1506027"/>
                  </a:lnTo>
                  <a:lnTo>
                    <a:pt x="966707" y="1491580"/>
                  </a:lnTo>
                  <a:lnTo>
                    <a:pt x="937319" y="1443206"/>
                  </a:lnTo>
                  <a:lnTo>
                    <a:pt x="905000" y="1399985"/>
                  </a:lnTo>
                  <a:lnTo>
                    <a:pt x="893194" y="1382463"/>
                  </a:lnTo>
                  <a:lnTo>
                    <a:pt x="885410" y="1373789"/>
                  </a:lnTo>
                  <a:lnTo>
                    <a:pt x="876138" y="1361389"/>
                  </a:lnTo>
                  <a:cubicBezTo>
                    <a:pt x="854478" y="1335144"/>
                    <a:pt x="831584" y="1309957"/>
                    <a:pt x="807543" y="1285916"/>
                  </a:cubicBezTo>
                  <a:lnTo>
                    <a:pt x="802156" y="1281020"/>
                  </a:lnTo>
                  <a:lnTo>
                    <a:pt x="796048" y="1274214"/>
                  </a:lnTo>
                  <a:lnTo>
                    <a:pt x="775840" y="1257102"/>
                  </a:lnTo>
                  <a:lnTo>
                    <a:pt x="732070" y="1217321"/>
                  </a:lnTo>
                  <a:lnTo>
                    <a:pt x="704616" y="1196792"/>
                  </a:lnTo>
                  <a:lnTo>
                    <a:pt x="686899" y="1181789"/>
                  </a:lnTo>
                  <a:lnTo>
                    <a:pt x="670914" y="1171590"/>
                  </a:lnTo>
                  <a:lnTo>
                    <a:pt x="650253" y="1156140"/>
                  </a:lnTo>
                  <a:lnTo>
                    <a:pt x="576047" y="1111058"/>
                  </a:lnTo>
                  <a:lnTo>
                    <a:pt x="567643" y="1105696"/>
                  </a:lnTo>
                  <a:lnTo>
                    <a:pt x="565843" y="1104860"/>
                  </a:lnTo>
                  <a:lnTo>
                    <a:pt x="562626" y="1102905"/>
                  </a:lnTo>
                  <a:cubicBezTo>
                    <a:pt x="532508" y="1086544"/>
                    <a:pt x="501511" y="1071596"/>
                    <a:pt x="469723" y="1058152"/>
                  </a:cubicBezTo>
                  <a:lnTo>
                    <a:pt x="449222" y="1050648"/>
                  </a:lnTo>
                  <a:lnTo>
                    <a:pt x="440178" y="1046444"/>
                  </a:lnTo>
                  <a:lnTo>
                    <a:pt x="423235" y="1041137"/>
                  </a:lnTo>
                  <a:lnTo>
                    <a:pt x="372078" y="1022413"/>
                  </a:lnTo>
                  <a:lnTo>
                    <a:pt x="323967" y="1010042"/>
                  </a:lnTo>
                  <a:lnTo>
                    <a:pt x="306400" y="1004540"/>
                  </a:lnTo>
                  <a:lnTo>
                    <a:pt x="294542" y="1002477"/>
                  </a:lnTo>
                  <a:lnTo>
                    <a:pt x="270226" y="996224"/>
                  </a:lnTo>
                  <a:lnTo>
                    <a:pt x="175743" y="981805"/>
                  </a:lnTo>
                  <a:lnTo>
                    <a:pt x="168208" y="980493"/>
                  </a:lnTo>
                  <a:lnTo>
                    <a:pt x="166772" y="980435"/>
                  </a:lnTo>
                  <a:lnTo>
                    <a:pt x="164701" y="980119"/>
                  </a:lnTo>
                  <a:cubicBezTo>
                    <a:pt x="128973" y="976491"/>
                    <a:pt x="92722" y="974632"/>
                    <a:pt x="56037" y="974632"/>
                  </a:cubicBezTo>
                  <a:lnTo>
                    <a:pt x="41377" y="975372"/>
                  </a:lnTo>
                  <a:lnTo>
                    <a:pt x="27497" y="974812"/>
                  </a:lnTo>
                  <a:lnTo>
                    <a:pt x="0" y="976869"/>
                  </a:lnTo>
                  <a:lnTo>
                    <a:pt x="1691988" y="0"/>
                  </a:lnTo>
                  <a:lnTo>
                    <a:pt x="1763231" y="59563"/>
                  </a:lnTo>
                  <a:lnTo>
                    <a:pt x="1886257" y="171376"/>
                  </a:lnTo>
                  <a:lnTo>
                    <a:pt x="1920451" y="205407"/>
                  </a:lnTo>
                  <a:lnTo>
                    <a:pt x="2054399" y="352786"/>
                  </a:lnTo>
                  <a:lnTo>
                    <a:pt x="2079871" y="382253"/>
                  </a:lnTo>
                  <a:lnTo>
                    <a:pt x="2218217" y="567261"/>
                  </a:lnTo>
                  <a:lnTo>
                    <a:pt x="2251734" y="620546"/>
                  </a:lnTo>
                  <a:lnTo>
                    <a:pt x="2333176" y="754603"/>
                  </a:lnTo>
                  <a:lnTo>
                    <a:pt x="2410820" y="906272"/>
                  </a:lnTo>
                  <a:lnTo>
                    <a:pt x="2450561" y="988769"/>
                  </a:lnTo>
                  <a:lnTo>
                    <a:pt x="2507789" y="1135382"/>
                  </a:lnTo>
                  <a:lnTo>
                    <a:pt x="2544098" y="1234584"/>
                  </a:lnTo>
                  <a:lnTo>
                    <a:pt x="2579424" y="1361278"/>
                  </a:lnTo>
                  <a:lnTo>
                    <a:pt x="2612180" y="1488671"/>
                  </a:lnTo>
                  <a:lnTo>
                    <a:pt x="2630335" y="1592729"/>
                  </a:lnTo>
                  <a:lnTo>
                    <a:pt x="2654082" y="1748322"/>
                  </a:lnTo>
                  <a:lnTo>
                    <a:pt x="2660913" y="1839628"/>
                  </a:lnTo>
                  <a:lnTo>
                    <a:pt x="2669507" y="2009808"/>
                  </a:lnTo>
                  <a:lnTo>
                    <a:pt x="2665272" y="2199411"/>
                  </a:lnTo>
                  <a:lnTo>
                    <a:pt x="2664488" y="2221996"/>
                  </a:lnTo>
                  <a:lnTo>
                    <a:pt x="2664272" y="2224060"/>
                  </a:lnTo>
                  <a:lnTo>
                    <a:pt x="2637507" y="2448892"/>
                  </a:lnTo>
                  <a:lnTo>
                    <a:pt x="2629273" y="2495863"/>
                  </a:lnTo>
                  <a:lnTo>
                    <a:pt x="2584976" y="2699599"/>
                  </a:lnTo>
                  <a:lnTo>
                    <a:pt x="2579881" y="2720206"/>
                  </a:lnTo>
                  <a:lnTo>
                    <a:pt x="2506656" y="2949188"/>
                  </a:lnTo>
                  <a:lnTo>
                    <a:pt x="2501043" y="2963297"/>
                  </a:lnTo>
                  <a:lnTo>
                    <a:pt x="2416307" y="3160893"/>
                  </a:lnTo>
                  <a:lnTo>
                    <a:pt x="2397311" y="3200630"/>
                  </a:lnTo>
                  <a:lnTo>
                    <a:pt x="2288541" y="3399131"/>
                  </a:lnTo>
                  <a:lnTo>
                    <a:pt x="2268651" y="3429551"/>
                  </a:lnTo>
                  <a:lnTo>
                    <a:pt x="2165538" y="3580829"/>
                  </a:lnTo>
                  <a:lnTo>
                    <a:pt x="2117879" y="3644163"/>
                  </a:lnTo>
                  <a:lnTo>
                    <a:pt x="2000776" y="3784231"/>
                  </a:lnTo>
                  <a:lnTo>
                    <a:pt x="1981021" y="3807175"/>
                  </a:lnTo>
                  <a:lnTo>
                    <a:pt x="1946432" y="3842389"/>
                  </a:lnTo>
                  <a:lnTo>
                    <a:pt x="1822475" y="3963861"/>
                  </a:lnTo>
                  <a:lnTo>
                    <a:pt x="1765651" y="4014585"/>
                  </a:lnTo>
                  <a:lnTo>
                    <a:pt x="1591109" y="4154307"/>
                  </a:lnTo>
                  <a:lnTo>
                    <a:pt x="1577900" y="4163288"/>
                  </a:lnTo>
                  <a:lnTo>
                    <a:pt x="1382023" y="4289962"/>
                  </a:lnTo>
                  <a:lnTo>
                    <a:pt x="1348754" y="4309494"/>
                  </a:lnTo>
                  <a:lnTo>
                    <a:pt x="1187186" y="4392205"/>
                  </a:lnTo>
                  <a:close/>
                </a:path>
              </a:pathLst>
            </a:custGeom>
            <a:solidFill>
              <a:srgbClr val="8EC448"/>
            </a:solidFill>
            <a:ln>
              <a:noFill/>
            </a:ln>
            <a:effectLst>
              <a:outerShdw blurRad="3937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reeform: Shape 53"/>
            <p:cNvSpPr/>
            <p:nvPr/>
          </p:nvSpPr>
          <p:spPr>
            <a:xfrm rot="14400000">
              <a:off x="4271672" y="17085"/>
              <a:ext cx="2669507" cy="4427068"/>
            </a:xfrm>
            <a:custGeom>
              <a:avLst/>
              <a:gdLst>
                <a:gd name="connsiteX0" fmla="*/ 1114815 w 2669507"/>
                <a:gd name="connsiteY0" fmla="*/ 4427068 h 4427068"/>
                <a:gd name="connsiteX1" fmla="*/ 1114815 w 2669507"/>
                <a:gd name="connsiteY1" fmla="*/ 2124349 h 4427068"/>
                <a:gd name="connsiteX2" fmla="*/ 1116358 w 2669507"/>
                <a:gd name="connsiteY2" fmla="*/ 2111387 h 4427068"/>
                <a:gd name="connsiteX3" fmla="*/ 1117362 w 2669507"/>
                <a:gd name="connsiteY3" fmla="*/ 2066437 h 4427068"/>
                <a:gd name="connsiteX4" fmla="*/ 1118827 w 2669507"/>
                <a:gd name="connsiteY4" fmla="*/ 2037422 h 4427068"/>
                <a:gd name="connsiteX5" fmla="*/ 1118260 w 2669507"/>
                <a:gd name="connsiteY5" fmla="*/ 2026201 h 4427068"/>
                <a:gd name="connsiteX6" fmla="*/ 1118647 w 2669507"/>
                <a:gd name="connsiteY6" fmla="*/ 2008882 h 4427068"/>
                <a:gd name="connsiteX7" fmla="*/ 1114767 w 2669507"/>
                <a:gd name="connsiteY7" fmla="*/ 1957023 h 4427068"/>
                <a:gd name="connsiteX8" fmla="*/ 1113340 w 2669507"/>
                <a:gd name="connsiteY8" fmla="*/ 1928758 h 4427068"/>
                <a:gd name="connsiteX9" fmla="*/ 1112741 w 2669507"/>
                <a:gd name="connsiteY9" fmla="*/ 1924833 h 4427068"/>
                <a:gd name="connsiteX10" fmla="*/ 1112741 w 2669507"/>
                <a:gd name="connsiteY10" fmla="*/ 1919716 h 4427068"/>
                <a:gd name="connsiteX11" fmla="*/ 1111976 w 2669507"/>
                <a:gd name="connsiteY11" fmla="*/ 1919716 h 4427068"/>
                <a:gd name="connsiteX12" fmla="*/ 1110954 w 2669507"/>
                <a:gd name="connsiteY12" fmla="*/ 1906049 h 4427068"/>
                <a:gd name="connsiteX13" fmla="*/ 1102339 w 2669507"/>
                <a:gd name="connsiteY13" fmla="*/ 1856674 h 4427068"/>
                <a:gd name="connsiteX14" fmla="*/ 1097235 w 2669507"/>
                <a:gd name="connsiteY14" fmla="*/ 1823233 h 4427068"/>
                <a:gd name="connsiteX15" fmla="*/ 1094961 w 2669507"/>
                <a:gd name="connsiteY15" fmla="*/ 1814388 h 4427068"/>
                <a:gd name="connsiteX16" fmla="*/ 1093081 w 2669507"/>
                <a:gd name="connsiteY16" fmla="*/ 1803617 h 4427068"/>
                <a:gd name="connsiteX17" fmla="*/ 1081646 w 2669507"/>
                <a:gd name="connsiteY17" fmla="*/ 1762604 h 4427068"/>
                <a:gd name="connsiteX18" fmla="*/ 1071046 w 2669507"/>
                <a:gd name="connsiteY18" fmla="*/ 1721381 h 4427068"/>
                <a:gd name="connsiteX19" fmla="*/ 1067289 w 2669507"/>
                <a:gd name="connsiteY19" fmla="*/ 1711116 h 4427068"/>
                <a:gd name="connsiteX20" fmla="*/ 1064836 w 2669507"/>
                <a:gd name="connsiteY20" fmla="*/ 1702317 h 4427068"/>
                <a:gd name="connsiteX21" fmla="*/ 1052530 w 2669507"/>
                <a:gd name="connsiteY21" fmla="*/ 1670792 h 4427068"/>
                <a:gd name="connsiteX22" fmla="*/ 1035307 w 2669507"/>
                <a:gd name="connsiteY22" fmla="*/ 1623736 h 4427068"/>
                <a:gd name="connsiteX23" fmla="*/ 1029272 w 2669507"/>
                <a:gd name="connsiteY23" fmla="*/ 1611206 h 4427068"/>
                <a:gd name="connsiteX24" fmla="*/ 1026020 w 2669507"/>
                <a:gd name="connsiteY24" fmla="*/ 1602876 h 4427068"/>
                <a:gd name="connsiteX25" fmla="*/ 1013118 w 2669507"/>
                <a:gd name="connsiteY25" fmla="*/ 1577673 h 4427068"/>
                <a:gd name="connsiteX26" fmla="*/ 990554 w 2669507"/>
                <a:gd name="connsiteY26" fmla="*/ 1530833 h 4427068"/>
                <a:gd name="connsiteX27" fmla="*/ 981561 w 2669507"/>
                <a:gd name="connsiteY27" fmla="*/ 1516031 h 4427068"/>
                <a:gd name="connsiteX28" fmla="*/ 976440 w 2669507"/>
                <a:gd name="connsiteY28" fmla="*/ 1506027 h 4427068"/>
                <a:gd name="connsiteX29" fmla="*/ 966707 w 2669507"/>
                <a:gd name="connsiteY29" fmla="*/ 1491580 h 4427068"/>
                <a:gd name="connsiteX30" fmla="*/ 937319 w 2669507"/>
                <a:gd name="connsiteY30" fmla="*/ 1443206 h 4427068"/>
                <a:gd name="connsiteX31" fmla="*/ 905000 w 2669507"/>
                <a:gd name="connsiteY31" fmla="*/ 1399985 h 4427068"/>
                <a:gd name="connsiteX32" fmla="*/ 893194 w 2669507"/>
                <a:gd name="connsiteY32" fmla="*/ 1382463 h 4427068"/>
                <a:gd name="connsiteX33" fmla="*/ 885410 w 2669507"/>
                <a:gd name="connsiteY33" fmla="*/ 1373789 h 4427068"/>
                <a:gd name="connsiteX34" fmla="*/ 876138 w 2669507"/>
                <a:gd name="connsiteY34" fmla="*/ 1361389 h 4427068"/>
                <a:gd name="connsiteX35" fmla="*/ 807543 w 2669507"/>
                <a:gd name="connsiteY35" fmla="*/ 1285916 h 4427068"/>
                <a:gd name="connsiteX36" fmla="*/ 802156 w 2669507"/>
                <a:gd name="connsiteY36" fmla="*/ 1281020 h 4427068"/>
                <a:gd name="connsiteX37" fmla="*/ 796048 w 2669507"/>
                <a:gd name="connsiteY37" fmla="*/ 1274214 h 4427068"/>
                <a:gd name="connsiteX38" fmla="*/ 775840 w 2669507"/>
                <a:gd name="connsiteY38" fmla="*/ 1257102 h 4427068"/>
                <a:gd name="connsiteX39" fmla="*/ 732070 w 2669507"/>
                <a:gd name="connsiteY39" fmla="*/ 1217321 h 4427068"/>
                <a:gd name="connsiteX40" fmla="*/ 704616 w 2669507"/>
                <a:gd name="connsiteY40" fmla="*/ 1196792 h 4427068"/>
                <a:gd name="connsiteX41" fmla="*/ 686899 w 2669507"/>
                <a:gd name="connsiteY41" fmla="*/ 1181789 h 4427068"/>
                <a:gd name="connsiteX42" fmla="*/ 670914 w 2669507"/>
                <a:gd name="connsiteY42" fmla="*/ 1171590 h 4427068"/>
                <a:gd name="connsiteX43" fmla="*/ 650253 w 2669507"/>
                <a:gd name="connsiteY43" fmla="*/ 1156140 h 4427068"/>
                <a:gd name="connsiteX44" fmla="*/ 576047 w 2669507"/>
                <a:gd name="connsiteY44" fmla="*/ 1111058 h 4427068"/>
                <a:gd name="connsiteX45" fmla="*/ 567643 w 2669507"/>
                <a:gd name="connsiteY45" fmla="*/ 1105696 h 4427068"/>
                <a:gd name="connsiteX46" fmla="*/ 565843 w 2669507"/>
                <a:gd name="connsiteY46" fmla="*/ 1104860 h 4427068"/>
                <a:gd name="connsiteX47" fmla="*/ 562626 w 2669507"/>
                <a:gd name="connsiteY47" fmla="*/ 1102905 h 4427068"/>
                <a:gd name="connsiteX48" fmla="*/ 469723 w 2669507"/>
                <a:gd name="connsiteY48" fmla="*/ 1058152 h 4427068"/>
                <a:gd name="connsiteX49" fmla="*/ 449222 w 2669507"/>
                <a:gd name="connsiteY49" fmla="*/ 1050648 h 4427068"/>
                <a:gd name="connsiteX50" fmla="*/ 440178 w 2669507"/>
                <a:gd name="connsiteY50" fmla="*/ 1046444 h 4427068"/>
                <a:gd name="connsiteX51" fmla="*/ 423235 w 2669507"/>
                <a:gd name="connsiteY51" fmla="*/ 1041137 h 4427068"/>
                <a:gd name="connsiteX52" fmla="*/ 372078 w 2669507"/>
                <a:gd name="connsiteY52" fmla="*/ 1022413 h 4427068"/>
                <a:gd name="connsiteX53" fmla="*/ 323967 w 2669507"/>
                <a:gd name="connsiteY53" fmla="*/ 1010042 h 4427068"/>
                <a:gd name="connsiteX54" fmla="*/ 306400 w 2669507"/>
                <a:gd name="connsiteY54" fmla="*/ 1004540 h 4427068"/>
                <a:gd name="connsiteX55" fmla="*/ 294542 w 2669507"/>
                <a:gd name="connsiteY55" fmla="*/ 1002477 h 4427068"/>
                <a:gd name="connsiteX56" fmla="*/ 270226 w 2669507"/>
                <a:gd name="connsiteY56" fmla="*/ 996224 h 4427068"/>
                <a:gd name="connsiteX57" fmla="*/ 175743 w 2669507"/>
                <a:gd name="connsiteY57" fmla="*/ 981805 h 4427068"/>
                <a:gd name="connsiteX58" fmla="*/ 168208 w 2669507"/>
                <a:gd name="connsiteY58" fmla="*/ 980493 h 4427068"/>
                <a:gd name="connsiteX59" fmla="*/ 166772 w 2669507"/>
                <a:gd name="connsiteY59" fmla="*/ 980435 h 4427068"/>
                <a:gd name="connsiteX60" fmla="*/ 164701 w 2669507"/>
                <a:gd name="connsiteY60" fmla="*/ 980119 h 4427068"/>
                <a:gd name="connsiteX61" fmla="*/ 56037 w 2669507"/>
                <a:gd name="connsiteY61" fmla="*/ 974632 h 4427068"/>
                <a:gd name="connsiteX62" fmla="*/ 41377 w 2669507"/>
                <a:gd name="connsiteY62" fmla="*/ 975372 h 4427068"/>
                <a:gd name="connsiteX63" fmla="*/ 27497 w 2669507"/>
                <a:gd name="connsiteY63" fmla="*/ 974812 h 4427068"/>
                <a:gd name="connsiteX64" fmla="*/ 0 w 2669507"/>
                <a:gd name="connsiteY64" fmla="*/ 976869 h 4427068"/>
                <a:gd name="connsiteX65" fmla="*/ 1691988 w 2669507"/>
                <a:gd name="connsiteY65" fmla="*/ 0 h 4427068"/>
                <a:gd name="connsiteX66" fmla="*/ 1763231 w 2669507"/>
                <a:gd name="connsiteY66" fmla="*/ 59563 h 4427068"/>
                <a:gd name="connsiteX67" fmla="*/ 1886257 w 2669507"/>
                <a:gd name="connsiteY67" fmla="*/ 171376 h 4427068"/>
                <a:gd name="connsiteX68" fmla="*/ 1920451 w 2669507"/>
                <a:gd name="connsiteY68" fmla="*/ 205407 h 4427068"/>
                <a:gd name="connsiteX69" fmla="*/ 2054399 w 2669507"/>
                <a:gd name="connsiteY69" fmla="*/ 352786 h 4427068"/>
                <a:gd name="connsiteX70" fmla="*/ 2079871 w 2669507"/>
                <a:gd name="connsiteY70" fmla="*/ 382253 h 4427068"/>
                <a:gd name="connsiteX71" fmla="*/ 2218217 w 2669507"/>
                <a:gd name="connsiteY71" fmla="*/ 567261 h 4427068"/>
                <a:gd name="connsiteX72" fmla="*/ 2251734 w 2669507"/>
                <a:gd name="connsiteY72" fmla="*/ 620546 h 4427068"/>
                <a:gd name="connsiteX73" fmla="*/ 2333176 w 2669507"/>
                <a:gd name="connsiteY73" fmla="*/ 754603 h 4427068"/>
                <a:gd name="connsiteX74" fmla="*/ 2410820 w 2669507"/>
                <a:gd name="connsiteY74" fmla="*/ 906272 h 4427068"/>
                <a:gd name="connsiteX75" fmla="*/ 2450561 w 2669507"/>
                <a:gd name="connsiteY75" fmla="*/ 988769 h 4427068"/>
                <a:gd name="connsiteX76" fmla="*/ 2507789 w 2669507"/>
                <a:gd name="connsiteY76" fmla="*/ 1135382 h 4427068"/>
                <a:gd name="connsiteX77" fmla="*/ 2544098 w 2669507"/>
                <a:gd name="connsiteY77" fmla="*/ 1234584 h 4427068"/>
                <a:gd name="connsiteX78" fmla="*/ 2579424 w 2669507"/>
                <a:gd name="connsiteY78" fmla="*/ 1361278 h 4427068"/>
                <a:gd name="connsiteX79" fmla="*/ 2612180 w 2669507"/>
                <a:gd name="connsiteY79" fmla="*/ 1488671 h 4427068"/>
                <a:gd name="connsiteX80" fmla="*/ 2630335 w 2669507"/>
                <a:gd name="connsiteY80" fmla="*/ 1592729 h 4427068"/>
                <a:gd name="connsiteX81" fmla="*/ 2654082 w 2669507"/>
                <a:gd name="connsiteY81" fmla="*/ 1748322 h 4427068"/>
                <a:gd name="connsiteX82" fmla="*/ 2660913 w 2669507"/>
                <a:gd name="connsiteY82" fmla="*/ 1839628 h 4427068"/>
                <a:gd name="connsiteX83" fmla="*/ 2669507 w 2669507"/>
                <a:gd name="connsiteY83" fmla="*/ 2009808 h 4427068"/>
                <a:gd name="connsiteX84" fmla="*/ 2665272 w 2669507"/>
                <a:gd name="connsiteY84" fmla="*/ 2199411 h 4427068"/>
                <a:gd name="connsiteX85" fmla="*/ 2664488 w 2669507"/>
                <a:gd name="connsiteY85" fmla="*/ 2221996 h 4427068"/>
                <a:gd name="connsiteX86" fmla="*/ 2664272 w 2669507"/>
                <a:gd name="connsiteY86" fmla="*/ 2224060 h 4427068"/>
                <a:gd name="connsiteX87" fmla="*/ 2637507 w 2669507"/>
                <a:gd name="connsiteY87" fmla="*/ 2448892 h 4427068"/>
                <a:gd name="connsiteX88" fmla="*/ 2629273 w 2669507"/>
                <a:gd name="connsiteY88" fmla="*/ 2495863 h 4427068"/>
                <a:gd name="connsiteX89" fmla="*/ 2584976 w 2669507"/>
                <a:gd name="connsiteY89" fmla="*/ 2699599 h 4427068"/>
                <a:gd name="connsiteX90" fmla="*/ 2579881 w 2669507"/>
                <a:gd name="connsiteY90" fmla="*/ 2720206 h 4427068"/>
                <a:gd name="connsiteX91" fmla="*/ 2506656 w 2669507"/>
                <a:gd name="connsiteY91" fmla="*/ 2949188 h 4427068"/>
                <a:gd name="connsiteX92" fmla="*/ 2501043 w 2669507"/>
                <a:gd name="connsiteY92" fmla="*/ 2963297 h 4427068"/>
                <a:gd name="connsiteX93" fmla="*/ 2416307 w 2669507"/>
                <a:gd name="connsiteY93" fmla="*/ 3160893 h 4427068"/>
                <a:gd name="connsiteX94" fmla="*/ 2397311 w 2669507"/>
                <a:gd name="connsiteY94" fmla="*/ 3200630 h 4427068"/>
                <a:gd name="connsiteX95" fmla="*/ 2288541 w 2669507"/>
                <a:gd name="connsiteY95" fmla="*/ 3399131 h 4427068"/>
                <a:gd name="connsiteX96" fmla="*/ 2268651 w 2669507"/>
                <a:gd name="connsiteY96" fmla="*/ 3429551 h 4427068"/>
                <a:gd name="connsiteX97" fmla="*/ 2165538 w 2669507"/>
                <a:gd name="connsiteY97" fmla="*/ 3580829 h 4427068"/>
                <a:gd name="connsiteX98" fmla="*/ 2117879 w 2669507"/>
                <a:gd name="connsiteY98" fmla="*/ 3644163 h 4427068"/>
                <a:gd name="connsiteX99" fmla="*/ 2000776 w 2669507"/>
                <a:gd name="connsiteY99" fmla="*/ 3784231 h 4427068"/>
                <a:gd name="connsiteX100" fmla="*/ 1981021 w 2669507"/>
                <a:gd name="connsiteY100" fmla="*/ 3807175 h 4427068"/>
                <a:gd name="connsiteX101" fmla="*/ 1946432 w 2669507"/>
                <a:gd name="connsiteY101" fmla="*/ 3842389 h 4427068"/>
                <a:gd name="connsiteX102" fmla="*/ 1822475 w 2669507"/>
                <a:gd name="connsiteY102" fmla="*/ 3963861 h 4427068"/>
                <a:gd name="connsiteX103" fmla="*/ 1765651 w 2669507"/>
                <a:gd name="connsiteY103" fmla="*/ 4014585 h 4427068"/>
                <a:gd name="connsiteX104" fmla="*/ 1591109 w 2669507"/>
                <a:gd name="connsiteY104" fmla="*/ 4154307 h 4427068"/>
                <a:gd name="connsiteX105" fmla="*/ 1577900 w 2669507"/>
                <a:gd name="connsiteY105" fmla="*/ 4163288 h 4427068"/>
                <a:gd name="connsiteX106" fmla="*/ 1382023 w 2669507"/>
                <a:gd name="connsiteY106" fmla="*/ 4289962 h 4427068"/>
                <a:gd name="connsiteX107" fmla="*/ 1348754 w 2669507"/>
                <a:gd name="connsiteY107" fmla="*/ 4309494 h 4427068"/>
                <a:gd name="connsiteX108" fmla="*/ 1187186 w 2669507"/>
                <a:gd name="connsiteY108" fmla="*/ 4392205 h 442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669507" h="4427068">
                  <a:moveTo>
                    <a:pt x="1114815" y="4427068"/>
                  </a:moveTo>
                  <a:lnTo>
                    <a:pt x="1114815" y="2124349"/>
                  </a:lnTo>
                  <a:lnTo>
                    <a:pt x="1116358" y="2111387"/>
                  </a:lnTo>
                  <a:lnTo>
                    <a:pt x="1117362" y="2066437"/>
                  </a:lnTo>
                  <a:lnTo>
                    <a:pt x="1118827" y="2037422"/>
                  </a:lnTo>
                  <a:lnTo>
                    <a:pt x="1118260" y="2026201"/>
                  </a:lnTo>
                  <a:lnTo>
                    <a:pt x="1118647" y="2008882"/>
                  </a:lnTo>
                  <a:lnTo>
                    <a:pt x="1114767" y="1957023"/>
                  </a:lnTo>
                  <a:lnTo>
                    <a:pt x="1113340" y="1928758"/>
                  </a:lnTo>
                  <a:lnTo>
                    <a:pt x="1112741" y="1924833"/>
                  </a:lnTo>
                  <a:lnTo>
                    <a:pt x="1112741" y="1919716"/>
                  </a:lnTo>
                  <a:lnTo>
                    <a:pt x="1111976" y="1919716"/>
                  </a:lnTo>
                  <a:lnTo>
                    <a:pt x="1110954" y="1906049"/>
                  </a:lnTo>
                  <a:lnTo>
                    <a:pt x="1102339" y="1856674"/>
                  </a:lnTo>
                  <a:lnTo>
                    <a:pt x="1097235" y="1823233"/>
                  </a:lnTo>
                  <a:lnTo>
                    <a:pt x="1094961" y="1814388"/>
                  </a:lnTo>
                  <a:lnTo>
                    <a:pt x="1093081" y="1803617"/>
                  </a:lnTo>
                  <a:lnTo>
                    <a:pt x="1081646" y="1762604"/>
                  </a:lnTo>
                  <a:lnTo>
                    <a:pt x="1071046" y="1721381"/>
                  </a:lnTo>
                  <a:lnTo>
                    <a:pt x="1067289" y="1711116"/>
                  </a:lnTo>
                  <a:lnTo>
                    <a:pt x="1064836" y="1702317"/>
                  </a:lnTo>
                  <a:lnTo>
                    <a:pt x="1052530" y="1670792"/>
                  </a:lnTo>
                  <a:lnTo>
                    <a:pt x="1035307" y="1623736"/>
                  </a:lnTo>
                  <a:lnTo>
                    <a:pt x="1029272" y="1611206"/>
                  </a:lnTo>
                  <a:lnTo>
                    <a:pt x="1026020" y="1602876"/>
                  </a:lnTo>
                  <a:lnTo>
                    <a:pt x="1013118" y="1577673"/>
                  </a:lnTo>
                  <a:lnTo>
                    <a:pt x="990554" y="1530833"/>
                  </a:lnTo>
                  <a:lnTo>
                    <a:pt x="981561" y="1516031"/>
                  </a:lnTo>
                  <a:lnTo>
                    <a:pt x="976440" y="1506027"/>
                  </a:lnTo>
                  <a:lnTo>
                    <a:pt x="966707" y="1491580"/>
                  </a:lnTo>
                  <a:lnTo>
                    <a:pt x="937319" y="1443206"/>
                  </a:lnTo>
                  <a:lnTo>
                    <a:pt x="905000" y="1399985"/>
                  </a:lnTo>
                  <a:lnTo>
                    <a:pt x="893194" y="1382463"/>
                  </a:lnTo>
                  <a:lnTo>
                    <a:pt x="885410" y="1373789"/>
                  </a:lnTo>
                  <a:lnTo>
                    <a:pt x="876138" y="1361389"/>
                  </a:lnTo>
                  <a:cubicBezTo>
                    <a:pt x="854478" y="1335144"/>
                    <a:pt x="831584" y="1309957"/>
                    <a:pt x="807543" y="1285916"/>
                  </a:cubicBezTo>
                  <a:lnTo>
                    <a:pt x="802156" y="1281020"/>
                  </a:lnTo>
                  <a:lnTo>
                    <a:pt x="796048" y="1274214"/>
                  </a:lnTo>
                  <a:lnTo>
                    <a:pt x="775840" y="1257102"/>
                  </a:lnTo>
                  <a:lnTo>
                    <a:pt x="732070" y="1217321"/>
                  </a:lnTo>
                  <a:lnTo>
                    <a:pt x="704616" y="1196792"/>
                  </a:lnTo>
                  <a:lnTo>
                    <a:pt x="686899" y="1181789"/>
                  </a:lnTo>
                  <a:lnTo>
                    <a:pt x="670914" y="1171590"/>
                  </a:lnTo>
                  <a:lnTo>
                    <a:pt x="650253" y="1156140"/>
                  </a:lnTo>
                  <a:lnTo>
                    <a:pt x="576047" y="1111058"/>
                  </a:lnTo>
                  <a:lnTo>
                    <a:pt x="567643" y="1105696"/>
                  </a:lnTo>
                  <a:lnTo>
                    <a:pt x="565843" y="1104860"/>
                  </a:lnTo>
                  <a:lnTo>
                    <a:pt x="562626" y="1102905"/>
                  </a:lnTo>
                  <a:cubicBezTo>
                    <a:pt x="532508" y="1086544"/>
                    <a:pt x="501511" y="1071596"/>
                    <a:pt x="469723" y="1058152"/>
                  </a:cubicBezTo>
                  <a:lnTo>
                    <a:pt x="449222" y="1050648"/>
                  </a:lnTo>
                  <a:lnTo>
                    <a:pt x="440178" y="1046444"/>
                  </a:lnTo>
                  <a:lnTo>
                    <a:pt x="423235" y="1041137"/>
                  </a:lnTo>
                  <a:lnTo>
                    <a:pt x="372078" y="1022413"/>
                  </a:lnTo>
                  <a:lnTo>
                    <a:pt x="323967" y="1010042"/>
                  </a:lnTo>
                  <a:lnTo>
                    <a:pt x="306400" y="1004540"/>
                  </a:lnTo>
                  <a:lnTo>
                    <a:pt x="294542" y="1002477"/>
                  </a:lnTo>
                  <a:lnTo>
                    <a:pt x="270226" y="996224"/>
                  </a:lnTo>
                  <a:lnTo>
                    <a:pt x="175743" y="981805"/>
                  </a:lnTo>
                  <a:lnTo>
                    <a:pt x="168208" y="980493"/>
                  </a:lnTo>
                  <a:lnTo>
                    <a:pt x="166772" y="980435"/>
                  </a:lnTo>
                  <a:lnTo>
                    <a:pt x="164701" y="980119"/>
                  </a:lnTo>
                  <a:cubicBezTo>
                    <a:pt x="128973" y="976491"/>
                    <a:pt x="92722" y="974632"/>
                    <a:pt x="56037" y="974632"/>
                  </a:cubicBezTo>
                  <a:lnTo>
                    <a:pt x="41377" y="975372"/>
                  </a:lnTo>
                  <a:lnTo>
                    <a:pt x="27497" y="974812"/>
                  </a:lnTo>
                  <a:lnTo>
                    <a:pt x="0" y="976869"/>
                  </a:lnTo>
                  <a:lnTo>
                    <a:pt x="1691988" y="0"/>
                  </a:lnTo>
                  <a:lnTo>
                    <a:pt x="1763231" y="59563"/>
                  </a:lnTo>
                  <a:lnTo>
                    <a:pt x="1886257" y="171376"/>
                  </a:lnTo>
                  <a:lnTo>
                    <a:pt x="1920451" y="205407"/>
                  </a:lnTo>
                  <a:lnTo>
                    <a:pt x="2054399" y="352786"/>
                  </a:lnTo>
                  <a:lnTo>
                    <a:pt x="2079871" y="382253"/>
                  </a:lnTo>
                  <a:lnTo>
                    <a:pt x="2218217" y="567261"/>
                  </a:lnTo>
                  <a:lnTo>
                    <a:pt x="2251734" y="620546"/>
                  </a:lnTo>
                  <a:lnTo>
                    <a:pt x="2333176" y="754603"/>
                  </a:lnTo>
                  <a:lnTo>
                    <a:pt x="2410820" y="906272"/>
                  </a:lnTo>
                  <a:lnTo>
                    <a:pt x="2450561" y="988769"/>
                  </a:lnTo>
                  <a:lnTo>
                    <a:pt x="2507789" y="1135382"/>
                  </a:lnTo>
                  <a:lnTo>
                    <a:pt x="2544098" y="1234584"/>
                  </a:lnTo>
                  <a:lnTo>
                    <a:pt x="2579424" y="1361278"/>
                  </a:lnTo>
                  <a:lnTo>
                    <a:pt x="2612180" y="1488671"/>
                  </a:lnTo>
                  <a:lnTo>
                    <a:pt x="2630335" y="1592729"/>
                  </a:lnTo>
                  <a:lnTo>
                    <a:pt x="2654082" y="1748322"/>
                  </a:lnTo>
                  <a:lnTo>
                    <a:pt x="2660913" y="1839628"/>
                  </a:lnTo>
                  <a:lnTo>
                    <a:pt x="2669507" y="2009808"/>
                  </a:lnTo>
                  <a:lnTo>
                    <a:pt x="2665272" y="2199411"/>
                  </a:lnTo>
                  <a:lnTo>
                    <a:pt x="2664488" y="2221996"/>
                  </a:lnTo>
                  <a:lnTo>
                    <a:pt x="2664272" y="2224060"/>
                  </a:lnTo>
                  <a:lnTo>
                    <a:pt x="2637507" y="2448892"/>
                  </a:lnTo>
                  <a:lnTo>
                    <a:pt x="2629273" y="2495863"/>
                  </a:lnTo>
                  <a:lnTo>
                    <a:pt x="2584976" y="2699599"/>
                  </a:lnTo>
                  <a:lnTo>
                    <a:pt x="2579881" y="2720206"/>
                  </a:lnTo>
                  <a:lnTo>
                    <a:pt x="2506656" y="2949188"/>
                  </a:lnTo>
                  <a:lnTo>
                    <a:pt x="2501043" y="2963297"/>
                  </a:lnTo>
                  <a:lnTo>
                    <a:pt x="2416307" y="3160893"/>
                  </a:lnTo>
                  <a:lnTo>
                    <a:pt x="2397311" y="3200630"/>
                  </a:lnTo>
                  <a:lnTo>
                    <a:pt x="2288541" y="3399131"/>
                  </a:lnTo>
                  <a:lnTo>
                    <a:pt x="2268651" y="3429551"/>
                  </a:lnTo>
                  <a:lnTo>
                    <a:pt x="2165538" y="3580829"/>
                  </a:lnTo>
                  <a:lnTo>
                    <a:pt x="2117879" y="3644163"/>
                  </a:lnTo>
                  <a:lnTo>
                    <a:pt x="2000776" y="3784231"/>
                  </a:lnTo>
                  <a:lnTo>
                    <a:pt x="1981021" y="3807175"/>
                  </a:lnTo>
                  <a:lnTo>
                    <a:pt x="1946432" y="3842389"/>
                  </a:lnTo>
                  <a:lnTo>
                    <a:pt x="1822475" y="3963861"/>
                  </a:lnTo>
                  <a:lnTo>
                    <a:pt x="1765651" y="4014585"/>
                  </a:lnTo>
                  <a:lnTo>
                    <a:pt x="1591109" y="4154307"/>
                  </a:lnTo>
                  <a:lnTo>
                    <a:pt x="1577900" y="4163288"/>
                  </a:lnTo>
                  <a:lnTo>
                    <a:pt x="1382023" y="4289962"/>
                  </a:lnTo>
                  <a:lnTo>
                    <a:pt x="1348754" y="4309494"/>
                  </a:lnTo>
                  <a:lnTo>
                    <a:pt x="1187186" y="4392205"/>
                  </a:lnTo>
                  <a:close/>
                </a:path>
              </a:pathLst>
            </a:custGeom>
            <a:solidFill>
              <a:srgbClr val="636466"/>
            </a:solidFill>
            <a:ln>
              <a:noFill/>
            </a:ln>
            <a:effectLst>
              <a:outerShdw blurRad="3937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reeform: Shape 54"/>
            <p:cNvSpPr/>
            <p:nvPr/>
          </p:nvSpPr>
          <p:spPr>
            <a:xfrm rot="21600000">
              <a:off x="6041357" y="1395346"/>
              <a:ext cx="2669507" cy="4427068"/>
            </a:xfrm>
            <a:custGeom>
              <a:avLst/>
              <a:gdLst>
                <a:gd name="connsiteX0" fmla="*/ 1114815 w 2669507"/>
                <a:gd name="connsiteY0" fmla="*/ 4427068 h 4427068"/>
                <a:gd name="connsiteX1" fmla="*/ 1114815 w 2669507"/>
                <a:gd name="connsiteY1" fmla="*/ 2124349 h 4427068"/>
                <a:gd name="connsiteX2" fmla="*/ 1116358 w 2669507"/>
                <a:gd name="connsiteY2" fmla="*/ 2111387 h 4427068"/>
                <a:gd name="connsiteX3" fmla="*/ 1117362 w 2669507"/>
                <a:gd name="connsiteY3" fmla="*/ 2066437 h 4427068"/>
                <a:gd name="connsiteX4" fmla="*/ 1118827 w 2669507"/>
                <a:gd name="connsiteY4" fmla="*/ 2037422 h 4427068"/>
                <a:gd name="connsiteX5" fmla="*/ 1118260 w 2669507"/>
                <a:gd name="connsiteY5" fmla="*/ 2026201 h 4427068"/>
                <a:gd name="connsiteX6" fmla="*/ 1118647 w 2669507"/>
                <a:gd name="connsiteY6" fmla="*/ 2008882 h 4427068"/>
                <a:gd name="connsiteX7" fmla="*/ 1114767 w 2669507"/>
                <a:gd name="connsiteY7" fmla="*/ 1957023 h 4427068"/>
                <a:gd name="connsiteX8" fmla="*/ 1113340 w 2669507"/>
                <a:gd name="connsiteY8" fmla="*/ 1928758 h 4427068"/>
                <a:gd name="connsiteX9" fmla="*/ 1112741 w 2669507"/>
                <a:gd name="connsiteY9" fmla="*/ 1924833 h 4427068"/>
                <a:gd name="connsiteX10" fmla="*/ 1112741 w 2669507"/>
                <a:gd name="connsiteY10" fmla="*/ 1919716 h 4427068"/>
                <a:gd name="connsiteX11" fmla="*/ 1111976 w 2669507"/>
                <a:gd name="connsiteY11" fmla="*/ 1919716 h 4427068"/>
                <a:gd name="connsiteX12" fmla="*/ 1110954 w 2669507"/>
                <a:gd name="connsiteY12" fmla="*/ 1906049 h 4427068"/>
                <a:gd name="connsiteX13" fmla="*/ 1102339 w 2669507"/>
                <a:gd name="connsiteY13" fmla="*/ 1856674 h 4427068"/>
                <a:gd name="connsiteX14" fmla="*/ 1097235 w 2669507"/>
                <a:gd name="connsiteY14" fmla="*/ 1823233 h 4427068"/>
                <a:gd name="connsiteX15" fmla="*/ 1094961 w 2669507"/>
                <a:gd name="connsiteY15" fmla="*/ 1814388 h 4427068"/>
                <a:gd name="connsiteX16" fmla="*/ 1093081 w 2669507"/>
                <a:gd name="connsiteY16" fmla="*/ 1803617 h 4427068"/>
                <a:gd name="connsiteX17" fmla="*/ 1081646 w 2669507"/>
                <a:gd name="connsiteY17" fmla="*/ 1762604 h 4427068"/>
                <a:gd name="connsiteX18" fmla="*/ 1071046 w 2669507"/>
                <a:gd name="connsiteY18" fmla="*/ 1721381 h 4427068"/>
                <a:gd name="connsiteX19" fmla="*/ 1067289 w 2669507"/>
                <a:gd name="connsiteY19" fmla="*/ 1711116 h 4427068"/>
                <a:gd name="connsiteX20" fmla="*/ 1064836 w 2669507"/>
                <a:gd name="connsiteY20" fmla="*/ 1702317 h 4427068"/>
                <a:gd name="connsiteX21" fmla="*/ 1052530 w 2669507"/>
                <a:gd name="connsiteY21" fmla="*/ 1670792 h 4427068"/>
                <a:gd name="connsiteX22" fmla="*/ 1035307 w 2669507"/>
                <a:gd name="connsiteY22" fmla="*/ 1623736 h 4427068"/>
                <a:gd name="connsiteX23" fmla="*/ 1029272 w 2669507"/>
                <a:gd name="connsiteY23" fmla="*/ 1611206 h 4427068"/>
                <a:gd name="connsiteX24" fmla="*/ 1026020 w 2669507"/>
                <a:gd name="connsiteY24" fmla="*/ 1602876 h 4427068"/>
                <a:gd name="connsiteX25" fmla="*/ 1013118 w 2669507"/>
                <a:gd name="connsiteY25" fmla="*/ 1577673 h 4427068"/>
                <a:gd name="connsiteX26" fmla="*/ 990554 w 2669507"/>
                <a:gd name="connsiteY26" fmla="*/ 1530833 h 4427068"/>
                <a:gd name="connsiteX27" fmla="*/ 981561 w 2669507"/>
                <a:gd name="connsiteY27" fmla="*/ 1516031 h 4427068"/>
                <a:gd name="connsiteX28" fmla="*/ 976440 w 2669507"/>
                <a:gd name="connsiteY28" fmla="*/ 1506027 h 4427068"/>
                <a:gd name="connsiteX29" fmla="*/ 966707 w 2669507"/>
                <a:gd name="connsiteY29" fmla="*/ 1491580 h 4427068"/>
                <a:gd name="connsiteX30" fmla="*/ 937319 w 2669507"/>
                <a:gd name="connsiteY30" fmla="*/ 1443206 h 4427068"/>
                <a:gd name="connsiteX31" fmla="*/ 905000 w 2669507"/>
                <a:gd name="connsiteY31" fmla="*/ 1399985 h 4427068"/>
                <a:gd name="connsiteX32" fmla="*/ 893194 w 2669507"/>
                <a:gd name="connsiteY32" fmla="*/ 1382463 h 4427068"/>
                <a:gd name="connsiteX33" fmla="*/ 885410 w 2669507"/>
                <a:gd name="connsiteY33" fmla="*/ 1373789 h 4427068"/>
                <a:gd name="connsiteX34" fmla="*/ 876138 w 2669507"/>
                <a:gd name="connsiteY34" fmla="*/ 1361389 h 4427068"/>
                <a:gd name="connsiteX35" fmla="*/ 807543 w 2669507"/>
                <a:gd name="connsiteY35" fmla="*/ 1285916 h 4427068"/>
                <a:gd name="connsiteX36" fmla="*/ 802156 w 2669507"/>
                <a:gd name="connsiteY36" fmla="*/ 1281020 h 4427068"/>
                <a:gd name="connsiteX37" fmla="*/ 796048 w 2669507"/>
                <a:gd name="connsiteY37" fmla="*/ 1274214 h 4427068"/>
                <a:gd name="connsiteX38" fmla="*/ 775840 w 2669507"/>
                <a:gd name="connsiteY38" fmla="*/ 1257102 h 4427068"/>
                <a:gd name="connsiteX39" fmla="*/ 732070 w 2669507"/>
                <a:gd name="connsiteY39" fmla="*/ 1217321 h 4427068"/>
                <a:gd name="connsiteX40" fmla="*/ 704616 w 2669507"/>
                <a:gd name="connsiteY40" fmla="*/ 1196792 h 4427068"/>
                <a:gd name="connsiteX41" fmla="*/ 686899 w 2669507"/>
                <a:gd name="connsiteY41" fmla="*/ 1181789 h 4427068"/>
                <a:gd name="connsiteX42" fmla="*/ 670914 w 2669507"/>
                <a:gd name="connsiteY42" fmla="*/ 1171590 h 4427068"/>
                <a:gd name="connsiteX43" fmla="*/ 650253 w 2669507"/>
                <a:gd name="connsiteY43" fmla="*/ 1156140 h 4427068"/>
                <a:gd name="connsiteX44" fmla="*/ 576047 w 2669507"/>
                <a:gd name="connsiteY44" fmla="*/ 1111058 h 4427068"/>
                <a:gd name="connsiteX45" fmla="*/ 567643 w 2669507"/>
                <a:gd name="connsiteY45" fmla="*/ 1105696 h 4427068"/>
                <a:gd name="connsiteX46" fmla="*/ 565843 w 2669507"/>
                <a:gd name="connsiteY46" fmla="*/ 1104860 h 4427068"/>
                <a:gd name="connsiteX47" fmla="*/ 562626 w 2669507"/>
                <a:gd name="connsiteY47" fmla="*/ 1102905 h 4427068"/>
                <a:gd name="connsiteX48" fmla="*/ 469723 w 2669507"/>
                <a:gd name="connsiteY48" fmla="*/ 1058152 h 4427068"/>
                <a:gd name="connsiteX49" fmla="*/ 449222 w 2669507"/>
                <a:gd name="connsiteY49" fmla="*/ 1050648 h 4427068"/>
                <a:gd name="connsiteX50" fmla="*/ 440178 w 2669507"/>
                <a:gd name="connsiteY50" fmla="*/ 1046444 h 4427068"/>
                <a:gd name="connsiteX51" fmla="*/ 423235 w 2669507"/>
                <a:gd name="connsiteY51" fmla="*/ 1041137 h 4427068"/>
                <a:gd name="connsiteX52" fmla="*/ 372078 w 2669507"/>
                <a:gd name="connsiteY52" fmla="*/ 1022413 h 4427068"/>
                <a:gd name="connsiteX53" fmla="*/ 323967 w 2669507"/>
                <a:gd name="connsiteY53" fmla="*/ 1010042 h 4427068"/>
                <a:gd name="connsiteX54" fmla="*/ 306400 w 2669507"/>
                <a:gd name="connsiteY54" fmla="*/ 1004540 h 4427068"/>
                <a:gd name="connsiteX55" fmla="*/ 294542 w 2669507"/>
                <a:gd name="connsiteY55" fmla="*/ 1002477 h 4427068"/>
                <a:gd name="connsiteX56" fmla="*/ 270226 w 2669507"/>
                <a:gd name="connsiteY56" fmla="*/ 996224 h 4427068"/>
                <a:gd name="connsiteX57" fmla="*/ 175743 w 2669507"/>
                <a:gd name="connsiteY57" fmla="*/ 981805 h 4427068"/>
                <a:gd name="connsiteX58" fmla="*/ 168208 w 2669507"/>
                <a:gd name="connsiteY58" fmla="*/ 980493 h 4427068"/>
                <a:gd name="connsiteX59" fmla="*/ 166772 w 2669507"/>
                <a:gd name="connsiteY59" fmla="*/ 980435 h 4427068"/>
                <a:gd name="connsiteX60" fmla="*/ 164701 w 2669507"/>
                <a:gd name="connsiteY60" fmla="*/ 980119 h 4427068"/>
                <a:gd name="connsiteX61" fmla="*/ 56037 w 2669507"/>
                <a:gd name="connsiteY61" fmla="*/ 974632 h 4427068"/>
                <a:gd name="connsiteX62" fmla="*/ 41377 w 2669507"/>
                <a:gd name="connsiteY62" fmla="*/ 975372 h 4427068"/>
                <a:gd name="connsiteX63" fmla="*/ 27497 w 2669507"/>
                <a:gd name="connsiteY63" fmla="*/ 974812 h 4427068"/>
                <a:gd name="connsiteX64" fmla="*/ 0 w 2669507"/>
                <a:gd name="connsiteY64" fmla="*/ 976869 h 4427068"/>
                <a:gd name="connsiteX65" fmla="*/ 1691988 w 2669507"/>
                <a:gd name="connsiteY65" fmla="*/ 0 h 4427068"/>
                <a:gd name="connsiteX66" fmla="*/ 1763231 w 2669507"/>
                <a:gd name="connsiteY66" fmla="*/ 59563 h 4427068"/>
                <a:gd name="connsiteX67" fmla="*/ 1886257 w 2669507"/>
                <a:gd name="connsiteY67" fmla="*/ 171376 h 4427068"/>
                <a:gd name="connsiteX68" fmla="*/ 1920451 w 2669507"/>
                <a:gd name="connsiteY68" fmla="*/ 205407 h 4427068"/>
                <a:gd name="connsiteX69" fmla="*/ 2054399 w 2669507"/>
                <a:gd name="connsiteY69" fmla="*/ 352786 h 4427068"/>
                <a:gd name="connsiteX70" fmla="*/ 2079871 w 2669507"/>
                <a:gd name="connsiteY70" fmla="*/ 382253 h 4427068"/>
                <a:gd name="connsiteX71" fmla="*/ 2218217 w 2669507"/>
                <a:gd name="connsiteY71" fmla="*/ 567261 h 4427068"/>
                <a:gd name="connsiteX72" fmla="*/ 2251734 w 2669507"/>
                <a:gd name="connsiteY72" fmla="*/ 620546 h 4427068"/>
                <a:gd name="connsiteX73" fmla="*/ 2333176 w 2669507"/>
                <a:gd name="connsiteY73" fmla="*/ 754603 h 4427068"/>
                <a:gd name="connsiteX74" fmla="*/ 2410820 w 2669507"/>
                <a:gd name="connsiteY74" fmla="*/ 906272 h 4427068"/>
                <a:gd name="connsiteX75" fmla="*/ 2450561 w 2669507"/>
                <a:gd name="connsiteY75" fmla="*/ 988769 h 4427068"/>
                <a:gd name="connsiteX76" fmla="*/ 2507789 w 2669507"/>
                <a:gd name="connsiteY76" fmla="*/ 1135382 h 4427068"/>
                <a:gd name="connsiteX77" fmla="*/ 2544098 w 2669507"/>
                <a:gd name="connsiteY77" fmla="*/ 1234584 h 4427068"/>
                <a:gd name="connsiteX78" fmla="*/ 2579424 w 2669507"/>
                <a:gd name="connsiteY78" fmla="*/ 1361278 h 4427068"/>
                <a:gd name="connsiteX79" fmla="*/ 2612180 w 2669507"/>
                <a:gd name="connsiteY79" fmla="*/ 1488671 h 4427068"/>
                <a:gd name="connsiteX80" fmla="*/ 2630335 w 2669507"/>
                <a:gd name="connsiteY80" fmla="*/ 1592729 h 4427068"/>
                <a:gd name="connsiteX81" fmla="*/ 2654082 w 2669507"/>
                <a:gd name="connsiteY81" fmla="*/ 1748322 h 4427068"/>
                <a:gd name="connsiteX82" fmla="*/ 2660913 w 2669507"/>
                <a:gd name="connsiteY82" fmla="*/ 1839628 h 4427068"/>
                <a:gd name="connsiteX83" fmla="*/ 2669507 w 2669507"/>
                <a:gd name="connsiteY83" fmla="*/ 2009808 h 4427068"/>
                <a:gd name="connsiteX84" fmla="*/ 2665272 w 2669507"/>
                <a:gd name="connsiteY84" fmla="*/ 2199411 h 4427068"/>
                <a:gd name="connsiteX85" fmla="*/ 2664488 w 2669507"/>
                <a:gd name="connsiteY85" fmla="*/ 2221996 h 4427068"/>
                <a:gd name="connsiteX86" fmla="*/ 2664272 w 2669507"/>
                <a:gd name="connsiteY86" fmla="*/ 2224060 h 4427068"/>
                <a:gd name="connsiteX87" fmla="*/ 2637507 w 2669507"/>
                <a:gd name="connsiteY87" fmla="*/ 2448892 h 4427068"/>
                <a:gd name="connsiteX88" fmla="*/ 2629273 w 2669507"/>
                <a:gd name="connsiteY88" fmla="*/ 2495863 h 4427068"/>
                <a:gd name="connsiteX89" fmla="*/ 2584976 w 2669507"/>
                <a:gd name="connsiteY89" fmla="*/ 2699599 h 4427068"/>
                <a:gd name="connsiteX90" fmla="*/ 2579881 w 2669507"/>
                <a:gd name="connsiteY90" fmla="*/ 2720206 h 4427068"/>
                <a:gd name="connsiteX91" fmla="*/ 2506656 w 2669507"/>
                <a:gd name="connsiteY91" fmla="*/ 2949188 h 4427068"/>
                <a:gd name="connsiteX92" fmla="*/ 2501043 w 2669507"/>
                <a:gd name="connsiteY92" fmla="*/ 2963297 h 4427068"/>
                <a:gd name="connsiteX93" fmla="*/ 2416307 w 2669507"/>
                <a:gd name="connsiteY93" fmla="*/ 3160893 h 4427068"/>
                <a:gd name="connsiteX94" fmla="*/ 2397311 w 2669507"/>
                <a:gd name="connsiteY94" fmla="*/ 3200630 h 4427068"/>
                <a:gd name="connsiteX95" fmla="*/ 2288541 w 2669507"/>
                <a:gd name="connsiteY95" fmla="*/ 3399131 h 4427068"/>
                <a:gd name="connsiteX96" fmla="*/ 2268651 w 2669507"/>
                <a:gd name="connsiteY96" fmla="*/ 3429551 h 4427068"/>
                <a:gd name="connsiteX97" fmla="*/ 2165538 w 2669507"/>
                <a:gd name="connsiteY97" fmla="*/ 3580829 h 4427068"/>
                <a:gd name="connsiteX98" fmla="*/ 2117879 w 2669507"/>
                <a:gd name="connsiteY98" fmla="*/ 3644163 h 4427068"/>
                <a:gd name="connsiteX99" fmla="*/ 2000776 w 2669507"/>
                <a:gd name="connsiteY99" fmla="*/ 3784231 h 4427068"/>
                <a:gd name="connsiteX100" fmla="*/ 1981021 w 2669507"/>
                <a:gd name="connsiteY100" fmla="*/ 3807175 h 4427068"/>
                <a:gd name="connsiteX101" fmla="*/ 1946432 w 2669507"/>
                <a:gd name="connsiteY101" fmla="*/ 3842389 h 4427068"/>
                <a:gd name="connsiteX102" fmla="*/ 1822475 w 2669507"/>
                <a:gd name="connsiteY102" fmla="*/ 3963861 h 4427068"/>
                <a:gd name="connsiteX103" fmla="*/ 1765651 w 2669507"/>
                <a:gd name="connsiteY103" fmla="*/ 4014585 h 4427068"/>
                <a:gd name="connsiteX104" fmla="*/ 1591109 w 2669507"/>
                <a:gd name="connsiteY104" fmla="*/ 4154307 h 4427068"/>
                <a:gd name="connsiteX105" fmla="*/ 1577900 w 2669507"/>
                <a:gd name="connsiteY105" fmla="*/ 4163288 h 4427068"/>
                <a:gd name="connsiteX106" fmla="*/ 1382023 w 2669507"/>
                <a:gd name="connsiteY106" fmla="*/ 4289962 h 4427068"/>
                <a:gd name="connsiteX107" fmla="*/ 1348754 w 2669507"/>
                <a:gd name="connsiteY107" fmla="*/ 4309494 h 4427068"/>
                <a:gd name="connsiteX108" fmla="*/ 1187186 w 2669507"/>
                <a:gd name="connsiteY108" fmla="*/ 4392205 h 442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669507" h="4427068">
                  <a:moveTo>
                    <a:pt x="1114815" y="4427068"/>
                  </a:moveTo>
                  <a:lnTo>
                    <a:pt x="1114815" y="2124349"/>
                  </a:lnTo>
                  <a:lnTo>
                    <a:pt x="1116358" y="2111387"/>
                  </a:lnTo>
                  <a:lnTo>
                    <a:pt x="1117362" y="2066437"/>
                  </a:lnTo>
                  <a:lnTo>
                    <a:pt x="1118827" y="2037422"/>
                  </a:lnTo>
                  <a:lnTo>
                    <a:pt x="1118260" y="2026201"/>
                  </a:lnTo>
                  <a:lnTo>
                    <a:pt x="1118647" y="2008882"/>
                  </a:lnTo>
                  <a:lnTo>
                    <a:pt x="1114767" y="1957023"/>
                  </a:lnTo>
                  <a:lnTo>
                    <a:pt x="1113340" y="1928758"/>
                  </a:lnTo>
                  <a:lnTo>
                    <a:pt x="1112741" y="1924833"/>
                  </a:lnTo>
                  <a:lnTo>
                    <a:pt x="1112741" y="1919716"/>
                  </a:lnTo>
                  <a:lnTo>
                    <a:pt x="1111976" y="1919716"/>
                  </a:lnTo>
                  <a:lnTo>
                    <a:pt x="1110954" y="1906049"/>
                  </a:lnTo>
                  <a:lnTo>
                    <a:pt x="1102339" y="1856674"/>
                  </a:lnTo>
                  <a:lnTo>
                    <a:pt x="1097235" y="1823233"/>
                  </a:lnTo>
                  <a:lnTo>
                    <a:pt x="1094961" y="1814388"/>
                  </a:lnTo>
                  <a:lnTo>
                    <a:pt x="1093081" y="1803617"/>
                  </a:lnTo>
                  <a:lnTo>
                    <a:pt x="1081646" y="1762604"/>
                  </a:lnTo>
                  <a:lnTo>
                    <a:pt x="1071046" y="1721381"/>
                  </a:lnTo>
                  <a:lnTo>
                    <a:pt x="1067289" y="1711116"/>
                  </a:lnTo>
                  <a:lnTo>
                    <a:pt x="1064836" y="1702317"/>
                  </a:lnTo>
                  <a:lnTo>
                    <a:pt x="1052530" y="1670792"/>
                  </a:lnTo>
                  <a:lnTo>
                    <a:pt x="1035307" y="1623736"/>
                  </a:lnTo>
                  <a:lnTo>
                    <a:pt x="1029272" y="1611206"/>
                  </a:lnTo>
                  <a:lnTo>
                    <a:pt x="1026020" y="1602876"/>
                  </a:lnTo>
                  <a:lnTo>
                    <a:pt x="1013118" y="1577673"/>
                  </a:lnTo>
                  <a:lnTo>
                    <a:pt x="990554" y="1530833"/>
                  </a:lnTo>
                  <a:lnTo>
                    <a:pt x="981561" y="1516031"/>
                  </a:lnTo>
                  <a:lnTo>
                    <a:pt x="976440" y="1506027"/>
                  </a:lnTo>
                  <a:lnTo>
                    <a:pt x="966707" y="1491580"/>
                  </a:lnTo>
                  <a:lnTo>
                    <a:pt x="937319" y="1443206"/>
                  </a:lnTo>
                  <a:lnTo>
                    <a:pt x="905000" y="1399985"/>
                  </a:lnTo>
                  <a:lnTo>
                    <a:pt x="893194" y="1382463"/>
                  </a:lnTo>
                  <a:lnTo>
                    <a:pt x="885410" y="1373789"/>
                  </a:lnTo>
                  <a:lnTo>
                    <a:pt x="876138" y="1361389"/>
                  </a:lnTo>
                  <a:cubicBezTo>
                    <a:pt x="854478" y="1335144"/>
                    <a:pt x="831584" y="1309957"/>
                    <a:pt x="807543" y="1285916"/>
                  </a:cubicBezTo>
                  <a:lnTo>
                    <a:pt x="802156" y="1281020"/>
                  </a:lnTo>
                  <a:lnTo>
                    <a:pt x="796048" y="1274214"/>
                  </a:lnTo>
                  <a:lnTo>
                    <a:pt x="775840" y="1257102"/>
                  </a:lnTo>
                  <a:lnTo>
                    <a:pt x="732070" y="1217321"/>
                  </a:lnTo>
                  <a:lnTo>
                    <a:pt x="704616" y="1196792"/>
                  </a:lnTo>
                  <a:lnTo>
                    <a:pt x="686899" y="1181789"/>
                  </a:lnTo>
                  <a:lnTo>
                    <a:pt x="670914" y="1171590"/>
                  </a:lnTo>
                  <a:lnTo>
                    <a:pt x="650253" y="1156140"/>
                  </a:lnTo>
                  <a:lnTo>
                    <a:pt x="576047" y="1111058"/>
                  </a:lnTo>
                  <a:lnTo>
                    <a:pt x="567643" y="1105696"/>
                  </a:lnTo>
                  <a:lnTo>
                    <a:pt x="565843" y="1104860"/>
                  </a:lnTo>
                  <a:lnTo>
                    <a:pt x="562626" y="1102905"/>
                  </a:lnTo>
                  <a:cubicBezTo>
                    <a:pt x="532508" y="1086544"/>
                    <a:pt x="501511" y="1071596"/>
                    <a:pt x="469723" y="1058152"/>
                  </a:cubicBezTo>
                  <a:lnTo>
                    <a:pt x="449222" y="1050648"/>
                  </a:lnTo>
                  <a:lnTo>
                    <a:pt x="440178" y="1046444"/>
                  </a:lnTo>
                  <a:lnTo>
                    <a:pt x="423235" y="1041137"/>
                  </a:lnTo>
                  <a:lnTo>
                    <a:pt x="372078" y="1022413"/>
                  </a:lnTo>
                  <a:lnTo>
                    <a:pt x="323967" y="1010042"/>
                  </a:lnTo>
                  <a:lnTo>
                    <a:pt x="306400" y="1004540"/>
                  </a:lnTo>
                  <a:lnTo>
                    <a:pt x="294542" y="1002477"/>
                  </a:lnTo>
                  <a:lnTo>
                    <a:pt x="270226" y="996224"/>
                  </a:lnTo>
                  <a:lnTo>
                    <a:pt x="175743" y="981805"/>
                  </a:lnTo>
                  <a:lnTo>
                    <a:pt x="168208" y="980493"/>
                  </a:lnTo>
                  <a:lnTo>
                    <a:pt x="166772" y="980435"/>
                  </a:lnTo>
                  <a:lnTo>
                    <a:pt x="164701" y="980119"/>
                  </a:lnTo>
                  <a:cubicBezTo>
                    <a:pt x="128973" y="976491"/>
                    <a:pt x="92722" y="974632"/>
                    <a:pt x="56037" y="974632"/>
                  </a:cubicBezTo>
                  <a:lnTo>
                    <a:pt x="41377" y="975372"/>
                  </a:lnTo>
                  <a:lnTo>
                    <a:pt x="27497" y="974812"/>
                  </a:lnTo>
                  <a:lnTo>
                    <a:pt x="0" y="976869"/>
                  </a:lnTo>
                  <a:lnTo>
                    <a:pt x="1691988" y="0"/>
                  </a:lnTo>
                  <a:lnTo>
                    <a:pt x="1763231" y="59563"/>
                  </a:lnTo>
                  <a:lnTo>
                    <a:pt x="1886257" y="171376"/>
                  </a:lnTo>
                  <a:lnTo>
                    <a:pt x="1920451" y="205407"/>
                  </a:lnTo>
                  <a:lnTo>
                    <a:pt x="2054399" y="352786"/>
                  </a:lnTo>
                  <a:lnTo>
                    <a:pt x="2079871" y="382253"/>
                  </a:lnTo>
                  <a:lnTo>
                    <a:pt x="2218217" y="567261"/>
                  </a:lnTo>
                  <a:lnTo>
                    <a:pt x="2251734" y="620546"/>
                  </a:lnTo>
                  <a:lnTo>
                    <a:pt x="2333176" y="754603"/>
                  </a:lnTo>
                  <a:lnTo>
                    <a:pt x="2410820" y="906272"/>
                  </a:lnTo>
                  <a:lnTo>
                    <a:pt x="2450561" y="988769"/>
                  </a:lnTo>
                  <a:lnTo>
                    <a:pt x="2507789" y="1135382"/>
                  </a:lnTo>
                  <a:lnTo>
                    <a:pt x="2544098" y="1234584"/>
                  </a:lnTo>
                  <a:lnTo>
                    <a:pt x="2579424" y="1361278"/>
                  </a:lnTo>
                  <a:lnTo>
                    <a:pt x="2612180" y="1488671"/>
                  </a:lnTo>
                  <a:lnTo>
                    <a:pt x="2630335" y="1592729"/>
                  </a:lnTo>
                  <a:lnTo>
                    <a:pt x="2654082" y="1748322"/>
                  </a:lnTo>
                  <a:lnTo>
                    <a:pt x="2660913" y="1839628"/>
                  </a:lnTo>
                  <a:lnTo>
                    <a:pt x="2669507" y="2009808"/>
                  </a:lnTo>
                  <a:lnTo>
                    <a:pt x="2665272" y="2199411"/>
                  </a:lnTo>
                  <a:lnTo>
                    <a:pt x="2664488" y="2221996"/>
                  </a:lnTo>
                  <a:lnTo>
                    <a:pt x="2664272" y="2224060"/>
                  </a:lnTo>
                  <a:lnTo>
                    <a:pt x="2637507" y="2448892"/>
                  </a:lnTo>
                  <a:lnTo>
                    <a:pt x="2629273" y="2495863"/>
                  </a:lnTo>
                  <a:lnTo>
                    <a:pt x="2584976" y="2699599"/>
                  </a:lnTo>
                  <a:lnTo>
                    <a:pt x="2579881" y="2720206"/>
                  </a:lnTo>
                  <a:lnTo>
                    <a:pt x="2506656" y="2949188"/>
                  </a:lnTo>
                  <a:lnTo>
                    <a:pt x="2501043" y="2963297"/>
                  </a:lnTo>
                  <a:lnTo>
                    <a:pt x="2416307" y="3160893"/>
                  </a:lnTo>
                  <a:lnTo>
                    <a:pt x="2397311" y="3200630"/>
                  </a:lnTo>
                  <a:lnTo>
                    <a:pt x="2288541" y="3399131"/>
                  </a:lnTo>
                  <a:lnTo>
                    <a:pt x="2268651" y="3429551"/>
                  </a:lnTo>
                  <a:lnTo>
                    <a:pt x="2165538" y="3580829"/>
                  </a:lnTo>
                  <a:lnTo>
                    <a:pt x="2117879" y="3644163"/>
                  </a:lnTo>
                  <a:lnTo>
                    <a:pt x="2000776" y="3784231"/>
                  </a:lnTo>
                  <a:lnTo>
                    <a:pt x="1981021" y="3807175"/>
                  </a:lnTo>
                  <a:lnTo>
                    <a:pt x="1946432" y="3842389"/>
                  </a:lnTo>
                  <a:lnTo>
                    <a:pt x="1822475" y="3963861"/>
                  </a:lnTo>
                  <a:lnTo>
                    <a:pt x="1765651" y="4014585"/>
                  </a:lnTo>
                  <a:lnTo>
                    <a:pt x="1591109" y="4154307"/>
                  </a:lnTo>
                  <a:lnTo>
                    <a:pt x="1577900" y="4163288"/>
                  </a:lnTo>
                  <a:lnTo>
                    <a:pt x="1382023" y="4289962"/>
                  </a:lnTo>
                  <a:lnTo>
                    <a:pt x="1348754" y="4309494"/>
                  </a:lnTo>
                  <a:lnTo>
                    <a:pt x="1187186" y="4392205"/>
                  </a:lnTo>
                  <a:close/>
                </a:path>
              </a:pathLst>
            </a:custGeom>
            <a:solidFill>
              <a:srgbClr val="FFFFFF"/>
            </a:solidFill>
            <a:ln>
              <a:noFill/>
            </a:ln>
            <a:effectLst>
              <a:outerShdw blurRad="3937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7" name="Graphic 56"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71356" y="3516877"/>
              <a:ext cx="540000" cy="540000"/>
            </a:xfrm>
            <a:prstGeom prst="rect">
              <a:avLst/>
            </a:prstGeom>
          </p:spPr>
        </p:pic>
        <p:pic>
          <p:nvPicPr>
            <p:cNvPr id="59" name="Graphic 58" descr="Magnifying glas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0644" y="1027018"/>
              <a:ext cx="540000" cy="540000"/>
            </a:xfrm>
            <a:prstGeom prst="rect">
              <a:avLst/>
            </a:prstGeom>
          </p:spPr>
        </p:pic>
        <p:pic>
          <p:nvPicPr>
            <p:cNvPr id="61" name="Graphic 60" descr="Puzzl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785" y="3654188"/>
              <a:ext cx="540000" cy="540000"/>
            </a:xfrm>
            <a:prstGeom prst="rect">
              <a:avLst/>
            </a:prstGeom>
          </p:spPr>
        </p:pic>
        <p:pic>
          <p:nvPicPr>
            <p:cNvPr id="63" name="Graphic 62" descr="Pie char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0315" y="4887865"/>
              <a:ext cx="540000" cy="540000"/>
            </a:xfrm>
            <a:prstGeom prst="rect">
              <a:avLst/>
            </a:prstGeom>
          </p:spPr>
        </p:pic>
        <p:sp>
          <p:nvSpPr>
            <p:cNvPr id="64" name="TextBox 63"/>
            <p:cNvSpPr txBox="1"/>
            <p:nvPr/>
          </p:nvSpPr>
          <p:spPr>
            <a:xfrm>
              <a:off x="5406735" y="3027316"/>
              <a:ext cx="1269242" cy="430887"/>
            </a:xfrm>
            <a:prstGeom prst="rect">
              <a:avLst/>
            </a:prstGeom>
            <a:noFill/>
          </p:spPr>
          <p:txBody>
            <a:bodyPr wrap="square" rtlCol="0">
              <a:spAutoFit/>
            </a:bodyPr>
            <a:lstStyle/>
            <a:p>
              <a:pPr algn="ctr"/>
              <a:r>
                <a:rPr lang="en-IN" sz="1050" spc="300" dirty="0">
                  <a:solidFill>
                    <a:srgbClr val="8EC448"/>
                  </a:solidFill>
                  <a:latin typeface="Nexa Bold" panose="02000000000000000000" pitchFamily="50" charset="0"/>
                </a:rPr>
                <a:t>CREATIVE</a:t>
              </a:r>
              <a:endParaRPr lang="en-IN" sz="1050" spc="300" dirty="0">
                <a:solidFill>
                  <a:srgbClr val="8EC448"/>
                </a:solidFill>
                <a:latin typeface="Nexa Bold" panose="02000000000000000000" pitchFamily="50" charset="0"/>
              </a:endParaRPr>
            </a:p>
            <a:p>
              <a:pPr algn="ctr"/>
              <a:r>
                <a:rPr lang="en-IN" sz="1050" spc="300" dirty="0">
                  <a:solidFill>
                    <a:srgbClr val="8EC448"/>
                  </a:solidFill>
                  <a:latin typeface="Nexa Bold" panose="02000000000000000000" pitchFamily="50" charset="0"/>
                </a:rPr>
                <a:t>VENUS</a:t>
              </a:r>
              <a:endParaRPr lang="en-IN" sz="1050" spc="300" dirty="0">
                <a:solidFill>
                  <a:srgbClr val="8EC448"/>
                </a:solidFill>
                <a:latin typeface="Nexa Bold" panose="02000000000000000000" pitchFamily="50" charset="0"/>
              </a:endParaRPr>
            </a:p>
          </p:txBody>
        </p:sp>
        <p:sp>
          <p:nvSpPr>
            <p:cNvPr id="65" name="TextBox 64"/>
            <p:cNvSpPr txBox="1"/>
            <p:nvPr/>
          </p:nvSpPr>
          <p:spPr>
            <a:xfrm>
              <a:off x="7190973" y="3162934"/>
              <a:ext cx="1449290" cy="707886"/>
            </a:xfrm>
            <a:prstGeom prst="rect">
              <a:avLst/>
            </a:prstGeom>
            <a:noFill/>
          </p:spPr>
          <p:txBody>
            <a:bodyPr wrap="square" rtlCol="0">
              <a:spAutoFit/>
            </a:bodyPr>
            <a:lstStyle/>
            <a:p>
              <a:pPr algn="just"/>
              <a:r>
                <a:rPr lang="en-IN" sz="800" dirty="0">
                  <a:solidFill>
                    <a:schemeClr val="bg1">
                      <a:lumMod val="75000"/>
                    </a:schemeClr>
                  </a:solidFill>
                  <a:latin typeface="Nexa Light" panose="02000000000000000000" pitchFamily="50" charset="0"/>
                </a:rPr>
                <a:t>Subscribe to our channel to watch more such videos. Please like, share and comment on the videos.</a:t>
              </a:r>
              <a:endParaRPr lang="en-IN" sz="800" dirty="0">
                <a:solidFill>
                  <a:schemeClr val="bg1">
                    <a:lumMod val="75000"/>
                  </a:schemeClr>
                </a:solidFill>
                <a:latin typeface="Nexa Light" panose="02000000000000000000" pitchFamily="50" charset="0"/>
              </a:endParaRPr>
            </a:p>
          </p:txBody>
        </p:sp>
        <p:sp>
          <p:nvSpPr>
            <p:cNvPr id="66" name="TextBox 65"/>
            <p:cNvSpPr txBox="1"/>
            <p:nvPr/>
          </p:nvSpPr>
          <p:spPr>
            <a:xfrm>
              <a:off x="4631072" y="4766024"/>
              <a:ext cx="1449290" cy="707886"/>
            </a:xfrm>
            <a:prstGeom prst="rect">
              <a:avLst/>
            </a:prstGeom>
            <a:noFill/>
          </p:spPr>
          <p:txBody>
            <a:bodyPr wrap="square" rtlCol="0">
              <a:spAutoFit/>
            </a:bodyPr>
            <a:lstStyle/>
            <a:p>
              <a:pPr algn="just"/>
              <a:r>
                <a:rPr lang="en-IN" sz="800" dirty="0">
                  <a:solidFill>
                    <a:schemeClr val="bg1"/>
                  </a:solidFill>
                  <a:latin typeface="Nexa Light" panose="02000000000000000000" pitchFamily="50" charset="0"/>
                </a:rPr>
                <a:t>Subscribe to our channel to watch more such videos. Please like, share and comment on the videos.</a:t>
              </a:r>
              <a:endParaRPr lang="en-IN" sz="800" dirty="0">
                <a:solidFill>
                  <a:schemeClr val="bg1"/>
                </a:solidFill>
                <a:latin typeface="Nexa Light" panose="02000000000000000000" pitchFamily="50" charset="0"/>
              </a:endParaRPr>
            </a:p>
          </p:txBody>
        </p:sp>
        <p:sp>
          <p:nvSpPr>
            <p:cNvPr id="67" name="TextBox 66"/>
            <p:cNvSpPr txBox="1"/>
            <p:nvPr/>
          </p:nvSpPr>
          <p:spPr>
            <a:xfrm>
              <a:off x="4411105" y="1799320"/>
              <a:ext cx="1449290" cy="707886"/>
            </a:xfrm>
            <a:prstGeom prst="rect">
              <a:avLst/>
            </a:prstGeom>
            <a:noFill/>
          </p:spPr>
          <p:txBody>
            <a:bodyPr wrap="square" rtlCol="0">
              <a:spAutoFit/>
            </a:bodyPr>
            <a:lstStyle/>
            <a:p>
              <a:pPr algn="just"/>
              <a:r>
                <a:rPr lang="en-IN" sz="800" dirty="0">
                  <a:solidFill>
                    <a:schemeClr val="bg1"/>
                  </a:solidFill>
                  <a:latin typeface="Nexa Light" panose="02000000000000000000" pitchFamily="50" charset="0"/>
                </a:rPr>
                <a:t>Subscribe to our channel to watch more such videos. Please like, share and comment on the videos.</a:t>
              </a:r>
              <a:endParaRPr lang="en-IN" sz="800" dirty="0">
                <a:solidFill>
                  <a:schemeClr val="bg1"/>
                </a:solidFill>
                <a:latin typeface="Nexa Light" panose="02000000000000000000" pitchFamily="50" charset="0"/>
              </a:endParaRPr>
            </a:p>
          </p:txBody>
        </p:sp>
        <p:sp>
          <p:nvSpPr>
            <p:cNvPr id="68" name="TextBox 67"/>
            <p:cNvSpPr txBox="1"/>
            <p:nvPr/>
          </p:nvSpPr>
          <p:spPr>
            <a:xfrm>
              <a:off x="6513837" y="2120293"/>
              <a:ext cx="857587" cy="369332"/>
            </a:xfrm>
            <a:prstGeom prst="rect">
              <a:avLst/>
            </a:prstGeom>
            <a:noFill/>
          </p:spPr>
          <p:txBody>
            <a:bodyPr wrap="square" rtlCol="0">
              <a:spAutoFit/>
            </a:bodyPr>
            <a:lstStyle/>
            <a:p>
              <a:r>
                <a:rPr lang="en-IN" dirty="0">
                  <a:solidFill>
                    <a:schemeClr val="bg1">
                      <a:lumMod val="75000"/>
                    </a:schemeClr>
                  </a:solidFill>
                  <a:latin typeface="Eurostile BQ" pitchFamily="50" charset="0"/>
                </a:rPr>
                <a:t>01</a:t>
              </a:r>
              <a:endParaRPr lang="en-IN" dirty="0">
                <a:solidFill>
                  <a:schemeClr val="bg1">
                    <a:lumMod val="75000"/>
                  </a:schemeClr>
                </a:solidFill>
                <a:latin typeface="Eurostile BQ" pitchFamily="50" charset="0"/>
              </a:endParaRPr>
            </a:p>
          </p:txBody>
        </p:sp>
        <p:sp>
          <p:nvSpPr>
            <p:cNvPr id="69" name="TextBox 68"/>
            <p:cNvSpPr txBox="1"/>
            <p:nvPr/>
          </p:nvSpPr>
          <p:spPr>
            <a:xfrm>
              <a:off x="6411850" y="4400622"/>
              <a:ext cx="857587" cy="369332"/>
            </a:xfrm>
            <a:prstGeom prst="rect">
              <a:avLst/>
            </a:prstGeom>
            <a:noFill/>
          </p:spPr>
          <p:txBody>
            <a:bodyPr wrap="square" rtlCol="0">
              <a:spAutoFit/>
            </a:bodyPr>
            <a:lstStyle/>
            <a:p>
              <a:r>
                <a:rPr lang="en-IN" dirty="0">
                  <a:solidFill>
                    <a:schemeClr val="bg1"/>
                  </a:solidFill>
                  <a:latin typeface="Eurostile BQ" pitchFamily="50" charset="0"/>
                </a:rPr>
                <a:t>02</a:t>
              </a:r>
              <a:endParaRPr lang="en-IN" dirty="0">
                <a:solidFill>
                  <a:schemeClr val="bg1"/>
                </a:solidFill>
                <a:latin typeface="Eurostile BQ" pitchFamily="50" charset="0"/>
              </a:endParaRPr>
            </a:p>
          </p:txBody>
        </p:sp>
        <p:sp>
          <p:nvSpPr>
            <p:cNvPr id="70" name="TextBox 69"/>
            <p:cNvSpPr txBox="1"/>
            <p:nvPr/>
          </p:nvSpPr>
          <p:spPr>
            <a:xfrm>
              <a:off x="4393684" y="3201423"/>
              <a:ext cx="857587" cy="369332"/>
            </a:xfrm>
            <a:prstGeom prst="rect">
              <a:avLst/>
            </a:prstGeom>
            <a:noFill/>
          </p:spPr>
          <p:txBody>
            <a:bodyPr wrap="square" rtlCol="0">
              <a:spAutoFit/>
            </a:bodyPr>
            <a:lstStyle/>
            <a:p>
              <a:r>
                <a:rPr lang="en-IN" dirty="0">
                  <a:solidFill>
                    <a:schemeClr val="bg1"/>
                  </a:solidFill>
                  <a:latin typeface="Eurostile BQ" pitchFamily="50" charset="0"/>
                </a:rPr>
                <a:t>03</a:t>
              </a:r>
              <a:endParaRPr lang="en-IN" dirty="0">
                <a:solidFill>
                  <a:schemeClr val="bg1"/>
                </a:solidFill>
                <a:latin typeface="Eurostile BQ" pitchFamily="50" charset="0"/>
              </a:endParaRPr>
            </a:p>
          </p:txBody>
        </p:sp>
        <p:sp>
          <p:nvSpPr>
            <p:cNvPr id="71" name="TextBox 70"/>
            <p:cNvSpPr txBox="1"/>
            <p:nvPr/>
          </p:nvSpPr>
          <p:spPr>
            <a:xfrm>
              <a:off x="7156441" y="2678203"/>
              <a:ext cx="989535" cy="523220"/>
            </a:xfrm>
            <a:prstGeom prst="rect">
              <a:avLst/>
            </a:prstGeom>
            <a:noFill/>
          </p:spPr>
          <p:txBody>
            <a:bodyPr wrap="square" rtlCol="0">
              <a:spAutoFit/>
            </a:bodyPr>
            <a:lstStyle/>
            <a:p>
              <a:r>
                <a:rPr lang="en-IN" sz="2800" dirty="0">
                  <a:solidFill>
                    <a:schemeClr val="bg1">
                      <a:lumMod val="75000"/>
                    </a:schemeClr>
                  </a:solidFill>
                  <a:latin typeface="Nexa Bold" panose="02000000000000000000" pitchFamily="50" charset="0"/>
                </a:rPr>
                <a:t>60%</a:t>
              </a:r>
              <a:endParaRPr lang="en-IN" sz="2800" dirty="0">
                <a:solidFill>
                  <a:schemeClr val="bg1">
                    <a:lumMod val="75000"/>
                  </a:schemeClr>
                </a:solidFill>
                <a:latin typeface="Nexa Bold" panose="02000000000000000000" pitchFamily="50" charset="0"/>
              </a:endParaRPr>
            </a:p>
          </p:txBody>
        </p:sp>
        <p:sp>
          <p:nvSpPr>
            <p:cNvPr id="72" name="TextBox 71"/>
            <p:cNvSpPr txBox="1"/>
            <p:nvPr/>
          </p:nvSpPr>
          <p:spPr>
            <a:xfrm>
              <a:off x="4599929" y="4332256"/>
              <a:ext cx="989535" cy="523220"/>
            </a:xfrm>
            <a:prstGeom prst="rect">
              <a:avLst/>
            </a:prstGeom>
            <a:noFill/>
          </p:spPr>
          <p:txBody>
            <a:bodyPr wrap="square" rtlCol="0">
              <a:spAutoFit/>
            </a:bodyPr>
            <a:lstStyle/>
            <a:p>
              <a:r>
                <a:rPr lang="en-IN" sz="2800" dirty="0">
                  <a:solidFill>
                    <a:schemeClr val="bg1"/>
                  </a:solidFill>
                  <a:latin typeface="Nexa Bold" panose="02000000000000000000" pitchFamily="50" charset="0"/>
                </a:rPr>
                <a:t>70%</a:t>
              </a:r>
              <a:endParaRPr lang="en-IN" sz="2800" dirty="0">
                <a:solidFill>
                  <a:schemeClr val="bg1"/>
                </a:solidFill>
                <a:latin typeface="Nexa Bold" panose="02000000000000000000" pitchFamily="50" charset="0"/>
              </a:endParaRPr>
            </a:p>
          </p:txBody>
        </p:sp>
        <p:sp>
          <p:nvSpPr>
            <p:cNvPr id="73" name="TextBox 72"/>
            <p:cNvSpPr txBox="1"/>
            <p:nvPr/>
          </p:nvSpPr>
          <p:spPr>
            <a:xfrm>
              <a:off x="4900670" y="1329961"/>
              <a:ext cx="989535" cy="523220"/>
            </a:xfrm>
            <a:prstGeom prst="rect">
              <a:avLst/>
            </a:prstGeom>
            <a:noFill/>
          </p:spPr>
          <p:txBody>
            <a:bodyPr wrap="square" rtlCol="0">
              <a:spAutoFit/>
            </a:bodyPr>
            <a:lstStyle/>
            <a:p>
              <a:pPr algn="r"/>
              <a:r>
                <a:rPr lang="en-IN" sz="2800" dirty="0">
                  <a:solidFill>
                    <a:schemeClr val="bg1"/>
                  </a:solidFill>
                  <a:latin typeface="Nexa Bold" panose="02000000000000000000" pitchFamily="50" charset="0"/>
                </a:rPr>
                <a:t>80%</a:t>
              </a:r>
              <a:endParaRPr lang="en-IN" sz="2800" dirty="0">
                <a:solidFill>
                  <a:schemeClr val="bg1"/>
                </a:solidFill>
                <a:latin typeface="Nexa Bold" panose="02000000000000000000" pitchFamily="50" charset="0"/>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p:cNvSpPr/>
          <p:nvPr/>
        </p:nvSpPr>
        <p:spPr>
          <a:xfrm>
            <a:off x="0" y="0"/>
            <a:ext cx="9390743" cy="6858000"/>
          </a:xfrm>
          <a:prstGeom prst="homePlate">
            <a:avLst>
              <a:gd name="adj" fmla="val 34339"/>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p:cNvSpPr/>
          <p:nvPr/>
        </p:nvSpPr>
        <p:spPr>
          <a:xfrm>
            <a:off x="0" y="0"/>
            <a:ext cx="6930572" cy="6858000"/>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94C8">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00B0F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368969" y="1925053"/>
            <a:ext cx="4796590" cy="830997"/>
          </a:xfrm>
          <a:prstGeom prst="rect">
            <a:avLst/>
          </a:prstGeom>
          <a:noFill/>
        </p:spPr>
        <p:txBody>
          <a:bodyPr wrap="square" rtlCol="0">
            <a:spAutoFit/>
          </a:bodyPr>
          <a:lstStyle/>
          <a:p>
            <a:r>
              <a:rPr lang="en-IN" sz="4800" b="1" spc="600" dirty="0">
                <a:solidFill>
                  <a:schemeClr val="bg1"/>
                </a:solidFill>
                <a:latin typeface="Nexa Bold" panose="02000000000000000000" pitchFamily="50" charset="0"/>
              </a:rPr>
              <a:t>RISE UP</a:t>
            </a:r>
            <a:endParaRPr lang="en-IN" sz="4800" b="1" spc="600" dirty="0">
              <a:solidFill>
                <a:schemeClr val="bg1"/>
              </a:solidFill>
              <a:latin typeface="Nexa Bold" panose="02000000000000000000" pitchFamily="50" charset="0"/>
            </a:endParaRPr>
          </a:p>
        </p:txBody>
      </p:sp>
      <p:sp>
        <p:nvSpPr>
          <p:cNvPr id="10" name="TextBox 9"/>
          <p:cNvSpPr txBox="1"/>
          <p:nvPr/>
        </p:nvSpPr>
        <p:spPr>
          <a:xfrm>
            <a:off x="368969" y="2756050"/>
            <a:ext cx="4796590" cy="2031325"/>
          </a:xfrm>
          <a:prstGeom prst="rect">
            <a:avLst/>
          </a:prstGeom>
          <a:noFill/>
        </p:spPr>
        <p:txBody>
          <a:bodyPr wrap="square" rtlCol="0">
            <a:spAutoFit/>
          </a:bodyPr>
          <a:lstStyle/>
          <a:p>
            <a:pPr algn="just"/>
            <a:r>
              <a:rPr lang="en-IN" sz="1400" spc="300" dirty="0">
                <a:solidFill>
                  <a:schemeClr val="bg1"/>
                </a:solidFill>
                <a:latin typeface="Nexa Light" panose="02000000000000000000" pitchFamily="50" charset="0"/>
              </a:rPr>
              <a:t>Add your subheading here. Subscribe to our channel to watch more videos. Thanks for watching. This is a placeholder for text.</a:t>
            </a:r>
            <a:endParaRPr lang="en-IN" sz="1400" spc="300" dirty="0">
              <a:solidFill>
                <a:schemeClr val="bg1"/>
              </a:solidFill>
              <a:latin typeface="Nexa Light" panose="02000000000000000000" pitchFamily="50" charset="0"/>
            </a:endParaRPr>
          </a:p>
          <a:p>
            <a:pPr algn="just"/>
            <a:endParaRPr lang="en-IN" sz="1400" spc="300" dirty="0">
              <a:solidFill>
                <a:schemeClr val="bg1"/>
              </a:solidFill>
              <a:latin typeface="Nexa Light" panose="02000000000000000000" pitchFamily="50" charset="0"/>
            </a:endParaRPr>
          </a:p>
          <a:p>
            <a:pPr algn="just"/>
            <a:r>
              <a:rPr lang="en-IN" sz="1400" spc="300" dirty="0">
                <a:solidFill>
                  <a:schemeClr val="bg1"/>
                </a:solidFill>
                <a:latin typeface="Nexa Light" panose="02000000000000000000" pitchFamily="50" charset="0"/>
              </a:rPr>
              <a:t>Add your subheading here. Subscribe to our channel to watch more videos. Thanks for watching. This is a placeholder for text.</a:t>
            </a:r>
            <a:endParaRPr lang="en-IN" sz="1400" spc="300" dirty="0">
              <a:solidFill>
                <a:schemeClr val="bg1"/>
              </a:solidFill>
              <a:latin typeface="Nexa Light" panose="02000000000000000000" pitchFamily="50" charset="0"/>
            </a:endParaRPr>
          </a:p>
        </p:txBody>
      </p:sp>
      <p:grpSp>
        <p:nvGrpSpPr>
          <p:cNvPr id="21" name="Group 20"/>
          <p:cNvGrpSpPr/>
          <p:nvPr/>
        </p:nvGrpSpPr>
        <p:grpSpPr>
          <a:xfrm>
            <a:off x="417095" y="5618372"/>
            <a:ext cx="1636294" cy="473512"/>
            <a:chOff x="375564" y="5644409"/>
            <a:chExt cx="1636294" cy="473512"/>
          </a:xfrm>
        </p:grpSpPr>
        <p:sp>
          <p:nvSpPr>
            <p:cNvPr id="11" name="Oval 10"/>
            <p:cNvSpPr/>
            <p:nvPr/>
          </p:nvSpPr>
          <p:spPr>
            <a:xfrm>
              <a:off x="375564" y="5644409"/>
              <a:ext cx="473512" cy="4735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963648" y="5644409"/>
              <a:ext cx="473512" cy="4735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1538346" y="5644409"/>
              <a:ext cx="473512" cy="4735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Download from clou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04" y="5707383"/>
              <a:ext cx="360000" cy="360000"/>
            </a:xfrm>
            <a:prstGeom prst="rect">
              <a:avLst/>
            </a:prstGeom>
          </p:spPr>
        </p:pic>
        <p:pic>
          <p:nvPicPr>
            <p:cNvPr id="17" name="Graphic 16" descr="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12" y="5701165"/>
              <a:ext cx="360000" cy="360000"/>
            </a:xfrm>
            <a:prstGeom prst="rect">
              <a:avLst/>
            </a:prstGeom>
          </p:spPr>
        </p:pic>
        <p:pic>
          <p:nvPicPr>
            <p:cNvPr id="19" name="Graphic 18" descr="Lightbulb"/>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5102" y="5706189"/>
              <a:ext cx="360000" cy="360000"/>
            </a:xfrm>
            <a:prstGeom prst="rect">
              <a:avLst/>
            </a:prstGeom>
          </p:spPr>
        </p:pic>
      </p:grpSp>
      <p:sp>
        <p:nvSpPr>
          <p:cNvPr id="22" name="Rectangle: Rounded Corners 21"/>
          <p:cNvSpPr/>
          <p:nvPr/>
        </p:nvSpPr>
        <p:spPr>
          <a:xfrm>
            <a:off x="2830824" y="4970263"/>
            <a:ext cx="2334735" cy="465221"/>
          </a:xfrm>
          <a:prstGeom prst="roundRect">
            <a:avLst>
              <a:gd name="adj" fmla="val 50000"/>
            </a:avLst>
          </a:prstGeom>
          <a:solidFill>
            <a:srgbClr val="05076B"/>
          </a:solidFill>
          <a:ln>
            <a:noFill/>
          </a:ln>
          <a:effectLst>
            <a:outerShdw blurRad="304800" dist="381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2954594" y="5048985"/>
            <a:ext cx="2087194" cy="307777"/>
          </a:xfrm>
          <a:prstGeom prst="rect">
            <a:avLst/>
          </a:prstGeom>
          <a:noFill/>
        </p:spPr>
        <p:txBody>
          <a:bodyPr wrap="square" rtlCol="0">
            <a:spAutoFit/>
          </a:bodyPr>
          <a:lstStyle/>
          <a:p>
            <a:pPr algn="ctr"/>
            <a:r>
              <a:rPr lang="en-IN" sz="1400" b="1" spc="600" dirty="0">
                <a:solidFill>
                  <a:schemeClr val="bg1"/>
                </a:solidFill>
                <a:latin typeface="Nexa Bold" panose="02000000000000000000" pitchFamily="50" charset="0"/>
              </a:rPr>
              <a:t>SUBSCRIBE</a:t>
            </a:r>
            <a:endParaRPr lang="en-IN" sz="1400" b="1" spc="600" dirty="0">
              <a:solidFill>
                <a:schemeClr val="bg1"/>
              </a:solidFill>
              <a:latin typeface="Nexa Bold" panose="02000000000000000000" pitchFamily="50" charset="0"/>
            </a:endParaRPr>
          </a:p>
        </p:txBody>
      </p:sp>
      <p:sp>
        <p:nvSpPr>
          <p:cNvPr id="24" name="TextBox 23"/>
          <p:cNvSpPr txBox="1"/>
          <p:nvPr/>
        </p:nvSpPr>
        <p:spPr>
          <a:xfrm>
            <a:off x="9514513" y="2844474"/>
            <a:ext cx="2398295" cy="1200329"/>
          </a:xfrm>
          <a:prstGeom prst="rect">
            <a:avLst/>
          </a:prstGeom>
          <a:noFill/>
        </p:spPr>
        <p:txBody>
          <a:bodyPr wrap="square" rtlCol="0">
            <a:spAutoFit/>
          </a:bodyPr>
          <a:lstStyle/>
          <a:p>
            <a:pPr algn="r"/>
            <a:r>
              <a:rPr lang="en-IN" sz="7200" b="1" dirty="0">
                <a:solidFill>
                  <a:schemeClr val="tx1">
                    <a:lumMod val="65000"/>
                    <a:lumOff val="35000"/>
                  </a:schemeClr>
                </a:solidFill>
                <a:latin typeface="Nexa Bold" panose="02000000000000000000" pitchFamily="50" charset="0"/>
              </a:rPr>
              <a:t>80</a:t>
            </a:r>
            <a:r>
              <a:rPr lang="en-IN" sz="4000" b="1" dirty="0">
                <a:solidFill>
                  <a:schemeClr val="tx1">
                    <a:lumMod val="65000"/>
                    <a:lumOff val="35000"/>
                  </a:schemeClr>
                </a:solidFill>
                <a:latin typeface="Nexa Bold" panose="02000000000000000000" pitchFamily="50" charset="0"/>
              </a:rPr>
              <a:t>%</a:t>
            </a:r>
            <a:endParaRPr lang="en-IN" sz="7200" b="1" dirty="0">
              <a:solidFill>
                <a:schemeClr val="tx1">
                  <a:lumMod val="65000"/>
                  <a:lumOff val="35000"/>
                </a:schemeClr>
              </a:solidFill>
              <a:latin typeface="Nexa Bold" panose="02000000000000000000" pitchFamily="50" charset="0"/>
            </a:endParaRPr>
          </a:p>
        </p:txBody>
      </p:sp>
      <p:sp>
        <p:nvSpPr>
          <p:cNvPr id="25" name="TextBox 24"/>
          <p:cNvSpPr txBox="1"/>
          <p:nvPr/>
        </p:nvSpPr>
        <p:spPr>
          <a:xfrm>
            <a:off x="9008708" y="4136472"/>
            <a:ext cx="2930930" cy="1107996"/>
          </a:xfrm>
          <a:prstGeom prst="rect">
            <a:avLst/>
          </a:prstGeom>
          <a:noFill/>
        </p:spPr>
        <p:txBody>
          <a:bodyPr wrap="square" rtlCol="0">
            <a:spAutoFit/>
          </a:bodyPr>
          <a:lstStyle/>
          <a:p>
            <a:pPr algn="just"/>
            <a:r>
              <a:rPr lang="en-IN" sz="1100" spc="300" dirty="0">
                <a:solidFill>
                  <a:schemeClr val="bg1">
                    <a:lumMod val="65000"/>
                  </a:schemeClr>
                </a:solidFill>
                <a:latin typeface="Nexa Light" panose="02000000000000000000" pitchFamily="50" charset="0"/>
              </a:rPr>
              <a:t>Add your subheading here. Subscribe to our channel to watch more videos. Thanks for watching. This is a placeholder for text.</a:t>
            </a:r>
            <a:endParaRPr lang="en-IN" sz="1100" spc="300" dirty="0">
              <a:solidFill>
                <a:schemeClr val="bg1">
                  <a:lumMod val="65000"/>
                </a:schemeClr>
              </a:solidFill>
              <a:latin typeface="Nexa Light" panose="02000000000000000000" pitchFamily="50" charset="0"/>
            </a:endParaRPr>
          </a:p>
          <a:p>
            <a:pPr algn="just"/>
            <a:endParaRPr lang="en-IN" sz="1100" spc="300" dirty="0">
              <a:solidFill>
                <a:schemeClr val="bg1">
                  <a:lumMod val="50000"/>
                </a:schemeClr>
              </a:solidFill>
              <a:latin typeface="Nexa Light" panose="02000000000000000000" pitchFamily="50"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p:cNvSpPr/>
          <p:nvPr/>
        </p:nvSpPr>
        <p:spPr>
          <a:xfrm>
            <a:off x="0" y="0"/>
            <a:ext cx="9390743" cy="6858000"/>
          </a:xfrm>
          <a:prstGeom prst="homePlate">
            <a:avLst>
              <a:gd name="adj" fmla="val 34339"/>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p:cNvSpPr/>
          <p:nvPr/>
        </p:nvSpPr>
        <p:spPr>
          <a:xfrm>
            <a:off x="0" y="0"/>
            <a:ext cx="6930572" cy="6858000"/>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7030A0">
              <a:alpha val="7764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rgbClr val="7030A0"/>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368969" y="1925053"/>
            <a:ext cx="4796590" cy="830997"/>
          </a:xfrm>
          <a:prstGeom prst="rect">
            <a:avLst/>
          </a:prstGeom>
          <a:noFill/>
        </p:spPr>
        <p:txBody>
          <a:bodyPr wrap="square" rtlCol="0">
            <a:spAutoFit/>
          </a:bodyPr>
          <a:lstStyle/>
          <a:p>
            <a:r>
              <a:rPr lang="en-IN" sz="4800" b="1" spc="600" dirty="0">
                <a:solidFill>
                  <a:schemeClr val="bg1"/>
                </a:solidFill>
                <a:latin typeface="Nexa Bold" panose="02000000000000000000" pitchFamily="50" charset="0"/>
              </a:rPr>
              <a:t>RISE UP</a:t>
            </a:r>
            <a:endParaRPr lang="en-IN" sz="4800" b="1" spc="600" dirty="0">
              <a:solidFill>
                <a:schemeClr val="bg1"/>
              </a:solidFill>
              <a:latin typeface="Nexa Bold" panose="02000000000000000000" pitchFamily="50" charset="0"/>
            </a:endParaRPr>
          </a:p>
        </p:txBody>
      </p:sp>
      <p:sp>
        <p:nvSpPr>
          <p:cNvPr id="10" name="TextBox 9"/>
          <p:cNvSpPr txBox="1"/>
          <p:nvPr/>
        </p:nvSpPr>
        <p:spPr>
          <a:xfrm>
            <a:off x="368969" y="2756050"/>
            <a:ext cx="4796590" cy="2031325"/>
          </a:xfrm>
          <a:prstGeom prst="rect">
            <a:avLst/>
          </a:prstGeom>
          <a:noFill/>
        </p:spPr>
        <p:txBody>
          <a:bodyPr wrap="square" rtlCol="0">
            <a:spAutoFit/>
          </a:bodyPr>
          <a:lstStyle/>
          <a:p>
            <a:pPr algn="just"/>
            <a:r>
              <a:rPr lang="en-IN" sz="1400" spc="300" dirty="0">
                <a:solidFill>
                  <a:schemeClr val="bg1"/>
                </a:solidFill>
                <a:latin typeface="Nexa Light" panose="02000000000000000000" pitchFamily="50" charset="0"/>
              </a:rPr>
              <a:t>Add your subheading here. Subscribe to our channel to watch more videos. Thanks for watching. This is a placeholder for text.</a:t>
            </a:r>
            <a:endParaRPr lang="en-IN" sz="1400" spc="300" dirty="0">
              <a:solidFill>
                <a:schemeClr val="bg1"/>
              </a:solidFill>
              <a:latin typeface="Nexa Light" panose="02000000000000000000" pitchFamily="50" charset="0"/>
            </a:endParaRPr>
          </a:p>
          <a:p>
            <a:pPr algn="just"/>
            <a:endParaRPr lang="en-IN" sz="1400" spc="300" dirty="0">
              <a:solidFill>
                <a:schemeClr val="bg1"/>
              </a:solidFill>
              <a:latin typeface="Nexa Light" panose="02000000000000000000" pitchFamily="50" charset="0"/>
            </a:endParaRPr>
          </a:p>
          <a:p>
            <a:pPr algn="just"/>
            <a:r>
              <a:rPr lang="en-IN" sz="1400" spc="300" dirty="0">
                <a:solidFill>
                  <a:schemeClr val="bg1"/>
                </a:solidFill>
                <a:latin typeface="Nexa Light" panose="02000000000000000000" pitchFamily="50" charset="0"/>
              </a:rPr>
              <a:t>Add your subheading here. Subscribe to our channel to watch more videos. Thanks for watching. This is a placeholder for text.</a:t>
            </a:r>
            <a:endParaRPr lang="en-IN" sz="1400" spc="300" dirty="0">
              <a:solidFill>
                <a:schemeClr val="bg1"/>
              </a:solidFill>
              <a:latin typeface="Nexa Light" panose="02000000000000000000" pitchFamily="50" charset="0"/>
            </a:endParaRPr>
          </a:p>
        </p:txBody>
      </p:sp>
      <p:grpSp>
        <p:nvGrpSpPr>
          <p:cNvPr id="21" name="Group 20"/>
          <p:cNvGrpSpPr/>
          <p:nvPr/>
        </p:nvGrpSpPr>
        <p:grpSpPr>
          <a:xfrm>
            <a:off x="417095" y="5618372"/>
            <a:ext cx="1636294" cy="473512"/>
            <a:chOff x="375564" y="5644409"/>
            <a:chExt cx="1636294" cy="473512"/>
          </a:xfrm>
        </p:grpSpPr>
        <p:sp>
          <p:nvSpPr>
            <p:cNvPr id="11" name="Oval 10"/>
            <p:cNvSpPr/>
            <p:nvPr/>
          </p:nvSpPr>
          <p:spPr>
            <a:xfrm>
              <a:off x="375564" y="5644409"/>
              <a:ext cx="473512" cy="4735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963648" y="5644409"/>
              <a:ext cx="473512" cy="4735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1538346" y="5644409"/>
              <a:ext cx="473512" cy="4735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Download from clou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04" y="5707383"/>
              <a:ext cx="360000" cy="360000"/>
            </a:xfrm>
            <a:prstGeom prst="rect">
              <a:avLst/>
            </a:prstGeom>
          </p:spPr>
        </p:pic>
        <p:pic>
          <p:nvPicPr>
            <p:cNvPr id="17" name="Graphic 16" descr="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12" y="5701165"/>
              <a:ext cx="360000" cy="360000"/>
            </a:xfrm>
            <a:prstGeom prst="rect">
              <a:avLst/>
            </a:prstGeom>
          </p:spPr>
        </p:pic>
        <p:pic>
          <p:nvPicPr>
            <p:cNvPr id="19" name="Graphic 18" descr="Lightbulb"/>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5102" y="5706189"/>
              <a:ext cx="360000" cy="360000"/>
            </a:xfrm>
            <a:prstGeom prst="rect">
              <a:avLst/>
            </a:prstGeom>
          </p:spPr>
        </p:pic>
      </p:grpSp>
      <p:sp>
        <p:nvSpPr>
          <p:cNvPr id="22" name="Rectangle: Rounded Corners 21"/>
          <p:cNvSpPr/>
          <p:nvPr/>
        </p:nvSpPr>
        <p:spPr>
          <a:xfrm>
            <a:off x="2830824" y="4970263"/>
            <a:ext cx="2334735" cy="465221"/>
          </a:xfrm>
          <a:prstGeom prst="roundRect">
            <a:avLst>
              <a:gd name="adj" fmla="val 50000"/>
            </a:avLst>
          </a:prstGeom>
          <a:solidFill>
            <a:srgbClr val="05076B"/>
          </a:solidFill>
          <a:ln>
            <a:noFill/>
          </a:ln>
          <a:effectLst>
            <a:outerShdw blurRad="304800" dist="381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2954594" y="5048985"/>
            <a:ext cx="2087194" cy="307777"/>
          </a:xfrm>
          <a:prstGeom prst="rect">
            <a:avLst/>
          </a:prstGeom>
          <a:noFill/>
        </p:spPr>
        <p:txBody>
          <a:bodyPr wrap="square" rtlCol="0">
            <a:spAutoFit/>
          </a:bodyPr>
          <a:lstStyle/>
          <a:p>
            <a:pPr algn="ctr"/>
            <a:r>
              <a:rPr lang="en-IN" sz="1400" b="1" spc="600" dirty="0">
                <a:solidFill>
                  <a:schemeClr val="bg1"/>
                </a:solidFill>
                <a:latin typeface="Nexa Bold" panose="02000000000000000000" pitchFamily="50" charset="0"/>
              </a:rPr>
              <a:t>SUBSCRIBE</a:t>
            </a:r>
            <a:endParaRPr lang="en-IN" sz="1400" b="1" spc="600" dirty="0">
              <a:solidFill>
                <a:schemeClr val="bg1"/>
              </a:solidFill>
              <a:latin typeface="Nexa Bold" panose="02000000000000000000" pitchFamily="50" charset="0"/>
            </a:endParaRPr>
          </a:p>
        </p:txBody>
      </p:sp>
      <p:sp>
        <p:nvSpPr>
          <p:cNvPr id="24" name="TextBox 23"/>
          <p:cNvSpPr txBox="1"/>
          <p:nvPr/>
        </p:nvSpPr>
        <p:spPr>
          <a:xfrm>
            <a:off x="9514513" y="2844474"/>
            <a:ext cx="2398295" cy="1200329"/>
          </a:xfrm>
          <a:prstGeom prst="rect">
            <a:avLst/>
          </a:prstGeom>
          <a:noFill/>
        </p:spPr>
        <p:txBody>
          <a:bodyPr wrap="square" rtlCol="0">
            <a:spAutoFit/>
          </a:bodyPr>
          <a:lstStyle/>
          <a:p>
            <a:pPr algn="r"/>
            <a:r>
              <a:rPr lang="en-IN" sz="7200" b="1" dirty="0">
                <a:solidFill>
                  <a:schemeClr val="tx1">
                    <a:lumMod val="65000"/>
                    <a:lumOff val="35000"/>
                  </a:schemeClr>
                </a:solidFill>
                <a:latin typeface="Nexa Bold" panose="02000000000000000000" pitchFamily="50" charset="0"/>
              </a:rPr>
              <a:t>80</a:t>
            </a:r>
            <a:r>
              <a:rPr lang="en-IN" sz="4000" b="1" dirty="0">
                <a:solidFill>
                  <a:schemeClr val="tx1">
                    <a:lumMod val="65000"/>
                    <a:lumOff val="35000"/>
                  </a:schemeClr>
                </a:solidFill>
                <a:latin typeface="Nexa Bold" panose="02000000000000000000" pitchFamily="50" charset="0"/>
              </a:rPr>
              <a:t>%</a:t>
            </a:r>
            <a:endParaRPr lang="en-IN" sz="7200" b="1" dirty="0">
              <a:solidFill>
                <a:schemeClr val="tx1">
                  <a:lumMod val="65000"/>
                  <a:lumOff val="35000"/>
                </a:schemeClr>
              </a:solidFill>
              <a:latin typeface="Nexa Bold" panose="02000000000000000000" pitchFamily="50" charset="0"/>
            </a:endParaRPr>
          </a:p>
        </p:txBody>
      </p:sp>
      <p:sp>
        <p:nvSpPr>
          <p:cNvPr id="25" name="TextBox 24"/>
          <p:cNvSpPr txBox="1"/>
          <p:nvPr/>
        </p:nvSpPr>
        <p:spPr>
          <a:xfrm>
            <a:off x="9008708" y="4136472"/>
            <a:ext cx="2930930" cy="1107996"/>
          </a:xfrm>
          <a:prstGeom prst="rect">
            <a:avLst/>
          </a:prstGeom>
          <a:noFill/>
        </p:spPr>
        <p:txBody>
          <a:bodyPr wrap="square" rtlCol="0">
            <a:spAutoFit/>
          </a:bodyPr>
          <a:lstStyle/>
          <a:p>
            <a:pPr algn="just"/>
            <a:r>
              <a:rPr lang="en-IN" sz="1100" spc="300" dirty="0">
                <a:solidFill>
                  <a:schemeClr val="bg1">
                    <a:lumMod val="65000"/>
                  </a:schemeClr>
                </a:solidFill>
                <a:latin typeface="Nexa Light" panose="02000000000000000000" pitchFamily="50" charset="0"/>
              </a:rPr>
              <a:t>Add your subheading here. Subscribe to our channel to watch more videos. Thanks for watching. This is a placeholder for text.</a:t>
            </a:r>
            <a:endParaRPr lang="en-IN" sz="1100" spc="300" dirty="0">
              <a:solidFill>
                <a:schemeClr val="bg1">
                  <a:lumMod val="65000"/>
                </a:schemeClr>
              </a:solidFill>
              <a:latin typeface="Nexa Light" panose="02000000000000000000" pitchFamily="50" charset="0"/>
            </a:endParaRPr>
          </a:p>
          <a:p>
            <a:pPr algn="just"/>
            <a:endParaRPr lang="en-IN" sz="1100" spc="300" dirty="0">
              <a:solidFill>
                <a:schemeClr val="bg1">
                  <a:lumMod val="50000"/>
                </a:schemeClr>
              </a:solidFill>
              <a:latin typeface="Nexa Light" panose="020000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p:cNvSpPr/>
          <p:nvPr/>
        </p:nvSpPr>
        <p:spPr>
          <a:xfrm>
            <a:off x="0" y="0"/>
            <a:ext cx="9390743" cy="6858000"/>
          </a:xfrm>
          <a:prstGeom prst="homePlate">
            <a:avLst>
              <a:gd name="adj" fmla="val 34339"/>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p:cNvSpPr/>
          <p:nvPr/>
        </p:nvSpPr>
        <p:spPr>
          <a:xfrm>
            <a:off x="0" y="0"/>
            <a:ext cx="6930572" cy="6858000"/>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chemeClr val="accent2">
              <a:alpha val="7764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reeform: Shape 7"/>
          <p:cNvSpPr/>
          <p:nvPr/>
        </p:nvSpPr>
        <p:spPr>
          <a:xfrm rot="5400000">
            <a:off x="11282758" y="18526"/>
            <a:ext cx="510673" cy="473621"/>
          </a:xfrm>
          <a:custGeom>
            <a:avLst/>
            <a:gdLst>
              <a:gd name="connsiteX0" fmla="*/ 0 w 6930572"/>
              <a:gd name="connsiteY0" fmla="*/ 0 h 6858000"/>
              <a:gd name="connsiteX1" fmla="*/ 4575603 w 6930572"/>
              <a:gd name="connsiteY1" fmla="*/ 0 h 6858000"/>
              <a:gd name="connsiteX2" fmla="*/ 6930572 w 6930572"/>
              <a:gd name="connsiteY2" fmla="*/ 3429000 h 6858000"/>
              <a:gd name="connsiteX3" fmla="*/ 4575603 w 6930572"/>
              <a:gd name="connsiteY3" fmla="*/ 6858000 h 6858000"/>
              <a:gd name="connsiteX4" fmla="*/ 0 w 693057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0572" h="6858000">
                <a:moveTo>
                  <a:pt x="0" y="0"/>
                </a:moveTo>
                <a:lnTo>
                  <a:pt x="4575603" y="0"/>
                </a:lnTo>
                <a:lnTo>
                  <a:pt x="6930572" y="3429000"/>
                </a:lnTo>
                <a:lnTo>
                  <a:pt x="4575603" y="6858000"/>
                </a:lnTo>
                <a:lnTo>
                  <a:pt x="0" y="6858000"/>
                </a:lnTo>
                <a:close/>
              </a:path>
            </a:pathLst>
          </a:custGeom>
          <a:solidFill>
            <a:schemeClr val="accent2"/>
          </a:solidFill>
          <a:ln>
            <a:no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368969" y="1925053"/>
            <a:ext cx="4796590" cy="830997"/>
          </a:xfrm>
          <a:prstGeom prst="rect">
            <a:avLst/>
          </a:prstGeom>
          <a:noFill/>
        </p:spPr>
        <p:txBody>
          <a:bodyPr wrap="square" rtlCol="0">
            <a:spAutoFit/>
          </a:bodyPr>
          <a:lstStyle/>
          <a:p>
            <a:r>
              <a:rPr lang="en-IN" sz="4800" b="1" spc="600" dirty="0">
                <a:solidFill>
                  <a:schemeClr val="bg1"/>
                </a:solidFill>
                <a:latin typeface="Nexa Bold" panose="02000000000000000000" pitchFamily="50" charset="0"/>
              </a:rPr>
              <a:t>RISE UP</a:t>
            </a:r>
            <a:endParaRPr lang="en-IN" sz="4800" b="1" spc="600" dirty="0">
              <a:solidFill>
                <a:schemeClr val="bg1"/>
              </a:solidFill>
              <a:latin typeface="Nexa Bold" panose="02000000000000000000" pitchFamily="50" charset="0"/>
            </a:endParaRPr>
          </a:p>
        </p:txBody>
      </p:sp>
      <p:sp>
        <p:nvSpPr>
          <p:cNvPr id="10" name="TextBox 9"/>
          <p:cNvSpPr txBox="1"/>
          <p:nvPr/>
        </p:nvSpPr>
        <p:spPr>
          <a:xfrm>
            <a:off x="368969" y="2756050"/>
            <a:ext cx="4796590" cy="2031325"/>
          </a:xfrm>
          <a:prstGeom prst="rect">
            <a:avLst/>
          </a:prstGeom>
          <a:noFill/>
        </p:spPr>
        <p:txBody>
          <a:bodyPr wrap="square" rtlCol="0">
            <a:spAutoFit/>
          </a:bodyPr>
          <a:lstStyle/>
          <a:p>
            <a:pPr algn="just"/>
            <a:r>
              <a:rPr lang="en-IN" sz="1400" spc="300" dirty="0">
                <a:solidFill>
                  <a:schemeClr val="bg1"/>
                </a:solidFill>
                <a:latin typeface="Nexa Light" panose="02000000000000000000" pitchFamily="50" charset="0"/>
              </a:rPr>
              <a:t>Add your subheading here. Subscribe to our channel to watch more videos. Thanks for watching. This is a placeholder for text.</a:t>
            </a:r>
            <a:endParaRPr lang="en-IN" sz="1400" spc="300" dirty="0">
              <a:solidFill>
                <a:schemeClr val="bg1"/>
              </a:solidFill>
              <a:latin typeface="Nexa Light" panose="02000000000000000000" pitchFamily="50" charset="0"/>
            </a:endParaRPr>
          </a:p>
          <a:p>
            <a:pPr algn="just"/>
            <a:endParaRPr lang="en-IN" sz="1400" spc="300" dirty="0">
              <a:solidFill>
                <a:schemeClr val="bg1"/>
              </a:solidFill>
              <a:latin typeface="Nexa Light" panose="02000000000000000000" pitchFamily="50" charset="0"/>
            </a:endParaRPr>
          </a:p>
          <a:p>
            <a:pPr algn="just"/>
            <a:r>
              <a:rPr lang="en-IN" sz="1400" spc="300" dirty="0">
                <a:solidFill>
                  <a:schemeClr val="bg1"/>
                </a:solidFill>
                <a:latin typeface="Nexa Light" panose="02000000000000000000" pitchFamily="50" charset="0"/>
              </a:rPr>
              <a:t>Add your subheading here. Subscribe to our channel to watch more videos. Thanks for watching. This is a placeholder for text.</a:t>
            </a:r>
            <a:endParaRPr lang="en-IN" sz="1400" spc="300" dirty="0">
              <a:solidFill>
                <a:schemeClr val="bg1"/>
              </a:solidFill>
              <a:latin typeface="Nexa Light" panose="02000000000000000000" pitchFamily="50" charset="0"/>
            </a:endParaRPr>
          </a:p>
        </p:txBody>
      </p:sp>
      <p:grpSp>
        <p:nvGrpSpPr>
          <p:cNvPr id="21" name="Group 20"/>
          <p:cNvGrpSpPr/>
          <p:nvPr/>
        </p:nvGrpSpPr>
        <p:grpSpPr>
          <a:xfrm>
            <a:off x="417095" y="5618372"/>
            <a:ext cx="1636294" cy="473512"/>
            <a:chOff x="375564" y="5644409"/>
            <a:chExt cx="1636294" cy="473512"/>
          </a:xfrm>
        </p:grpSpPr>
        <p:sp>
          <p:nvSpPr>
            <p:cNvPr id="11" name="Oval 10"/>
            <p:cNvSpPr/>
            <p:nvPr/>
          </p:nvSpPr>
          <p:spPr>
            <a:xfrm>
              <a:off x="375564" y="5644409"/>
              <a:ext cx="473512" cy="4735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963648" y="5644409"/>
              <a:ext cx="473512" cy="4735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1538346" y="5644409"/>
              <a:ext cx="473512" cy="473512"/>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descr="Download from clou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04" y="5707383"/>
              <a:ext cx="360000" cy="360000"/>
            </a:xfrm>
            <a:prstGeom prst="rect">
              <a:avLst/>
            </a:prstGeom>
          </p:spPr>
        </p:pic>
        <p:pic>
          <p:nvPicPr>
            <p:cNvPr id="17" name="Graphic 16" descr="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12" y="5701165"/>
              <a:ext cx="360000" cy="360000"/>
            </a:xfrm>
            <a:prstGeom prst="rect">
              <a:avLst/>
            </a:prstGeom>
          </p:spPr>
        </p:pic>
        <p:pic>
          <p:nvPicPr>
            <p:cNvPr id="19" name="Graphic 18" descr="Lightbulb"/>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5102" y="5706189"/>
              <a:ext cx="360000" cy="360000"/>
            </a:xfrm>
            <a:prstGeom prst="rect">
              <a:avLst/>
            </a:prstGeom>
          </p:spPr>
        </p:pic>
      </p:grpSp>
      <p:sp>
        <p:nvSpPr>
          <p:cNvPr id="22" name="Rectangle: Rounded Corners 21"/>
          <p:cNvSpPr/>
          <p:nvPr/>
        </p:nvSpPr>
        <p:spPr>
          <a:xfrm>
            <a:off x="2830824" y="4970263"/>
            <a:ext cx="2334735" cy="465221"/>
          </a:xfrm>
          <a:prstGeom prst="roundRect">
            <a:avLst>
              <a:gd name="adj" fmla="val 50000"/>
            </a:avLst>
          </a:prstGeom>
          <a:solidFill>
            <a:schemeClr val="tx1">
              <a:lumMod val="75000"/>
              <a:lumOff val="25000"/>
            </a:schemeClr>
          </a:solidFill>
          <a:ln>
            <a:noFill/>
          </a:ln>
          <a:effectLst>
            <a:outerShdw blurRad="304800" dist="381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2954594" y="5048985"/>
            <a:ext cx="2087194" cy="307777"/>
          </a:xfrm>
          <a:prstGeom prst="rect">
            <a:avLst/>
          </a:prstGeom>
          <a:noFill/>
        </p:spPr>
        <p:txBody>
          <a:bodyPr wrap="square" rtlCol="0">
            <a:spAutoFit/>
          </a:bodyPr>
          <a:lstStyle/>
          <a:p>
            <a:pPr algn="ctr"/>
            <a:r>
              <a:rPr lang="en-IN" sz="1400" b="1" spc="600" dirty="0">
                <a:solidFill>
                  <a:schemeClr val="bg1"/>
                </a:solidFill>
                <a:latin typeface="Nexa Bold" panose="02000000000000000000" pitchFamily="50" charset="0"/>
              </a:rPr>
              <a:t>SUBSCRIBE</a:t>
            </a:r>
            <a:endParaRPr lang="en-IN" sz="1400" b="1" spc="600" dirty="0">
              <a:solidFill>
                <a:schemeClr val="bg1"/>
              </a:solidFill>
              <a:latin typeface="Nexa Bold" panose="02000000000000000000" pitchFamily="50" charset="0"/>
            </a:endParaRPr>
          </a:p>
        </p:txBody>
      </p:sp>
      <p:sp>
        <p:nvSpPr>
          <p:cNvPr id="24" name="TextBox 23"/>
          <p:cNvSpPr txBox="1"/>
          <p:nvPr/>
        </p:nvSpPr>
        <p:spPr>
          <a:xfrm>
            <a:off x="9514513" y="2844474"/>
            <a:ext cx="2398295" cy="1200329"/>
          </a:xfrm>
          <a:prstGeom prst="rect">
            <a:avLst/>
          </a:prstGeom>
          <a:noFill/>
        </p:spPr>
        <p:txBody>
          <a:bodyPr wrap="square" rtlCol="0">
            <a:spAutoFit/>
          </a:bodyPr>
          <a:lstStyle/>
          <a:p>
            <a:pPr algn="r"/>
            <a:r>
              <a:rPr lang="en-IN" sz="7200" b="1" dirty="0">
                <a:solidFill>
                  <a:schemeClr val="tx1">
                    <a:lumMod val="65000"/>
                    <a:lumOff val="35000"/>
                  </a:schemeClr>
                </a:solidFill>
                <a:latin typeface="Nexa Bold" panose="02000000000000000000" pitchFamily="50" charset="0"/>
              </a:rPr>
              <a:t>80</a:t>
            </a:r>
            <a:r>
              <a:rPr lang="en-IN" sz="4000" b="1" dirty="0">
                <a:solidFill>
                  <a:schemeClr val="tx1">
                    <a:lumMod val="65000"/>
                    <a:lumOff val="35000"/>
                  </a:schemeClr>
                </a:solidFill>
                <a:latin typeface="Nexa Bold" panose="02000000000000000000" pitchFamily="50" charset="0"/>
              </a:rPr>
              <a:t>%</a:t>
            </a:r>
            <a:endParaRPr lang="en-IN" sz="7200" b="1" dirty="0">
              <a:solidFill>
                <a:schemeClr val="tx1">
                  <a:lumMod val="65000"/>
                  <a:lumOff val="35000"/>
                </a:schemeClr>
              </a:solidFill>
              <a:latin typeface="Nexa Bold" panose="02000000000000000000" pitchFamily="50" charset="0"/>
            </a:endParaRPr>
          </a:p>
        </p:txBody>
      </p:sp>
      <p:sp>
        <p:nvSpPr>
          <p:cNvPr id="25" name="TextBox 24"/>
          <p:cNvSpPr txBox="1"/>
          <p:nvPr/>
        </p:nvSpPr>
        <p:spPr>
          <a:xfrm>
            <a:off x="9008708" y="4136472"/>
            <a:ext cx="2930930" cy="1107996"/>
          </a:xfrm>
          <a:prstGeom prst="rect">
            <a:avLst/>
          </a:prstGeom>
          <a:noFill/>
        </p:spPr>
        <p:txBody>
          <a:bodyPr wrap="square" rtlCol="0">
            <a:spAutoFit/>
          </a:bodyPr>
          <a:lstStyle/>
          <a:p>
            <a:pPr algn="just"/>
            <a:r>
              <a:rPr lang="en-IN" sz="1100" spc="300" dirty="0">
                <a:solidFill>
                  <a:schemeClr val="bg1">
                    <a:lumMod val="65000"/>
                  </a:schemeClr>
                </a:solidFill>
                <a:latin typeface="Nexa Light" panose="02000000000000000000" pitchFamily="50" charset="0"/>
              </a:rPr>
              <a:t>Add your subheading here. Subscribe to our channel to watch more videos. Thanks for watching. This is a placeholder for text.</a:t>
            </a:r>
            <a:endParaRPr lang="en-IN" sz="1100" spc="300" dirty="0">
              <a:solidFill>
                <a:schemeClr val="bg1">
                  <a:lumMod val="65000"/>
                </a:schemeClr>
              </a:solidFill>
              <a:latin typeface="Nexa Light" panose="02000000000000000000" pitchFamily="50" charset="0"/>
            </a:endParaRPr>
          </a:p>
          <a:p>
            <a:pPr algn="just"/>
            <a:endParaRPr lang="en-IN" sz="1100" spc="300" dirty="0">
              <a:solidFill>
                <a:schemeClr val="bg1">
                  <a:lumMod val="50000"/>
                </a:schemeClr>
              </a:solidFill>
              <a:latin typeface="Nexa Light" panose="020000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 name="Group 198"/>
          <p:cNvGrpSpPr/>
          <p:nvPr/>
        </p:nvGrpSpPr>
        <p:grpSpPr>
          <a:xfrm flipH="1">
            <a:off x="17701" y="2218034"/>
            <a:ext cx="12060000" cy="3895488"/>
            <a:chOff x="266353" y="1965298"/>
            <a:chExt cx="12060000" cy="3895488"/>
          </a:xfrm>
          <a:effectLst/>
        </p:grpSpPr>
        <p:grpSp>
          <p:nvGrpSpPr>
            <p:cNvPr id="198" name="Group 197"/>
            <p:cNvGrpSpPr/>
            <p:nvPr/>
          </p:nvGrpSpPr>
          <p:grpSpPr>
            <a:xfrm>
              <a:off x="1829231" y="5248178"/>
              <a:ext cx="1465719" cy="474216"/>
              <a:chOff x="839214" y="734092"/>
              <a:chExt cx="2859982" cy="925314"/>
            </a:xfrm>
          </p:grpSpPr>
          <p:sp>
            <p:nvSpPr>
              <p:cNvPr id="196" name="Freeform: Shape 195"/>
              <p:cNvSpPr/>
              <p:nvPr/>
            </p:nvSpPr>
            <p:spPr>
              <a:xfrm>
                <a:off x="839214" y="734092"/>
                <a:ext cx="2519558" cy="923258"/>
              </a:xfrm>
              <a:custGeom>
                <a:avLst/>
                <a:gdLst>
                  <a:gd name="connsiteX0" fmla="*/ 1543306 w 2519558"/>
                  <a:gd name="connsiteY0" fmla="*/ 0 h 923258"/>
                  <a:gd name="connsiteX1" fmla="*/ 2519558 w 2519558"/>
                  <a:gd name="connsiteY1" fmla="*/ 751159 h 923258"/>
                  <a:gd name="connsiteX2" fmla="*/ 2499724 w 2519558"/>
                  <a:gd name="connsiteY2" fmla="*/ 902544 h 923258"/>
                  <a:gd name="connsiteX3" fmla="*/ 2491367 w 2519558"/>
                  <a:gd name="connsiteY3" fmla="*/ 923258 h 923258"/>
                  <a:gd name="connsiteX4" fmla="*/ 10202 w 2519558"/>
                  <a:gd name="connsiteY4" fmla="*/ 923258 h 923258"/>
                  <a:gd name="connsiteX5" fmla="*/ 0 w 2519558"/>
                  <a:gd name="connsiteY5" fmla="*/ 845391 h 923258"/>
                  <a:gd name="connsiteX6" fmla="*/ 712207 w 2519558"/>
                  <a:gd name="connsiteY6" fmla="*/ 297397 h 923258"/>
                  <a:gd name="connsiteX7" fmla="*/ 765569 w 2519558"/>
                  <a:gd name="connsiteY7" fmla="*/ 301536 h 923258"/>
                  <a:gd name="connsiteX8" fmla="*/ 852992 w 2519558"/>
                  <a:gd name="connsiteY8" fmla="*/ 220009 h 923258"/>
                  <a:gd name="connsiteX9" fmla="*/ 1543306 w 2519558"/>
                  <a:gd name="connsiteY9" fmla="*/ 0 h 92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9558" h="923258">
                    <a:moveTo>
                      <a:pt x="1543306" y="0"/>
                    </a:moveTo>
                    <a:cubicBezTo>
                      <a:pt x="2082475" y="0"/>
                      <a:pt x="2519558" y="336305"/>
                      <a:pt x="2519558" y="751159"/>
                    </a:cubicBezTo>
                    <a:cubicBezTo>
                      <a:pt x="2519558" y="803016"/>
                      <a:pt x="2512729" y="853645"/>
                      <a:pt x="2499724" y="902544"/>
                    </a:cubicBezTo>
                    <a:lnTo>
                      <a:pt x="2491367" y="923258"/>
                    </a:lnTo>
                    <a:lnTo>
                      <a:pt x="10202" y="923258"/>
                    </a:lnTo>
                    <a:lnTo>
                      <a:pt x="0" y="845391"/>
                    </a:lnTo>
                    <a:cubicBezTo>
                      <a:pt x="0" y="542742"/>
                      <a:pt x="318866" y="297397"/>
                      <a:pt x="712207" y="297397"/>
                    </a:cubicBezTo>
                    <a:lnTo>
                      <a:pt x="765569" y="301536"/>
                    </a:lnTo>
                    <a:lnTo>
                      <a:pt x="852992" y="220009"/>
                    </a:lnTo>
                    <a:cubicBezTo>
                      <a:pt x="1029659" y="84076"/>
                      <a:pt x="1273722" y="0"/>
                      <a:pt x="1543306" y="0"/>
                    </a:cubicBezTo>
                    <a:close/>
                  </a:path>
                </a:pathLst>
              </a:cu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7" name="Freeform: Shape 196"/>
              <p:cNvSpPr/>
              <p:nvPr/>
            </p:nvSpPr>
            <p:spPr>
              <a:xfrm>
                <a:off x="1666082" y="914399"/>
                <a:ext cx="2033114" cy="745007"/>
              </a:xfrm>
              <a:custGeom>
                <a:avLst/>
                <a:gdLst>
                  <a:gd name="connsiteX0" fmla="*/ 1543306 w 2519558"/>
                  <a:gd name="connsiteY0" fmla="*/ 0 h 923258"/>
                  <a:gd name="connsiteX1" fmla="*/ 2519558 w 2519558"/>
                  <a:gd name="connsiteY1" fmla="*/ 751159 h 923258"/>
                  <a:gd name="connsiteX2" fmla="*/ 2499724 w 2519558"/>
                  <a:gd name="connsiteY2" fmla="*/ 902544 h 923258"/>
                  <a:gd name="connsiteX3" fmla="*/ 2491367 w 2519558"/>
                  <a:gd name="connsiteY3" fmla="*/ 923258 h 923258"/>
                  <a:gd name="connsiteX4" fmla="*/ 10202 w 2519558"/>
                  <a:gd name="connsiteY4" fmla="*/ 923258 h 923258"/>
                  <a:gd name="connsiteX5" fmla="*/ 0 w 2519558"/>
                  <a:gd name="connsiteY5" fmla="*/ 845391 h 923258"/>
                  <a:gd name="connsiteX6" fmla="*/ 712207 w 2519558"/>
                  <a:gd name="connsiteY6" fmla="*/ 297397 h 923258"/>
                  <a:gd name="connsiteX7" fmla="*/ 765569 w 2519558"/>
                  <a:gd name="connsiteY7" fmla="*/ 301536 h 923258"/>
                  <a:gd name="connsiteX8" fmla="*/ 852992 w 2519558"/>
                  <a:gd name="connsiteY8" fmla="*/ 220009 h 923258"/>
                  <a:gd name="connsiteX9" fmla="*/ 1543306 w 2519558"/>
                  <a:gd name="connsiteY9" fmla="*/ 0 h 92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9558" h="923258">
                    <a:moveTo>
                      <a:pt x="1543306" y="0"/>
                    </a:moveTo>
                    <a:cubicBezTo>
                      <a:pt x="2082475" y="0"/>
                      <a:pt x="2519558" y="336305"/>
                      <a:pt x="2519558" y="751159"/>
                    </a:cubicBezTo>
                    <a:cubicBezTo>
                      <a:pt x="2519558" y="803016"/>
                      <a:pt x="2512729" y="853645"/>
                      <a:pt x="2499724" y="902544"/>
                    </a:cubicBezTo>
                    <a:lnTo>
                      <a:pt x="2491367" y="923258"/>
                    </a:lnTo>
                    <a:lnTo>
                      <a:pt x="10202" y="923258"/>
                    </a:lnTo>
                    <a:lnTo>
                      <a:pt x="0" y="845391"/>
                    </a:lnTo>
                    <a:cubicBezTo>
                      <a:pt x="0" y="542742"/>
                      <a:pt x="318866" y="297397"/>
                      <a:pt x="712207" y="297397"/>
                    </a:cubicBezTo>
                    <a:lnTo>
                      <a:pt x="765569" y="301536"/>
                    </a:lnTo>
                    <a:lnTo>
                      <a:pt x="852992" y="220009"/>
                    </a:lnTo>
                    <a:cubicBezTo>
                      <a:pt x="1029659" y="84076"/>
                      <a:pt x="1273722" y="0"/>
                      <a:pt x="1543306"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1" name="Rectangle: Rounded Corners 170"/>
            <p:cNvSpPr/>
            <p:nvPr/>
          </p:nvSpPr>
          <p:spPr>
            <a:xfrm>
              <a:off x="266353" y="5781808"/>
              <a:ext cx="12060000" cy="7897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1" name="Group 80"/>
            <p:cNvGrpSpPr/>
            <p:nvPr/>
          </p:nvGrpSpPr>
          <p:grpSpPr>
            <a:xfrm>
              <a:off x="6639885" y="3481300"/>
              <a:ext cx="4176116" cy="734414"/>
              <a:chOff x="4391264" y="2792265"/>
              <a:chExt cx="4919714" cy="865183"/>
            </a:xfrm>
          </p:grpSpPr>
          <p:sp>
            <p:nvSpPr>
              <p:cNvPr id="69" name="Trapezoid 68"/>
              <p:cNvSpPr/>
              <p:nvPr/>
            </p:nvSpPr>
            <p:spPr>
              <a:xfrm>
                <a:off x="4391264" y="2792265"/>
                <a:ext cx="4919714" cy="865183"/>
              </a:xfrm>
              <a:prstGeom prst="trapezoid">
                <a:avLst>
                  <a:gd name="adj" fmla="val 7198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Freeform: Shape 79"/>
              <p:cNvSpPr/>
              <p:nvPr/>
            </p:nvSpPr>
            <p:spPr>
              <a:xfrm>
                <a:off x="4480720" y="2838033"/>
                <a:ext cx="4740803" cy="773647"/>
              </a:xfrm>
              <a:custGeom>
                <a:avLst/>
                <a:gdLst>
                  <a:gd name="connsiteX0" fmla="*/ 51831 w 4740803"/>
                  <a:gd name="connsiteY0" fmla="*/ 701647 h 773647"/>
                  <a:gd name="connsiteX1" fmla="*/ 4688972 w 4740803"/>
                  <a:gd name="connsiteY1" fmla="*/ 701647 h 773647"/>
                  <a:gd name="connsiteX2" fmla="*/ 4740803 w 4740803"/>
                  <a:gd name="connsiteY2" fmla="*/ 773647 h 773647"/>
                  <a:gd name="connsiteX3" fmla="*/ 0 w 4740803"/>
                  <a:gd name="connsiteY3" fmla="*/ 773647 h 773647"/>
                  <a:gd name="connsiteX4" fmla="*/ 136016 w 4740803"/>
                  <a:gd name="connsiteY4" fmla="*/ 584705 h 773647"/>
                  <a:gd name="connsiteX5" fmla="*/ 4604788 w 4740803"/>
                  <a:gd name="connsiteY5" fmla="*/ 584705 h 773647"/>
                  <a:gd name="connsiteX6" fmla="*/ 4656619 w 4740803"/>
                  <a:gd name="connsiteY6" fmla="*/ 656705 h 773647"/>
                  <a:gd name="connsiteX7" fmla="*/ 84184 w 4740803"/>
                  <a:gd name="connsiteY7" fmla="*/ 656705 h 773647"/>
                  <a:gd name="connsiteX8" fmla="*/ 220199 w 4740803"/>
                  <a:gd name="connsiteY8" fmla="*/ 467764 h 773647"/>
                  <a:gd name="connsiteX9" fmla="*/ 4520604 w 4740803"/>
                  <a:gd name="connsiteY9" fmla="*/ 467764 h 773647"/>
                  <a:gd name="connsiteX10" fmla="*/ 4572436 w 4740803"/>
                  <a:gd name="connsiteY10" fmla="*/ 539764 h 773647"/>
                  <a:gd name="connsiteX11" fmla="*/ 168368 w 4740803"/>
                  <a:gd name="connsiteY11" fmla="*/ 539764 h 773647"/>
                  <a:gd name="connsiteX12" fmla="*/ 304383 w 4740803"/>
                  <a:gd name="connsiteY12" fmla="*/ 350823 h 773647"/>
                  <a:gd name="connsiteX13" fmla="*/ 4436421 w 4740803"/>
                  <a:gd name="connsiteY13" fmla="*/ 350823 h 773647"/>
                  <a:gd name="connsiteX14" fmla="*/ 4488252 w 4740803"/>
                  <a:gd name="connsiteY14" fmla="*/ 422823 h 773647"/>
                  <a:gd name="connsiteX15" fmla="*/ 252551 w 4740803"/>
                  <a:gd name="connsiteY15" fmla="*/ 422823 h 773647"/>
                  <a:gd name="connsiteX16" fmla="*/ 388566 w 4740803"/>
                  <a:gd name="connsiteY16" fmla="*/ 233882 h 773647"/>
                  <a:gd name="connsiteX17" fmla="*/ 4352237 w 4740803"/>
                  <a:gd name="connsiteY17" fmla="*/ 233882 h 773647"/>
                  <a:gd name="connsiteX18" fmla="*/ 4404069 w 4740803"/>
                  <a:gd name="connsiteY18" fmla="*/ 305882 h 773647"/>
                  <a:gd name="connsiteX19" fmla="*/ 336735 w 4740803"/>
                  <a:gd name="connsiteY19" fmla="*/ 305882 h 773647"/>
                  <a:gd name="connsiteX20" fmla="*/ 472750 w 4740803"/>
                  <a:gd name="connsiteY20" fmla="*/ 116941 h 773647"/>
                  <a:gd name="connsiteX21" fmla="*/ 4268054 w 4740803"/>
                  <a:gd name="connsiteY21" fmla="*/ 116941 h 773647"/>
                  <a:gd name="connsiteX22" fmla="*/ 4319885 w 4740803"/>
                  <a:gd name="connsiteY22" fmla="*/ 188941 h 773647"/>
                  <a:gd name="connsiteX23" fmla="*/ 420918 w 4740803"/>
                  <a:gd name="connsiteY23" fmla="*/ 188941 h 773647"/>
                  <a:gd name="connsiteX24" fmla="*/ 556933 w 4740803"/>
                  <a:gd name="connsiteY24" fmla="*/ 0 h 773647"/>
                  <a:gd name="connsiteX25" fmla="*/ 4183870 w 4740803"/>
                  <a:gd name="connsiteY25" fmla="*/ 0 h 773647"/>
                  <a:gd name="connsiteX26" fmla="*/ 4235702 w 4740803"/>
                  <a:gd name="connsiteY26" fmla="*/ 72000 h 773647"/>
                  <a:gd name="connsiteX27" fmla="*/ 505102 w 4740803"/>
                  <a:gd name="connsiteY27" fmla="*/ 72000 h 77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40803" h="773647">
                    <a:moveTo>
                      <a:pt x="51831" y="701647"/>
                    </a:moveTo>
                    <a:lnTo>
                      <a:pt x="4688972" y="701647"/>
                    </a:lnTo>
                    <a:lnTo>
                      <a:pt x="4740803" y="773647"/>
                    </a:lnTo>
                    <a:lnTo>
                      <a:pt x="0" y="773647"/>
                    </a:lnTo>
                    <a:close/>
                    <a:moveTo>
                      <a:pt x="136016" y="584705"/>
                    </a:moveTo>
                    <a:lnTo>
                      <a:pt x="4604788" y="584705"/>
                    </a:lnTo>
                    <a:lnTo>
                      <a:pt x="4656619" y="656705"/>
                    </a:lnTo>
                    <a:lnTo>
                      <a:pt x="84184" y="656705"/>
                    </a:lnTo>
                    <a:close/>
                    <a:moveTo>
                      <a:pt x="220199" y="467764"/>
                    </a:moveTo>
                    <a:lnTo>
                      <a:pt x="4520604" y="467764"/>
                    </a:lnTo>
                    <a:lnTo>
                      <a:pt x="4572436" y="539764"/>
                    </a:lnTo>
                    <a:lnTo>
                      <a:pt x="168368" y="539764"/>
                    </a:lnTo>
                    <a:close/>
                    <a:moveTo>
                      <a:pt x="304383" y="350823"/>
                    </a:moveTo>
                    <a:lnTo>
                      <a:pt x="4436421" y="350823"/>
                    </a:lnTo>
                    <a:lnTo>
                      <a:pt x="4488252" y="422823"/>
                    </a:lnTo>
                    <a:lnTo>
                      <a:pt x="252551" y="422823"/>
                    </a:lnTo>
                    <a:close/>
                    <a:moveTo>
                      <a:pt x="388566" y="233882"/>
                    </a:moveTo>
                    <a:lnTo>
                      <a:pt x="4352237" y="233882"/>
                    </a:lnTo>
                    <a:lnTo>
                      <a:pt x="4404069" y="305882"/>
                    </a:lnTo>
                    <a:lnTo>
                      <a:pt x="336735" y="305882"/>
                    </a:lnTo>
                    <a:close/>
                    <a:moveTo>
                      <a:pt x="472750" y="116941"/>
                    </a:moveTo>
                    <a:lnTo>
                      <a:pt x="4268054" y="116941"/>
                    </a:lnTo>
                    <a:lnTo>
                      <a:pt x="4319885" y="188941"/>
                    </a:lnTo>
                    <a:lnTo>
                      <a:pt x="420918" y="188941"/>
                    </a:lnTo>
                    <a:close/>
                    <a:moveTo>
                      <a:pt x="556933" y="0"/>
                    </a:moveTo>
                    <a:lnTo>
                      <a:pt x="4183870" y="0"/>
                    </a:lnTo>
                    <a:lnTo>
                      <a:pt x="4235702" y="72000"/>
                    </a:lnTo>
                    <a:lnTo>
                      <a:pt x="505102" y="72000"/>
                    </a:lnTo>
                    <a:close/>
                  </a:path>
                </a:pathLst>
              </a:custGeom>
              <a:solidFill>
                <a:srgbClr val="2A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Arrow: Pentagon 88"/>
            <p:cNvSpPr/>
            <p:nvPr/>
          </p:nvSpPr>
          <p:spPr>
            <a:xfrm rot="16200000">
              <a:off x="7079170" y="1490938"/>
              <a:ext cx="2063473" cy="3012194"/>
            </a:xfrm>
            <a:prstGeom prst="homePlate">
              <a:avLst>
                <a:gd name="adj" fmla="val 37060"/>
              </a:avLst>
            </a:prstGeom>
            <a:solidFill>
              <a:srgbClr val="2DA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Freeform: Shape 93"/>
            <p:cNvSpPr/>
            <p:nvPr/>
          </p:nvSpPr>
          <p:spPr>
            <a:xfrm rot="1620000">
              <a:off x="7986493" y="2298061"/>
              <a:ext cx="1926418" cy="85600"/>
            </a:xfrm>
            <a:custGeom>
              <a:avLst/>
              <a:gdLst>
                <a:gd name="connsiteX0" fmla="*/ 0 w 1620355"/>
                <a:gd name="connsiteY0" fmla="*/ 0 h 72000"/>
                <a:gd name="connsiteX1" fmla="*/ 1620355 w 1620355"/>
                <a:gd name="connsiteY1" fmla="*/ 0 h 72000"/>
                <a:gd name="connsiteX2" fmla="*/ 1479046 w 1620355"/>
                <a:gd name="connsiteY2" fmla="*/ 72000 h 72000"/>
                <a:gd name="connsiteX3" fmla="*/ 36686 w 1620355"/>
                <a:gd name="connsiteY3" fmla="*/ 72000 h 72000"/>
              </a:gdLst>
              <a:ahLst/>
              <a:cxnLst>
                <a:cxn ang="0">
                  <a:pos x="connsiteX0" y="connsiteY0"/>
                </a:cxn>
                <a:cxn ang="0">
                  <a:pos x="connsiteX1" y="connsiteY1"/>
                </a:cxn>
                <a:cxn ang="0">
                  <a:pos x="connsiteX2" y="connsiteY2"/>
                </a:cxn>
                <a:cxn ang="0">
                  <a:pos x="connsiteX3" y="connsiteY3"/>
                </a:cxn>
              </a:cxnLst>
              <a:rect l="l" t="t" r="r" b="b"/>
              <a:pathLst>
                <a:path w="1620355" h="72000">
                  <a:moveTo>
                    <a:pt x="0" y="0"/>
                  </a:moveTo>
                  <a:lnTo>
                    <a:pt x="1620355" y="0"/>
                  </a:lnTo>
                  <a:lnTo>
                    <a:pt x="1479046" y="72000"/>
                  </a:lnTo>
                  <a:lnTo>
                    <a:pt x="36686" y="720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Freeform: Shape 94"/>
            <p:cNvSpPr/>
            <p:nvPr/>
          </p:nvSpPr>
          <p:spPr>
            <a:xfrm rot="19980000" flipH="1">
              <a:off x="6308904" y="2298063"/>
              <a:ext cx="1926418" cy="85600"/>
            </a:xfrm>
            <a:custGeom>
              <a:avLst/>
              <a:gdLst>
                <a:gd name="connsiteX0" fmla="*/ 0 w 1620355"/>
                <a:gd name="connsiteY0" fmla="*/ 0 h 72000"/>
                <a:gd name="connsiteX1" fmla="*/ 1620355 w 1620355"/>
                <a:gd name="connsiteY1" fmla="*/ 0 h 72000"/>
                <a:gd name="connsiteX2" fmla="*/ 1479046 w 1620355"/>
                <a:gd name="connsiteY2" fmla="*/ 72000 h 72000"/>
                <a:gd name="connsiteX3" fmla="*/ 36686 w 1620355"/>
                <a:gd name="connsiteY3" fmla="*/ 72000 h 72000"/>
              </a:gdLst>
              <a:ahLst/>
              <a:cxnLst>
                <a:cxn ang="0">
                  <a:pos x="connsiteX0" y="connsiteY0"/>
                </a:cxn>
                <a:cxn ang="0">
                  <a:pos x="connsiteX1" y="connsiteY1"/>
                </a:cxn>
                <a:cxn ang="0">
                  <a:pos x="connsiteX2" y="connsiteY2"/>
                </a:cxn>
                <a:cxn ang="0">
                  <a:pos x="connsiteX3" y="connsiteY3"/>
                </a:cxn>
              </a:cxnLst>
              <a:rect l="l" t="t" r="r" b="b"/>
              <a:pathLst>
                <a:path w="1620355" h="72000">
                  <a:moveTo>
                    <a:pt x="0" y="0"/>
                  </a:moveTo>
                  <a:lnTo>
                    <a:pt x="1620355" y="0"/>
                  </a:lnTo>
                  <a:lnTo>
                    <a:pt x="1479046" y="72000"/>
                  </a:lnTo>
                  <a:lnTo>
                    <a:pt x="36686" y="720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Circle: Hollow 95"/>
            <p:cNvSpPr/>
            <p:nvPr/>
          </p:nvSpPr>
          <p:spPr>
            <a:xfrm>
              <a:off x="7950201" y="2127478"/>
              <a:ext cx="321410" cy="321410"/>
            </a:xfrm>
            <a:prstGeom prst="don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2" name="Group 11"/>
            <p:cNvGrpSpPr/>
            <p:nvPr/>
          </p:nvGrpSpPr>
          <p:grpSpPr>
            <a:xfrm>
              <a:off x="7685837" y="2957731"/>
              <a:ext cx="479289" cy="587211"/>
              <a:chOff x="3875315" y="1393371"/>
              <a:chExt cx="2583542" cy="3303008"/>
            </a:xfrm>
          </p:grpSpPr>
          <p:sp>
            <p:nvSpPr>
              <p:cNvPr id="11" name="Parallelogram 10"/>
              <p:cNvSpPr/>
              <p:nvPr/>
            </p:nvSpPr>
            <p:spPr>
              <a:xfrm>
                <a:off x="4905833" y="1393371"/>
                <a:ext cx="928917" cy="3303008"/>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Parallelogram 9"/>
              <p:cNvSpPr/>
              <p:nvPr/>
            </p:nvSpPr>
            <p:spPr>
              <a:xfrm>
                <a:off x="4056741" y="1393371"/>
                <a:ext cx="928917" cy="3303008"/>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Parallelogram 8"/>
              <p:cNvSpPr/>
              <p:nvPr/>
            </p:nvSpPr>
            <p:spPr>
              <a:xfrm>
                <a:off x="5413831" y="1393371"/>
                <a:ext cx="1045026" cy="3303008"/>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3875315" y="1393371"/>
                <a:ext cx="2583542" cy="3303008"/>
                <a:chOff x="3875314" y="1393371"/>
                <a:chExt cx="2293258" cy="2931886"/>
              </a:xfrm>
            </p:grpSpPr>
            <p:sp>
              <p:nvSpPr>
                <p:cNvPr id="4" name="Rectangle 3"/>
                <p:cNvSpPr/>
                <p:nvPr/>
              </p:nvSpPr>
              <p:spPr>
                <a:xfrm>
                  <a:off x="3875314" y="1393371"/>
                  <a:ext cx="1146629" cy="1465943"/>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5021943" y="1393371"/>
                  <a:ext cx="1146629" cy="1465943"/>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875314" y="2859314"/>
                  <a:ext cx="1146629" cy="1465943"/>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5021943" y="2859314"/>
                  <a:ext cx="1146629" cy="1465943"/>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27" name="Group 26"/>
            <p:cNvGrpSpPr/>
            <p:nvPr/>
          </p:nvGrpSpPr>
          <p:grpSpPr>
            <a:xfrm>
              <a:off x="8288988" y="2957731"/>
              <a:ext cx="938305" cy="587210"/>
              <a:chOff x="4550230" y="2866571"/>
              <a:chExt cx="4655456" cy="3052500"/>
            </a:xfrm>
          </p:grpSpPr>
          <p:sp>
            <p:nvSpPr>
              <p:cNvPr id="24" name="Parallelogram 23"/>
              <p:cNvSpPr/>
              <p:nvPr/>
            </p:nvSpPr>
            <p:spPr>
              <a:xfrm>
                <a:off x="7541441" y="2866571"/>
                <a:ext cx="1087467"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Parallelogram 24"/>
              <p:cNvSpPr/>
              <p:nvPr/>
            </p:nvSpPr>
            <p:spPr>
              <a:xfrm>
                <a:off x="6756751" y="2866571"/>
                <a:ext cx="1087467"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Parallelogram 25"/>
              <p:cNvSpPr/>
              <p:nvPr/>
            </p:nvSpPr>
            <p:spPr>
              <a:xfrm>
                <a:off x="7982283" y="2866571"/>
                <a:ext cx="1223403"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Parallelogram 13"/>
              <p:cNvSpPr/>
              <p:nvPr/>
            </p:nvSpPr>
            <p:spPr>
              <a:xfrm>
                <a:off x="5502586" y="2866571"/>
                <a:ext cx="858460"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arallelogram 14"/>
              <p:cNvSpPr/>
              <p:nvPr/>
            </p:nvSpPr>
            <p:spPr>
              <a:xfrm>
                <a:off x="4717896" y="2866571"/>
                <a:ext cx="858460"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Parallelogram 15"/>
              <p:cNvSpPr/>
              <p:nvPr/>
            </p:nvSpPr>
            <p:spPr>
              <a:xfrm>
                <a:off x="5972060" y="2866571"/>
                <a:ext cx="965770"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4550230" y="286657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5744027" y="2866571"/>
                <a:ext cx="2267856"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4550230" y="439282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5744027" y="4392821"/>
                <a:ext cx="2267856"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8011883" y="286657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8011883" y="439282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8" name="Arrow: Pentagon 97"/>
            <p:cNvSpPr/>
            <p:nvPr/>
          </p:nvSpPr>
          <p:spPr>
            <a:xfrm rot="16200000">
              <a:off x="4232432" y="2795562"/>
              <a:ext cx="3423753" cy="2408995"/>
            </a:xfrm>
            <a:prstGeom prst="homePlate">
              <a:avLst>
                <a:gd name="adj" fmla="val 25637"/>
              </a:avLst>
            </a:prstGeom>
            <a:solidFill>
              <a:srgbClr val="57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99"/>
            <p:cNvSpPr/>
            <p:nvPr/>
          </p:nvSpPr>
          <p:spPr>
            <a:xfrm>
              <a:off x="7150051" y="4214673"/>
              <a:ext cx="3384599" cy="1500327"/>
            </a:xfrm>
            <a:prstGeom prst="rect">
              <a:avLst/>
            </a:prstGeom>
            <a:solidFill>
              <a:srgbClr val="2DA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162"/>
            <p:cNvSpPr/>
            <p:nvPr/>
          </p:nvSpPr>
          <p:spPr>
            <a:xfrm rot="16200000">
              <a:off x="9403776" y="5039917"/>
              <a:ext cx="1236681" cy="1130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p:cNvGrpSpPr/>
            <p:nvPr/>
          </p:nvGrpSpPr>
          <p:grpSpPr>
            <a:xfrm>
              <a:off x="7671462" y="4475256"/>
              <a:ext cx="2373826" cy="1239744"/>
              <a:chOff x="4365236" y="1280857"/>
              <a:chExt cx="3779905" cy="2093171"/>
            </a:xfrm>
          </p:grpSpPr>
          <p:sp>
            <p:nvSpPr>
              <p:cNvPr id="54" name="Rectangle 53"/>
              <p:cNvSpPr/>
              <p:nvPr/>
            </p:nvSpPr>
            <p:spPr>
              <a:xfrm>
                <a:off x="4368800" y="1280857"/>
                <a:ext cx="3773714" cy="170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p:cNvSpPr/>
              <p:nvPr/>
            </p:nvSpPr>
            <p:spPr>
              <a:xfrm rot="16200000">
                <a:off x="7008514" y="2240028"/>
                <a:ext cx="2088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p:cNvSpPr/>
              <p:nvPr/>
            </p:nvSpPr>
            <p:spPr>
              <a:xfrm rot="16200000">
                <a:off x="3411236" y="2234857"/>
                <a:ext cx="2088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p:cNvSpPr/>
              <p:nvPr/>
            </p:nvSpPr>
            <p:spPr>
              <a:xfrm>
                <a:off x="4545236" y="1433857"/>
                <a:ext cx="3417278" cy="1935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p:cNvSpPr/>
              <p:nvPr/>
            </p:nvSpPr>
            <p:spPr>
              <a:xfrm>
                <a:off x="4371427" y="1649715"/>
                <a:ext cx="3773714"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p:cNvSpPr/>
              <p:nvPr/>
            </p:nvSpPr>
            <p:spPr>
              <a:xfrm>
                <a:off x="4371427" y="1940287"/>
                <a:ext cx="3773714"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p:cNvSpPr/>
              <p:nvPr/>
            </p:nvSpPr>
            <p:spPr>
              <a:xfrm>
                <a:off x="4371427" y="2230859"/>
                <a:ext cx="3773714"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p:cNvSpPr/>
              <p:nvPr/>
            </p:nvSpPr>
            <p:spPr>
              <a:xfrm>
                <a:off x="4371427" y="2521431"/>
                <a:ext cx="3773714"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p:cNvSpPr/>
              <p:nvPr/>
            </p:nvSpPr>
            <p:spPr>
              <a:xfrm>
                <a:off x="4371427" y="2812003"/>
                <a:ext cx="3773714"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p:cNvSpPr/>
              <p:nvPr/>
            </p:nvSpPr>
            <p:spPr>
              <a:xfrm>
                <a:off x="4371427" y="3102575"/>
                <a:ext cx="3773714"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1" name="Freeform: Shape 100"/>
            <p:cNvSpPr/>
            <p:nvPr/>
          </p:nvSpPr>
          <p:spPr>
            <a:xfrm rot="19980000" flipH="1">
              <a:off x="4529275" y="2547756"/>
              <a:ext cx="1512000" cy="85600"/>
            </a:xfrm>
            <a:custGeom>
              <a:avLst/>
              <a:gdLst>
                <a:gd name="connsiteX0" fmla="*/ 0 w 1620355"/>
                <a:gd name="connsiteY0" fmla="*/ 0 h 72000"/>
                <a:gd name="connsiteX1" fmla="*/ 1620355 w 1620355"/>
                <a:gd name="connsiteY1" fmla="*/ 0 h 72000"/>
                <a:gd name="connsiteX2" fmla="*/ 1479046 w 1620355"/>
                <a:gd name="connsiteY2" fmla="*/ 72000 h 72000"/>
                <a:gd name="connsiteX3" fmla="*/ 36686 w 1620355"/>
                <a:gd name="connsiteY3" fmla="*/ 72000 h 72000"/>
              </a:gdLst>
              <a:ahLst/>
              <a:cxnLst>
                <a:cxn ang="0">
                  <a:pos x="connsiteX0" y="connsiteY0"/>
                </a:cxn>
                <a:cxn ang="0">
                  <a:pos x="connsiteX1" y="connsiteY1"/>
                </a:cxn>
                <a:cxn ang="0">
                  <a:pos x="connsiteX2" y="connsiteY2"/>
                </a:cxn>
                <a:cxn ang="0">
                  <a:pos x="connsiteX3" y="connsiteY3"/>
                </a:cxn>
              </a:cxnLst>
              <a:rect l="l" t="t" r="r" b="b"/>
              <a:pathLst>
                <a:path w="1620355" h="72000">
                  <a:moveTo>
                    <a:pt x="0" y="0"/>
                  </a:moveTo>
                  <a:lnTo>
                    <a:pt x="1620355" y="0"/>
                  </a:lnTo>
                  <a:lnTo>
                    <a:pt x="1479046" y="72000"/>
                  </a:lnTo>
                  <a:lnTo>
                    <a:pt x="36686" y="720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Freeform: Shape 101"/>
            <p:cNvSpPr/>
            <p:nvPr/>
          </p:nvSpPr>
          <p:spPr>
            <a:xfrm rot="1620000">
              <a:off x="5847094" y="2544047"/>
              <a:ext cx="1512000" cy="85600"/>
            </a:xfrm>
            <a:custGeom>
              <a:avLst/>
              <a:gdLst>
                <a:gd name="connsiteX0" fmla="*/ 0 w 1620355"/>
                <a:gd name="connsiteY0" fmla="*/ 0 h 72000"/>
                <a:gd name="connsiteX1" fmla="*/ 1620355 w 1620355"/>
                <a:gd name="connsiteY1" fmla="*/ 0 h 72000"/>
                <a:gd name="connsiteX2" fmla="*/ 1479046 w 1620355"/>
                <a:gd name="connsiteY2" fmla="*/ 72000 h 72000"/>
                <a:gd name="connsiteX3" fmla="*/ 36686 w 1620355"/>
                <a:gd name="connsiteY3" fmla="*/ 72000 h 72000"/>
              </a:gdLst>
              <a:ahLst/>
              <a:cxnLst>
                <a:cxn ang="0">
                  <a:pos x="connsiteX0" y="connsiteY0"/>
                </a:cxn>
                <a:cxn ang="0">
                  <a:pos x="connsiteX1" y="connsiteY1"/>
                </a:cxn>
                <a:cxn ang="0">
                  <a:pos x="connsiteX2" y="connsiteY2"/>
                </a:cxn>
                <a:cxn ang="0">
                  <a:pos x="connsiteX3" y="connsiteY3"/>
                </a:cxn>
              </a:cxnLst>
              <a:rect l="l" t="t" r="r" b="b"/>
              <a:pathLst>
                <a:path w="1620355" h="72000">
                  <a:moveTo>
                    <a:pt x="0" y="0"/>
                  </a:moveTo>
                  <a:lnTo>
                    <a:pt x="1620355" y="0"/>
                  </a:lnTo>
                  <a:lnTo>
                    <a:pt x="1479046" y="72000"/>
                  </a:lnTo>
                  <a:lnTo>
                    <a:pt x="36686" y="72000"/>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3" name="Group 102"/>
            <p:cNvGrpSpPr/>
            <p:nvPr/>
          </p:nvGrpSpPr>
          <p:grpSpPr>
            <a:xfrm>
              <a:off x="5474224" y="2966798"/>
              <a:ext cx="938305" cy="587210"/>
              <a:chOff x="4550230" y="2866571"/>
              <a:chExt cx="4655456" cy="3052500"/>
            </a:xfrm>
          </p:grpSpPr>
          <p:sp>
            <p:nvSpPr>
              <p:cNvPr id="104" name="Parallelogram 103"/>
              <p:cNvSpPr/>
              <p:nvPr/>
            </p:nvSpPr>
            <p:spPr>
              <a:xfrm>
                <a:off x="7541441" y="2866571"/>
                <a:ext cx="1087467"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Parallelogram 104"/>
              <p:cNvSpPr/>
              <p:nvPr/>
            </p:nvSpPr>
            <p:spPr>
              <a:xfrm>
                <a:off x="6756751" y="2866571"/>
                <a:ext cx="1087467"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Parallelogram 105"/>
              <p:cNvSpPr/>
              <p:nvPr/>
            </p:nvSpPr>
            <p:spPr>
              <a:xfrm>
                <a:off x="7982283" y="2866571"/>
                <a:ext cx="1223403"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Parallelogram 106"/>
              <p:cNvSpPr/>
              <p:nvPr/>
            </p:nvSpPr>
            <p:spPr>
              <a:xfrm>
                <a:off x="5502586" y="2866571"/>
                <a:ext cx="858460"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Parallelogram 107"/>
              <p:cNvSpPr/>
              <p:nvPr/>
            </p:nvSpPr>
            <p:spPr>
              <a:xfrm>
                <a:off x="4717896" y="2866571"/>
                <a:ext cx="858460"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Parallelogram 108"/>
              <p:cNvSpPr/>
              <p:nvPr/>
            </p:nvSpPr>
            <p:spPr>
              <a:xfrm>
                <a:off x="5972060" y="2866571"/>
                <a:ext cx="965770"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Rectangle 109"/>
              <p:cNvSpPr/>
              <p:nvPr/>
            </p:nvSpPr>
            <p:spPr>
              <a:xfrm>
                <a:off x="4550230" y="286657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Rectangle 110"/>
              <p:cNvSpPr/>
              <p:nvPr/>
            </p:nvSpPr>
            <p:spPr>
              <a:xfrm>
                <a:off x="5744027" y="2866571"/>
                <a:ext cx="2267856"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Rectangle 111"/>
              <p:cNvSpPr/>
              <p:nvPr/>
            </p:nvSpPr>
            <p:spPr>
              <a:xfrm>
                <a:off x="4550230" y="439282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Rectangle 112"/>
              <p:cNvSpPr/>
              <p:nvPr/>
            </p:nvSpPr>
            <p:spPr>
              <a:xfrm>
                <a:off x="5744027" y="4392821"/>
                <a:ext cx="2267856"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Rectangle 113"/>
              <p:cNvSpPr/>
              <p:nvPr/>
            </p:nvSpPr>
            <p:spPr>
              <a:xfrm>
                <a:off x="8011883" y="286657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Rectangle 114"/>
              <p:cNvSpPr/>
              <p:nvPr/>
            </p:nvSpPr>
            <p:spPr>
              <a:xfrm>
                <a:off x="8011883" y="439282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0" name="Freeform: Shape 139"/>
            <p:cNvSpPr/>
            <p:nvPr/>
          </p:nvSpPr>
          <p:spPr>
            <a:xfrm>
              <a:off x="2868706" y="3093661"/>
              <a:ext cx="4141297" cy="1128460"/>
            </a:xfrm>
            <a:custGeom>
              <a:avLst/>
              <a:gdLst>
                <a:gd name="connsiteX0" fmla="*/ 812356 w 4141297"/>
                <a:gd name="connsiteY0" fmla="*/ 0 h 1128460"/>
                <a:gd name="connsiteX1" fmla="*/ 1898933 w 4141297"/>
                <a:gd name="connsiteY1" fmla="*/ 0 h 1128460"/>
                <a:gd name="connsiteX2" fmla="*/ 1898933 w 4141297"/>
                <a:gd name="connsiteY2" fmla="*/ 948848 h 1128460"/>
                <a:gd name="connsiteX3" fmla="*/ 4025625 w 4141297"/>
                <a:gd name="connsiteY3" fmla="*/ 948848 h 1128460"/>
                <a:gd name="connsiteX4" fmla="*/ 4141297 w 4141297"/>
                <a:gd name="connsiteY4" fmla="*/ 1128460 h 1128460"/>
                <a:gd name="connsiteX5" fmla="*/ 0 w 4141297"/>
                <a:gd name="connsiteY5" fmla="*/ 1128460 h 112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1297" h="1128460">
                  <a:moveTo>
                    <a:pt x="812356" y="0"/>
                  </a:moveTo>
                  <a:lnTo>
                    <a:pt x="1898933" y="0"/>
                  </a:lnTo>
                  <a:lnTo>
                    <a:pt x="1898933" y="948848"/>
                  </a:lnTo>
                  <a:lnTo>
                    <a:pt x="4025625" y="948848"/>
                  </a:lnTo>
                  <a:lnTo>
                    <a:pt x="4141297" y="1128460"/>
                  </a:lnTo>
                  <a:lnTo>
                    <a:pt x="0" y="112846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Freeform: Shape 138"/>
            <p:cNvSpPr/>
            <p:nvPr/>
          </p:nvSpPr>
          <p:spPr>
            <a:xfrm>
              <a:off x="2985383" y="3139708"/>
              <a:ext cx="3982346" cy="1009069"/>
            </a:xfrm>
            <a:custGeom>
              <a:avLst/>
              <a:gdLst>
                <a:gd name="connsiteX0" fmla="*/ 67603 w 3982346"/>
                <a:gd name="connsiteY0" fmla="*/ 915159 h 1009069"/>
                <a:gd name="connsiteX1" fmla="*/ 3921867 w 3982346"/>
                <a:gd name="connsiteY1" fmla="*/ 915159 h 1009069"/>
                <a:gd name="connsiteX2" fmla="*/ 3982346 w 3982346"/>
                <a:gd name="connsiteY2" fmla="*/ 1009069 h 1009069"/>
                <a:gd name="connsiteX3" fmla="*/ 0 w 3982346"/>
                <a:gd name="connsiteY3" fmla="*/ 1009069 h 1009069"/>
                <a:gd name="connsiteX4" fmla="*/ 177406 w 3982346"/>
                <a:gd name="connsiteY4" fmla="*/ 762632 h 1009069"/>
                <a:gd name="connsiteX5" fmla="*/ 1754428 w 3982346"/>
                <a:gd name="connsiteY5" fmla="*/ 762632 h 1009069"/>
                <a:gd name="connsiteX6" fmla="*/ 1754428 w 3982346"/>
                <a:gd name="connsiteY6" fmla="*/ 856542 h 1009069"/>
                <a:gd name="connsiteX7" fmla="*/ 109801 w 3982346"/>
                <a:gd name="connsiteY7" fmla="*/ 856542 h 1009069"/>
                <a:gd name="connsiteX8" fmla="*/ 287206 w 3982346"/>
                <a:gd name="connsiteY8" fmla="*/ 610105 h 1009069"/>
                <a:gd name="connsiteX9" fmla="*/ 1754428 w 3982346"/>
                <a:gd name="connsiteY9" fmla="*/ 610105 h 1009069"/>
                <a:gd name="connsiteX10" fmla="*/ 1754428 w 3982346"/>
                <a:gd name="connsiteY10" fmla="*/ 704015 h 1009069"/>
                <a:gd name="connsiteX11" fmla="*/ 219603 w 3982346"/>
                <a:gd name="connsiteY11" fmla="*/ 704015 h 1009069"/>
                <a:gd name="connsiteX12" fmla="*/ 397008 w 3982346"/>
                <a:gd name="connsiteY12" fmla="*/ 457579 h 1009069"/>
                <a:gd name="connsiteX13" fmla="*/ 1754428 w 3982346"/>
                <a:gd name="connsiteY13" fmla="*/ 457579 h 1009069"/>
                <a:gd name="connsiteX14" fmla="*/ 1754428 w 3982346"/>
                <a:gd name="connsiteY14" fmla="*/ 551489 h 1009069"/>
                <a:gd name="connsiteX15" fmla="*/ 329403 w 3982346"/>
                <a:gd name="connsiteY15" fmla="*/ 551489 h 1009069"/>
                <a:gd name="connsiteX16" fmla="*/ 506807 w 3982346"/>
                <a:gd name="connsiteY16" fmla="*/ 305053 h 1009069"/>
                <a:gd name="connsiteX17" fmla="*/ 1754428 w 3982346"/>
                <a:gd name="connsiteY17" fmla="*/ 305053 h 1009069"/>
                <a:gd name="connsiteX18" fmla="*/ 1754428 w 3982346"/>
                <a:gd name="connsiteY18" fmla="*/ 398963 h 1009069"/>
                <a:gd name="connsiteX19" fmla="*/ 439204 w 3982346"/>
                <a:gd name="connsiteY19" fmla="*/ 398963 h 1009069"/>
                <a:gd name="connsiteX20" fmla="*/ 616609 w 3982346"/>
                <a:gd name="connsiteY20" fmla="*/ 152526 h 1009069"/>
                <a:gd name="connsiteX21" fmla="*/ 1754428 w 3982346"/>
                <a:gd name="connsiteY21" fmla="*/ 152526 h 1009069"/>
                <a:gd name="connsiteX22" fmla="*/ 1754428 w 3982346"/>
                <a:gd name="connsiteY22" fmla="*/ 246436 h 1009069"/>
                <a:gd name="connsiteX23" fmla="*/ 549004 w 3982346"/>
                <a:gd name="connsiteY23" fmla="*/ 246436 h 1009069"/>
                <a:gd name="connsiteX24" fmla="*/ 726409 w 3982346"/>
                <a:gd name="connsiteY24" fmla="*/ 0 h 1009069"/>
                <a:gd name="connsiteX25" fmla="*/ 1754428 w 3982346"/>
                <a:gd name="connsiteY25" fmla="*/ 0 h 1009069"/>
                <a:gd name="connsiteX26" fmla="*/ 1754428 w 3982346"/>
                <a:gd name="connsiteY26" fmla="*/ 93910 h 1009069"/>
                <a:gd name="connsiteX27" fmla="*/ 658806 w 3982346"/>
                <a:gd name="connsiteY27" fmla="*/ 93910 h 100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82346" h="1009069">
                  <a:moveTo>
                    <a:pt x="67603" y="915159"/>
                  </a:moveTo>
                  <a:lnTo>
                    <a:pt x="3921867" y="915159"/>
                  </a:lnTo>
                  <a:lnTo>
                    <a:pt x="3982346" y="1009069"/>
                  </a:lnTo>
                  <a:lnTo>
                    <a:pt x="0" y="1009069"/>
                  </a:lnTo>
                  <a:close/>
                  <a:moveTo>
                    <a:pt x="177406" y="762632"/>
                  </a:moveTo>
                  <a:lnTo>
                    <a:pt x="1754428" y="762632"/>
                  </a:lnTo>
                  <a:lnTo>
                    <a:pt x="1754428" y="856542"/>
                  </a:lnTo>
                  <a:lnTo>
                    <a:pt x="109801" y="856542"/>
                  </a:lnTo>
                  <a:close/>
                  <a:moveTo>
                    <a:pt x="287206" y="610105"/>
                  </a:moveTo>
                  <a:lnTo>
                    <a:pt x="1754428" y="610105"/>
                  </a:lnTo>
                  <a:lnTo>
                    <a:pt x="1754428" y="704015"/>
                  </a:lnTo>
                  <a:lnTo>
                    <a:pt x="219603" y="704015"/>
                  </a:lnTo>
                  <a:close/>
                  <a:moveTo>
                    <a:pt x="397008" y="457579"/>
                  </a:moveTo>
                  <a:lnTo>
                    <a:pt x="1754428" y="457579"/>
                  </a:lnTo>
                  <a:lnTo>
                    <a:pt x="1754428" y="551489"/>
                  </a:lnTo>
                  <a:lnTo>
                    <a:pt x="329403" y="551489"/>
                  </a:lnTo>
                  <a:close/>
                  <a:moveTo>
                    <a:pt x="506807" y="305053"/>
                  </a:moveTo>
                  <a:lnTo>
                    <a:pt x="1754428" y="305053"/>
                  </a:lnTo>
                  <a:lnTo>
                    <a:pt x="1754428" y="398963"/>
                  </a:lnTo>
                  <a:lnTo>
                    <a:pt x="439204" y="398963"/>
                  </a:lnTo>
                  <a:close/>
                  <a:moveTo>
                    <a:pt x="616609" y="152526"/>
                  </a:moveTo>
                  <a:lnTo>
                    <a:pt x="1754428" y="152526"/>
                  </a:lnTo>
                  <a:lnTo>
                    <a:pt x="1754428" y="246436"/>
                  </a:lnTo>
                  <a:lnTo>
                    <a:pt x="549004" y="246436"/>
                  </a:lnTo>
                  <a:close/>
                  <a:moveTo>
                    <a:pt x="726409" y="0"/>
                  </a:moveTo>
                  <a:lnTo>
                    <a:pt x="1754428" y="0"/>
                  </a:lnTo>
                  <a:lnTo>
                    <a:pt x="1754428" y="93910"/>
                  </a:lnTo>
                  <a:lnTo>
                    <a:pt x="658806" y="93910"/>
                  </a:lnTo>
                  <a:close/>
                </a:path>
              </a:pathLst>
            </a:custGeom>
            <a:solidFill>
              <a:srgbClr val="2A4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1" name="Group 140"/>
            <p:cNvGrpSpPr/>
            <p:nvPr/>
          </p:nvGrpSpPr>
          <p:grpSpPr>
            <a:xfrm>
              <a:off x="5456151" y="4532507"/>
              <a:ext cx="938305" cy="587210"/>
              <a:chOff x="4550230" y="2866571"/>
              <a:chExt cx="4655456" cy="3052500"/>
            </a:xfrm>
          </p:grpSpPr>
          <p:sp>
            <p:nvSpPr>
              <p:cNvPr id="142" name="Parallelogram 141"/>
              <p:cNvSpPr/>
              <p:nvPr/>
            </p:nvSpPr>
            <p:spPr>
              <a:xfrm>
                <a:off x="7541441" y="2866571"/>
                <a:ext cx="1087467"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Parallelogram 142"/>
              <p:cNvSpPr/>
              <p:nvPr/>
            </p:nvSpPr>
            <p:spPr>
              <a:xfrm>
                <a:off x="6756751" y="2866571"/>
                <a:ext cx="1087467"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Parallelogram 143"/>
              <p:cNvSpPr/>
              <p:nvPr/>
            </p:nvSpPr>
            <p:spPr>
              <a:xfrm>
                <a:off x="7982283" y="2866571"/>
                <a:ext cx="1223403"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Parallelogram 144"/>
              <p:cNvSpPr/>
              <p:nvPr/>
            </p:nvSpPr>
            <p:spPr>
              <a:xfrm>
                <a:off x="5502586" y="2866571"/>
                <a:ext cx="858460"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Parallelogram 145"/>
              <p:cNvSpPr/>
              <p:nvPr/>
            </p:nvSpPr>
            <p:spPr>
              <a:xfrm>
                <a:off x="4717896" y="2866571"/>
                <a:ext cx="858460"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Parallelogram 146"/>
              <p:cNvSpPr/>
              <p:nvPr/>
            </p:nvSpPr>
            <p:spPr>
              <a:xfrm>
                <a:off x="5972060" y="2866571"/>
                <a:ext cx="965770" cy="3052500"/>
              </a:xfrm>
              <a:prstGeom prst="parallelogram">
                <a:avLst>
                  <a:gd name="adj" fmla="val 5657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Rectangle 147"/>
              <p:cNvSpPr/>
              <p:nvPr/>
            </p:nvSpPr>
            <p:spPr>
              <a:xfrm>
                <a:off x="4550230" y="286657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Rectangle 148"/>
              <p:cNvSpPr/>
              <p:nvPr/>
            </p:nvSpPr>
            <p:spPr>
              <a:xfrm>
                <a:off x="5744027" y="2866571"/>
                <a:ext cx="2267856"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Rectangle 149"/>
              <p:cNvSpPr/>
              <p:nvPr/>
            </p:nvSpPr>
            <p:spPr>
              <a:xfrm>
                <a:off x="4550230" y="439282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Rectangle 150"/>
              <p:cNvSpPr/>
              <p:nvPr/>
            </p:nvSpPr>
            <p:spPr>
              <a:xfrm>
                <a:off x="5744027" y="4392821"/>
                <a:ext cx="2267856"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Rectangle 151"/>
              <p:cNvSpPr/>
              <p:nvPr/>
            </p:nvSpPr>
            <p:spPr>
              <a:xfrm>
                <a:off x="8011883" y="286657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Rectangle 152"/>
              <p:cNvSpPr/>
              <p:nvPr/>
            </p:nvSpPr>
            <p:spPr>
              <a:xfrm>
                <a:off x="8011883" y="4392821"/>
                <a:ext cx="1193797" cy="1526250"/>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8" name="Group 67"/>
            <p:cNvGrpSpPr/>
            <p:nvPr/>
          </p:nvGrpSpPr>
          <p:grpSpPr>
            <a:xfrm>
              <a:off x="4890917" y="4219023"/>
              <a:ext cx="2076812" cy="1420882"/>
              <a:chOff x="6400800" y="1269724"/>
              <a:chExt cx="2077986" cy="1763762"/>
            </a:xfrm>
          </p:grpSpPr>
          <p:sp>
            <p:nvSpPr>
              <p:cNvPr id="65" name="Rectangle 64"/>
              <p:cNvSpPr/>
              <p:nvPr/>
            </p:nvSpPr>
            <p:spPr>
              <a:xfrm>
                <a:off x="6400800" y="1269725"/>
                <a:ext cx="108000" cy="1763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p:cNvSpPr/>
              <p:nvPr/>
            </p:nvSpPr>
            <p:spPr>
              <a:xfrm>
                <a:off x="8370786" y="1269724"/>
                <a:ext cx="108000" cy="1763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p:cNvSpPr/>
              <p:nvPr/>
            </p:nvSpPr>
            <p:spPr>
              <a:xfrm rot="5400000">
                <a:off x="7372799" y="1738937"/>
                <a:ext cx="108001" cy="20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54" name="Rectangle 153"/>
            <p:cNvSpPr/>
            <p:nvPr/>
          </p:nvSpPr>
          <p:spPr>
            <a:xfrm>
              <a:off x="3197870" y="4211609"/>
              <a:ext cx="1541675" cy="1500327"/>
            </a:xfrm>
            <a:prstGeom prst="rect">
              <a:avLst/>
            </a:prstGeom>
            <a:solidFill>
              <a:srgbClr val="2DA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9" name="Group 158"/>
            <p:cNvGrpSpPr/>
            <p:nvPr/>
          </p:nvGrpSpPr>
          <p:grpSpPr>
            <a:xfrm>
              <a:off x="2882354" y="5610325"/>
              <a:ext cx="4171847" cy="104957"/>
              <a:chOff x="3197870" y="5965609"/>
              <a:chExt cx="3950936" cy="150820"/>
            </a:xfrm>
          </p:grpSpPr>
          <p:sp>
            <p:nvSpPr>
              <p:cNvPr id="157" name="Freeform: Shape 156"/>
              <p:cNvSpPr/>
              <p:nvPr/>
            </p:nvSpPr>
            <p:spPr>
              <a:xfrm>
                <a:off x="3197870" y="6017687"/>
                <a:ext cx="3950936" cy="98742"/>
              </a:xfrm>
              <a:custGeom>
                <a:avLst/>
                <a:gdLst>
                  <a:gd name="connsiteX0" fmla="*/ 0 w 3950936"/>
                  <a:gd name="connsiteY0" fmla="*/ 0 h 98742"/>
                  <a:gd name="connsiteX1" fmla="*/ 3950936 w 3950936"/>
                  <a:gd name="connsiteY1" fmla="*/ 0 h 98742"/>
                  <a:gd name="connsiteX2" fmla="*/ 3950936 w 3950936"/>
                  <a:gd name="connsiteY2" fmla="*/ 9833 h 98742"/>
                  <a:gd name="connsiteX3" fmla="*/ 3862027 w 3950936"/>
                  <a:gd name="connsiteY3" fmla="*/ 98742 h 98742"/>
                  <a:gd name="connsiteX4" fmla="*/ 88909 w 3950936"/>
                  <a:gd name="connsiteY4" fmla="*/ 98742 h 98742"/>
                  <a:gd name="connsiteX5" fmla="*/ 0 w 3950936"/>
                  <a:gd name="connsiteY5" fmla="*/ 9833 h 9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936" h="98742">
                    <a:moveTo>
                      <a:pt x="0" y="0"/>
                    </a:moveTo>
                    <a:lnTo>
                      <a:pt x="3950936" y="0"/>
                    </a:lnTo>
                    <a:lnTo>
                      <a:pt x="3950936" y="9833"/>
                    </a:lnTo>
                    <a:cubicBezTo>
                      <a:pt x="3950936" y="58936"/>
                      <a:pt x="3911130" y="98742"/>
                      <a:pt x="3862027" y="98742"/>
                    </a:cubicBezTo>
                    <a:lnTo>
                      <a:pt x="88909" y="98742"/>
                    </a:lnTo>
                    <a:cubicBezTo>
                      <a:pt x="39806" y="98742"/>
                      <a:pt x="0" y="58936"/>
                      <a:pt x="0" y="9833"/>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Freeform: Shape 157"/>
              <p:cNvSpPr/>
              <p:nvPr/>
            </p:nvSpPr>
            <p:spPr>
              <a:xfrm flipV="1">
                <a:off x="3197870" y="5965609"/>
                <a:ext cx="3950936" cy="98742"/>
              </a:xfrm>
              <a:custGeom>
                <a:avLst/>
                <a:gdLst>
                  <a:gd name="connsiteX0" fmla="*/ 0 w 3950936"/>
                  <a:gd name="connsiteY0" fmla="*/ 0 h 98742"/>
                  <a:gd name="connsiteX1" fmla="*/ 3950936 w 3950936"/>
                  <a:gd name="connsiteY1" fmla="*/ 0 h 98742"/>
                  <a:gd name="connsiteX2" fmla="*/ 3950936 w 3950936"/>
                  <a:gd name="connsiteY2" fmla="*/ 9833 h 98742"/>
                  <a:gd name="connsiteX3" fmla="*/ 3862027 w 3950936"/>
                  <a:gd name="connsiteY3" fmla="*/ 98742 h 98742"/>
                  <a:gd name="connsiteX4" fmla="*/ 88909 w 3950936"/>
                  <a:gd name="connsiteY4" fmla="*/ 98742 h 98742"/>
                  <a:gd name="connsiteX5" fmla="*/ 0 w 3950936"/>
                  <a:gd name="connsiteY5" fmla="*/ 9833 h 9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936" h="98742">
                    <a:moveTo>
                      <a:pt x="0" y="0"/>
                    </a:moveTo>
                    <a:lnTo>
                      <a:pt x="3950936" y="0"/>
                    </a:lnTo>
                    <a:lnTo>
                      <a:pt x="3950936" y="9833"/>
                    </a:lnTo>
                    <a:cubicBezTo>
                      <a:pt x="3950936" y="58936"/>
                      <a:pt x="3911130" y="98742"/>
                      <a:pt x="3862027" y="98742"/>
                    </a:cubicBezTo>
                    <a:lnTo>
                      <a:pt x="88909" y="98742"/>
                    </a:lnTo>
                    <a:cubicBezTo>
                      <a:pt x="39806" y="98742"/>
                      <a:pt x="0" y="58936"/>
                      <a:pt x="0" y="9833"/>
                    </a:cubicBez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0" name="Rectangle 159"/>
            <p:cNvSpPr/>
            <p:nvPr/>
          </p:nvSpPr>
          <p:spPr>
            <a:xfrm>
              <a:off x="3684896" y="4532507"/>
              <a:ext cx="586853" cy="1064361"/>
            </a:xfrm>
            <a:prstGeom prst="rect">
              <a:avLst/>
            </a:prstGeom>
            <a:solidFill>
              <a:srgbClr val="955F3D"/>
            </a:solidFill>
            <a:ln w="38100">
              <a:solidFill>
                <a:srgbClr val="5D46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Rectangle: Rounded Corners 160"/>
            <p:cNvSpPr/>
            <p:nvPr/>
          </p:nvSpPr>
          <p:spPr>
            <a:xfrm>
              <a:off x="4148189" y="4969033"/>
              <a:ext cx="54591" cy="144000"/>
            </a:xfrm>
            <a:prstGeom prst="roundRect">
              <a:avLst/>
            </a:prstGeom>
            <a:solidFill>
              <a:srgbClr val="5D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ight Triangle 161"/>
            <p:cNvSpPr/>
            <p:nvPr/>
          </p:nvSpPr>
          <p:spPr>
            <a:xfrm>
              <a:off x="7148806" y="2957731"/>
              <a:ext cx="1122805" cy="2754205"/>
            </a:xfrm>
            <a:prstGeom prst="rtTriangle">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Rectangle 163"/>
            <p:cNvSpPr/>
            <p:nvPr/>
          </p:nvSpPr>
          <p:spPr>
            <a:xfrm>
              <a:off x="7148806" y="4209498"/>
              <a:ext cx="3385844" cy="45719"/>
            </a:xfrm>
            <a:prstGeom prst="rect">
              <a:avLst/>
            </a:prstGeom>
            <a:solidFill>
              <a:schemeClr val="tx1">
                <a:lumMod val="85000"/>
                <a:lumOff val="1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Rectangle 164"/>
            <p:cNvSpPr/>
            <p:nvPr/>
          </p:nvSpPr>
          <p:spPr>
            <a:xfrm>
              <a:off x="4719606" y="4208787"/>
              <a:ext cx="2268000" cy="47848"/>
            </a:xfrm>
            <a:prstGeom prst="rect">
              <a:avLst/>
            </a:prstGeom>
            <a:solidFill>
              <a:schemeClr val="tx1">
                <a:lumMod val="85000"/>
                <a:lumOff val="1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Rectangle 165"/>
            <p:cNvSpPr/>
            <p:nvPr/>
          </p:nvSpPr>
          <p:spPr>
            <a:xfrm>
              <a:off x="3205579" y="4180699"/>
              <a:ext cx="1511637" cy="64403"/>
            </a:xfrm>
            <a:prstGeom prst="rect">
              <a:avLst/>
            </a:prstGeom>
            <a:solidFill>
              <a:schemeClr val="tx1">
                <a:lumMod val="85000"/>
                <a:lumOff val="1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9" name="Group 168"/>
            <p:cNvGrpSpPr/>
            <p:nvPr/>
          </p:nvGrpSpPr>
          <p:grpSpPr>
            <a:xfrm>
              <a:off x="2953951" y="4215714"/>
              <a:ext cx="87572" cy="1402379"/>
              <a:chOff x="1861453" y="707826"/>
              <a:chExt cx="354329" cy="5674230"/>
            </a:xfrm>
          </p:grpSpPr>
          <p:sp>
            <p:nvSpPr>
              <p:cNvPr id="167" name="Rectangle 166"/>
              <p:cNvSpPr/>
              <p:nvPr/>
            </p:nvSpPr>
            <p:spPr>
              <a:xfrm>
                <a:off x="2035782" y="707826"/>
                <a:ext cx="180000" cy="56742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Rectangle 167"/>
              <p:cNvSpPr/>
              <p:nvPr/>
            </p:nvSpPr>
            <p:spPr>
              <a:xfrm>
                <a:off x="1861453" y="707826"/>
                <a:ext cx="180000" cy="5674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0" name="Rectangle: Rounded Corners 169"/>
            <p:cNvSpPr/>
            <p:nvPr/>
          </p:nvSpPr>
          <p:spPr>
            <a:xfrm>
              <a:off x="266353" y="5711936"/>
              <a:ext cx="12060000" cy="78978"/>
            </a:xfrm>
            <a:prstGeom prst="roundRect">
              <a:avLst/>
            </a:prstGeom>
            <a:solidFill>
              <a:srgbClr val="92D050">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8" name="Group 177"/>
            <p:cNvGrpSpPr/>
            <p:nvPr/>
          </p:nvGrpSpPr>
          <p:grpSpPr>
            <a:xfrm>
              <a:off x="11359496" y="4750394"/>
              <a:ext cx="594982" cy="959485"/>
              <a:chOff x="1562100" y="1195993"/>
              <a:chExt cx="719925" cy="1160975"/>
            </a:xfrm>
          </p:grpSpPr>
          <p:sp>
            <p:nvSpPr>
              <p:cNvPr id="172" name="Rectangle 171"/>
              <p:cNvSpPr/>
              <p:nvPr/>
            </p:nvSpPr>
            <p:spPr>
              <a:xfrm>
                <a:off x="1902221" y="1692479"/>
                <a:ext cx="76200" cy="664489"/>
              </a:xfrm>
              <a:prstGeom prst="rect">
                <a:avLst/>
              </a:prstGeom>
              <a:solidFill>
                <a:srgbClr val="955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Freeform: Shape 175"/>
              <p:cNvSpPr/>
              <p:nvPr/>
            </p:nvSpPr>
            <p:spPr>
              <a:xfrm>
                <a:off x="1562100" y="1195993"/>
                <a:ext cx="358016" cy="924712"/>
              </a:xfrm>
              <a:custGeom>
                <a:avLst/>
                <a:gdLst>
                  <a:gd name="connsiteX0" fmla="*/ 358016 w 358016"/>
                  <a:gd name="connsiteY0" fmla="*/ 0 h 924712"/>
                  <a:gd name="connsiteX1" fmla="*/ 358016 w 358016"/>
                  <a:gd name="connsiteY1" fmla="*/ 924712 h 924712"/>
                  <a:gd name="connsiteX2" fmla="*/ 327031 w 358016"/>
                  <a:gd name="connsiteY2" fmla="*/ 921141 h 924712"/>
                  <a:gd name="connsiteX3" fmla="*/ 0 w 358016"/>
                  <a:gd name="connsiteY3" fmla="*/ 462356 h 924712"/>
                  <a:gd name="connsiteX4" fmla="*/ 327031 w 358016"/>
                  <a:gd name="connsiteY4" fmla="*/ 3571 h 92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16" h="924712">
                    <a:moveTo>
                      <a:pt x="358016" y="0"/>
                    </a:moveTo>
                    <a:lnTo>
                      <a:pt x="358016" y="924712"/>
                    </a:lnTo>
                    <a:lnTo>
                      <a:pt x="327031" y="921141"/>
                    </a:lnTo>
                    <a:cubicBezTo>
                      <a:pt x="140395" y="877474"/>
                      <a:pt x="0" y="688661"/>
                      <a:pt x="0" y="462356"/>
                    </a:cubicBezTo>
                    <a:cubicBezTo>
                      <a:pt x="0" y="236051"/>
                      <a:pt x="140395" y="47238"/>
                      <a:pt x="327031" y="3571"/>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Freeform: Shape 176"/>
              <p:cNvSpPr/>
              <p:nvPr/>
            </p:nvSpPr>
            <p:spPr>
              <a:xfrm flipH="1">
                <a:off x="1924009" y="1195993"/>
                <a:ext cx="358016" cy="924712"/>
              </a:xfrm>
              <a:custGeom>
                <a:avLst/>
                <a:gdLst>
                  <a:gd name="connsiteX0" fmla="*/ 358016 w 358016"/>
                  <a:gd name="connsiteY0" fmla="*/ 0 h 924712"/>
                  <a:gd name="connsiteX1" fmla="*/ 358016 w 358016"/>
                  <a:gd name="connsiteY1" fmla="*/ 924712 h 924712"/>
                  <a:gd name="connsiteX2" fmla="*/ 327031 w 358016"/>
                  <a:gd name="connsiteY2" fmla="*/ 921141 h 924712"/>
                  <a:gd name="connsiteX3" fmla="*/ 0 w 358016"/>
                  <a:gd name="connsiteY3" fmla="*/ 462356 h 924712"/>
                  <a:gd name="connsiteX4" fmla="*/ 327031 w 358016"/>
                  <a:gd name="connsiteY4" fmla="*/ 3571 h 92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16" h="924712">
                    <a:moveTo>
                      <a:pt x="358016" y="0"/>
                    </a:moveTo>
                    <a:lnTo>
                      <a:pt x="358016" y="924712"/>
                    </a:lnTo>
                    <a:lnTo>
                      <a:pt x="327031" y="921141"/>
                    </a:lnTo>
                    <a:cubicBezTo>
                      <a:pt x="140395" y="877474"/>
                      <a:pt x="0" y="688661"/>
                      <a:pt x="0" y="462356"/>
                    </a:cubicBezTo>
                    <a:cubicBezTo>
                      <a:pt x="0" y="236051"/>
                      <a:pt x="140395" y="47238"/>
                      <a:pt x="327031" y="3571"/>
                    </a:cubicBezTo>
                    <a:close/>
                  </a:path>
                </a:pathLst>
              </a:cu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2" name="Group 181"/>
            <p:cNvGrpSpPr/>
            <p:nvPr/>
          </p:nvGrpSpPr>
          <p:grpSpPr>
            <a:xfrm>
              <a:off x="10625499" y="4247600"/>
              <a:ext cx="743158" cy="1470549"/>
              <a:chOff x="910813" y="990600"/>
              <a:chExt cx="975137" cy="1929587"/>
            </a:xfrm>
          </p:grpSpPr>
          <p:sp>
            <p:nvSpPr>
              <p:cNvPr id="181" name="Rectangle 180"/>
              <p:cNvSpPr/>
              <p:nvPr/>
            </p:nvSpPr>
            <p:spPr>
              <a:xfrm>
                <a:off x="1357273" y="2246631"/>
                <a:ext cx="140605" cy="673556"/>
              </a:xfrm>
              <a:prstGeom prst="rect">
                <a:avLst/>
              </a:prstGeom>
              <a:solidFill>
                <a:srgbClr val="955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Right Triangle 178"/>
              <p:cNvSpPr/>
              <p:nvPr/>
            </p:nvSpPr>
            <p:spPr>
              <a:xfrm>
                <a:off x="1390650" y="990600"/>
                <a:ext cx="495300" cy="1596247"/>
              </a:xfrm>
              <a:prstGeom prst="rtTriangle">
                <a:avLst/>
              </a:pr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 name="Right Triangle 179"/>
              <p:cNvSpPr/>
              <p:nvPr/>
            </p:nvSpPr>
            <p:spPr>
              <a:xfrm flipH="1">
                <a:off x="910813" y="990600"/>
                <a:ext cx="495300" cy="1596247"/>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1" name="Group 190"/>
            <p:cNvGrpSpPr/>
            <p:nvPr/>
          </p:nvGrpSpPr>
          <p:grpSpPr>
            <a:xfrm flipH="1">
              <a:off x="623242" y="4264548"/>
              <a:ext cx="1328978" cy="1470549"/>
              <a:chOff x="566340" y="4247600"/>
              <a:chExt cx="1328978" cy="1470549"/>
            </a:xfrm>
          </p:grpSpPr>
          <p:grpSp>
            <p:nvGrpSpPr>
              <p:cNvPr id="183" name="Group 182"/>
              <p:cNvGrpSpPr/>
              <p:nvPr/>
            </p:nvGrpSpPr>
            <p:grpSpPr>
              <a:xfrm>
                <a:off x="1319386" y="4750394"/>
                <a:ext cx="575932" cy="959485"/>
                <a:chOff x="1585150" y="1195993"/>
                <a:chExt cx="696875" cy="1160975"/>
              </a:xfrm>
            </p:grpSpPr>
            <p:sp>
              <p:nvSpPr>
                <p:cNvPr id="184" name="Rectangle 183"/>
                <p:cNvSpPr/>
                <p:nvPr/>
              </p:nvSpPr>
              <p:spPr>
                <a:xfrm>
                  <a:off x="1902221" y="1692479"/>
                  <a:ext cx="76200" cy="664489"/>
                </a:xfrm>
                <a:prstGeom prst="rect">
                  <a:avLst/>
                </a:prstGeom>
                <a:solidFill>
                  <a:srgbClr val="955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Freeform: Shape 184"/>
                <p:cNvSpPr/>
                <p:nvPr/>
              </p:nvSpPr>
              <p:spPr>
                <a:xfrm>
                  <a:off x="1585150" y="1195993"/>
                  <a:ext cx="358016" cy="924712"/>
                </a:xfrm>
                <a:custGeom>
                  <a:avLst/>
                  <a:gdLst>
                    <a:gd name="connsiteX0" fmla="*/ 358016 w 358016"/>
                    <a:gd name="connsiteY0" fmla="*/ 0 h 924712"/>
                    <a:gd name="connsiteX1" fmla="*/ 358016 w 358016"/>
                    <a:gd name="connsiteY1" fmla="*/ 924712 h 924712"/>
                    <a:gd name="connsiteX2" fmla="*/ 327031 w 358016"/>
                    <a:gd name="connsiteY2" fmla="*/ 921141 h 924712"/>
                    <a:gd name="connsiteX3" fmla="*/ 0 w 358016"/>
                    <a:gd name="connsiteY3" fmla="*/ 462356 h 924712"/>
                    <a:gd name="connsiteX4" fmla="*/ 327031 w 358016"/>
                    <a:gd name="connsiteY4" fmla="*/ 3571 h 92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16" h="924712">
                      <a:moveTo>
                        <a:pt x="358016" y="0"/>
                      </a:moveTo>
                      <a:lnTo>
                        <a:pt x="358016" y="924712"/>
                      </a:lnTo>
                      <a:lnTo>
                        <a:pt x="327031" y="921141"/>
                      </a:lnTo>
                      <a:cubicBezTo>
                        <a:pt x="140395" y="877474"/>
                        <a:pt x="0" y="688661"/>
                        <a:pt x="0" y="462356"/>
                      </a:cubicBezTo>
                      <a:cubicBezTo>
                        <a:pt x="0" y="236051"/>
                        <a:pt x="140395" y="47238"/>
                        <a:pt x="327031" y="3571"/>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Freeform: Shape 185"/>
                <p:cNvSpPr/>
                <p:nvPr/>
              </p:nvSpPr>
              <p:spPr>
                <a:xfrm flipH="1">
                  <a:off x="1924009" y="1195993"/>
                  <a:ext cx="358016" cy="924712"/>
                </a:xfrm>
                <a:custGeom>
                  <a:avLst/>
                  <a:gdLst>
                    <a:gd name="connsiteX0" fmla="*/ 358016 w 358016"/>
                    <a:gd name="connsiteY0" fmla="*/ 0 h 924712"/>
                    <a:gd name="connsiteX1" fmla="*/ 358016 w 358016"/>
                    <a:gd name="connsiteY1" fmla="*/ 924712 h 924712"/>
                    <a:gd name="connsiteX2" fmla="*/ 327031 w 358016"/>
                    <a:gd name="connsiteY2" fmla="*/ 921141 h 924712"/>
                    <a:gd name="connsiteX3" fmla="*/ 0 w 358016"/>
                    <a:gd name="connsiteY3" fmla="*/ 462356 h 924712"/>
                    <a:gd name="connsiteX4" fmla="*/ 327031 w 358016"/>
                    <a:gd name="connsiteY4" fmla="*/ 3571 h 92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016" h="924712">
                      <a:moveTo>
                        <a:pt x="358016" y="0"/>
                      </a:moveTo>
                      <a:lnTo>
                        <a:pt x="358016" y="924712"/>
                      </a:lnTo>
                      <a:lnTo>
                        <a:pt x="327031" y="921141"/>
                      </a:lnTo>
                      <a:cubicBezTo>
                        <a:pt x="140395" y="877474"/>
                        <a:pt x="0" y="688661"/>
                        <a:pt x="0" y="462356"/>
                      </a:cubicBezTo>
                      <a:cubicBezTo>
                        <a:pt x="0" y="236051"/>
                        <a:pt x="140395" y="47238"/>
                        <a:pt x="327031" y="3571"/>
                      </a:cubicBezTo>
                      <a:close/>
                    </a:path>
                  </a:pathLst>
                </a:cu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7" name="Group 186"/>
              <p:cNvGrpSpPr/>
              <p:nvPr/>
            </p:nvGrpSpPr>
            <p:grpSpPr>
              <a:xfrm>
                <a:off x="566340" y="4247600"/>
                <a:ext cx="743158" cy="1470549"/>
                <a:chOff x="910813" y="990600"/>
                <a:chExt cx="975137" cy="1929587"/>
              </a:xfrm>
            </p:grpSpPr>
            <p:sp>
              <p:nvSpPr>
                <p:cNvPr id="188" name="Rectangle 187"/>
                <p:cNvSpPr/>
                <p:nvPr/>
              </p:nvSpPr>
              <p:spPr>
                <a:xfrm>
                  <a:off x="1357273" y="2246631"/>
                  <a:ext cx="140605" cy="673556"/>
                </a:xfrm>
                <a:prstGeom prst="rect">
                  <a:avLst/>
                </a:prstGeom>
                <a:solidFill>
                  <a:srgbClr val="955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 name="Right Triangle 188"/>
                <p:cNvSpPr/>
                <p:nvPr/>
              </p:nvSpPr>
              <p:spPr>
                <a:xfrm>
                  <a:off x="1390650" y="990600"/>
                  <a:ext cx="495300" cy="1596247"/>
                </a:xfrm>
                <a:prstGeom prst="rtTriangle">
                  <a:avLst/>
                </a:prstGeom>
                <a:solidFill>
                  <a:srgbClr val="76B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Right Triangle 189"/>
                <p:cNvSpPr/>
                <p:nvPr/>
              </p:nvSpPr>
              <p:spPr>
                <a:xfrm flipH="1">
                  <a:off x="910813" y="990600"/>
                  <a:ext cx="495300" cy="1596247"/>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0" y="0"/>
            <a:ext cx="12192000" cy="6858000"/>
          </a:xfrm>
          <a:prstGeom prst="rect">
            <a:avLst/>
          </a:prstGeom>
          <a:gradFill flip="none" rotWithShape="1">
            <a:gsLst>
              <a:gs pos="0">
                <a:srgbClr val="ECF0F1">
                  <a:alpha val="75000"/>
                </a:srgbClr>
              </a:gs>
              <a:gs pos="100000">
                <a:srgbClr val="C0C6C9">
                  <a:alpha val="7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8" name="Group 67"/>
          <p:cNvGrpSpPr/>
          <p:nvPr/>
        </p:nvGrpSpPr>
        <p:grpSpPr>
          <a:xfrm>
            <a:off x="648898" y="925462"/>
            <a:ext cx="10982833" cy="5116262"/>
            <a:chOff x="648898" y="925462"/>
            <a:chExt cx="10982833" cy="5116262"/>
          </a:xfrm>
          <a:effectLst>
            <a:reflection blurRad="6350" stA="52000" endA="300" endPos="11000" dir="5400000" sy="-100000" algn="bl" rotWithShape="0"/>
          </a:effectLst>
        </p:grpSpPr>
        <p:grpSp>
          <p:nvGrpSpPr>
            <p:cNvPr id="37" name="Group 36"/>
            <p:cNvGrpSpPr/>
            <p:nvPr/>
          </p:nvGrpSpPr>
          <p:grpSpPr>
            <a:xfrm>
              <a:off x="648898" y="925462"/>
              <a:ext cx="2409118" cy="5116262"/>
              <a:chOff x="1418914" y="925462"/>
              <a:chExt cx="2409118" cy="5116262"/>
            </a:xfrm>
          </p:grpSpPr>
          <p:sp>
            <p:nvSpPr>
              <p:cNvPr id="30" name="Rectangle: Rounded Corners 29"/>
              <p:cNvSpPr/>
              <p:nvPr/>
            </p:nvSpPr>
            <p:spPr>
              <a:xfrm>
                <a:off x="1911566" y="5639586"/>
                <a:ext cx="1415042" cy="402138"/>
              </a:xfrm>
              <a:prstGeom prst="roundRect">
                <a:avLst/>
              </a:prstGeom>
              <a:solidFill>
                <a:srgbClr val="27A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Shape 23"/>
              <p:cNvSpPr/>
              <p:nvPr/>
            </p:nvSpPr>
            <p:spPr>
              <a:xfrm rot="5400000" flipV="1">
                <a:off x="743244" y="2655926"/>
                <a:ext cx="3751686" cy="1546147"/>
              </a:xfrm>
              <a:custGeom>
                <a:avLst/>
                <a:gdLst>
                  <a:gd name="connsiteX0" fmla="*/ 295130 w 7518400"/>
                  <a:gd name="connsiteY0" fmla="*/ 5 h 1770754"/>
                  <a:gd name="connsiteX1" fmla="*/ 2977886 w 7518400"/>
                  <a:gd name="connsiteY1" fmla="*/ 693647 h 1770754"/>
                  <a:gd name="connsiteX2" fmla="*/ 7223270 w 7518400"/>
                  <a:gd name="connsiteY2" fmla="*/ 5 h 1770754"/>
                  <a:gd name="connsiteX3" fmla="*/ 7518400 w 7518400"/>
                  <a:gd name="connsiteY3" fmla="*/ 295135 h 1770754"/>
                  <a:gd name="connsiteX4" fmla="*/ 7518400 w 7518400"/>
                  <a:gd name="connsiteY4" fmla="*/ 885377 h 1770754"/>
                  <a:gd name="connsiteX5" fmla="*/ 7518400 w 7518400"/>
                  <a:gd name="connsiteY5" fmla="*/ 1475619 h 1770754"/>
                  <a:gd name="connsiteX6" fmla="*/ 7223270 w 7518400"/>
                  <a:gd name="connsiteY6" fmla="*/ 1770749 h 1770754"/>
                  <a:gd name="connsiteX7" fmla="*/ 2977886 w 7518400"/>
                  <a:gd name="connsiteY7" fmla="*/ 1077107 h 1770754"/>
                  <a:gd name="connsiteX8" fmla="*/ 295130 w 7518400"/>
                  <a:gd name="connsiteY8" fmla="*/ 1770749 h 1770754"/>
                  <a:gd name="connsiteX9" fmla="*/ 0 w 7518400"/>
                  <a:gd name="connsiteY9" fmla="*/ 1475619 h 1770754"/>
                  <a:gd name="connsiteX10" fmla="*/ 0 w 7518400"/>
                  <a:gd name="connsiteY10" fmla="*/ 885377 h 1770754"/>
                  <a:gd name="connsiteX11" fmla="*/ 0 w 7518400"/>
                  <a:gd name="connsiteY11" fmla="*/ 295135 h 1770754"/>
                  <a:gd name="connsiteX12" fmla="*/ 295130 w 7518400"/>
                  <a:gd name="connsiteY12" fmla="*/ 5 h 177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8400" h="1770754">
                    <a:moveTo>
                      <a:pt x="295130" y="5"/>
                    </a:moveTo>
                    <a:cubicBezTo>
                      <a:pt x="1189382" y="-2297"/>
                      <a:pt x="2083634" y="695949"/>
                      <a:pt x="2977886" y="693647"/>
                    </a:cubicBezTo>
                    <a:cubicBezTo>
                      <a:pt x="4393014" y="695949"/>
                      <a:pt x="5808142" y="-2297"/>
                      <a:pt x="7223270" y="5"/>
                    </a:cubicBezTo>
                    <a:cubicBezTo>
                      <a:pt x="7386266" y="5"/>
                      <a:pt x="7518400" y="132139"/>
                      <a:pt x="7518400" y="295135"/>
                    </a:cubicBezTo>
                    <a:lnTo>
                      <a:pt x="7518400" y="885377"/>
                    </a:lnTo>
                    <a:lnTo>
                      <a:pt x="7518400" y="1475619"/>
                    </a:lnTo>
                    <a:cubicBezTo>
                      <a:pt x="7518400" y="1638615"/>
                      <a:pt x="7386266" y="1770749"/>
                      <a:pt x="7223270" y="1770749"/>
                    </a:cubicBezTo>
                    <a:cubicBezTo>
                      <a:pt x="5808142" y="1773051"/>
                      <a:pt x="4393014" y="1074805"/>
                      <a:pt x="2977886" y="1077107"/>
                    </a:cubicBezTo>
                    <a:cubicBezTo>
                      <a:pt x="2083634" y="1074805"/>
                      <a:pt x="1189382" y="1773051"/>
                      <a:pt x="295130" y="1770749"/>
                    </a:cubicBezTo>
                    <a:cubicBezTo>
                      <a:pt x="132134" y="1770749"/>
                      <a:pt x="0" y="1638615"/>
                      <a:pt x="0" y="1475619"/>
                    </a:cubicBezTo>
                    <a:lnTo>
                      <a:pt x="0" y="885377"/>
                    </a:lnTo>
                    <a:lnTo>
                      <a:pt x="0" y="295135"/>
                    </a:lnTo>
                    <a:cubicBezTo>
                      <a:pt x="0" y="132139"/>
                      <a:pt x="132134" y="5"/>
                      <a:pt x="295130" y="5"/>
                    </a:cubicBezTo>
                    <a:close/>
                  </a:path>
                </a:pathLst>
              </a:custGeom>
              <a:gradFill flip="none" rotWithShape="1">
                <a:gsLst>
                  <a:gs pos="0">
                    <a:srgbClr val="28B363"/>
                  </a:gs>
                  <a:gs pos="100000">
                    <a:srgbClr val="2ECC71"/>
                  </a:gs>
                </a:gsLst>
                <a:lin ang="5400000" scaled="1"/>
                <a:tileRect/>
              </a:gradFill>
              <a:ln>
                <a:noFill/>
              </a:ln>
              <a:effectLst>
                <a:outerShdw blurRad="381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1846014" y="925462"/>
                <a:ext cx="1546147" cy="1546147"/>
              </a:xfrm>
              <a:prstGeom prst="ellipse">
                <a:avLst/>
              </a:prstGeom>
              <a:solidFill>
                <a:schemeClr val="bg1"/>
              </a:solidFill>
              <a:ln>
                <a:noFill/>
              </a:ln>
              <a:effectLst>
                <a:outerShdw blurRad="368300" dist="38100" dir="2700000" sx="111000" sy="111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2108226" y="1187674"/>
                <a:ext cx="1021723" cy="1021723"/>
              </a:xfrm>
              <a:prstGeom prst="ellipse">
                <a:avLst/>
              </a:prstGeom>
              <a:gradFill>
                <a:gsLst>
                  <a:gs pos="0">
                    <a:srgbClr val="27AE60"/>
                  </a:gs>
                  <a:gs pos="100000">
                    <a:srgbClr val="2ECC71"/>
                  </a:gs>
                </a:gsLst>
                <a:lin ang="16200000" scaled="1"/>
              </a:gradFill>
              <a:ln>
                <a:noFill/>
              </a:ln>
              <a:effectLst>
                <a:outerShdw blurRad="381000" dist="38100" dir="2700000" algn="tl" rotWithShape="0">
                  <a:schemeClr val="tx1">
                    <a:lumMod val="75000"/>
                    <a:lumOff val="25000"/>
                    <a:alpha val="40000"/>
                  </a:schemeClr>
                </a:outerShdw>
              </a:effectLst>
              <a:scene3d>
                <a:camera prst="orthographicFront"/>
                <a:lightRig rig="threePt" dir="t"/>
              </a:scene3d>
              <a:sp3d prstMaterial="metal">
                <a:bevelT w="107950" h="6350"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7" name="Oval 26"/>
              <p:cNvSpPr/>
              <p:nvPr/>
            </p:nvSpPr>
            <p:spPr>
              <a:xfrm>
                <a:off x="1418914" y="3429000"/>
                <a:ext cx="2409118" cy="2503537"/>
              </a:xfrm>
              <a:prstGeom prst="ellipse">
                <a:avLst/>
              </a:prstGeom>
              <a:gradFill flip="none" rotWithShape="1">
                <a:gsLst>
                  <a:gs pos="38000">
                    <a:srgbClr val="E4EAEC"/>
                  </a:gs>
                  <a:gs pos="100000">
                    <a:schemeClr val="bg1"/>
                  </a:gs>
                </a:gsLst>
                <a:lin ang="16200000" scaled="1"/>
                <a:tileRect/>
              </a:gradFill>
              <a:ln>
                <a:noFill/>
              </a:ln>
              <a:effectLst>
                <a:outerShdw blurRad="3810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reeform: Shape 32"/>
              <p:cNvSpPr/>
              <p:nvPr/>
            </p:nvSpPr>
            <p:spPr>
              <a:xfrm>
                <a:off x="2020923" y="5304843"/>
                <a:ext cx="1196328" cy="736881"/>
              </a:xfrm>
              <a:custGeom>
                <a:avLst/>
                <a:gdLst>
                  <a:gd name="connsiteX0" fmla="*/ 851423 w 1702846"/>
                  <a:gd name="connsiteY0" fmla="*/ 0 h 790500"/>
                  <a:gd name="connsiteX1" fmla="*/ 1692240 w 1702846"/>
                  <a:gd name="connsiteY1" fmla="*/ 685285 h 790500"/>
                  <a:gd name="connsiteX2" fmla="*/ 1702846 w 1702846"/>
                  <a:gd name="connsiteY2" fmla="*/ 790500 h 790500"/>
                  <a:gd name="connsiteX3" fmla="*/ 0 w 1702846"/>
                  <a:gd name="connsiteY3" fmla="*/ 790500 h 790500"/>
                  <a:gd name="connsiteX4" fmla="*/ 10607 w 1702846"/>
                  <a:gd name="connsiteY4" fmla="*/ 685285 h 790500"/>
                  <a:gd name="connsiteX5" fmla="*/ 851423 w 1702846"/>
                  <a:gd name="connsiteY5" fmla="*/ 0 h 7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846" h="790500">
                    <a:moveTo>
                      <a:pt x="851423" y="0"/>
                    </a:moveTo>
                    <a:cubicBezTo>
                      <a:pt x="1266173" y="0"/>
                      <a:pt x="1612211" y="294194"/>
                      <a:pt x="1692240" y="685285"/>
                    </a:cubicBezTo>
                    <a:lnTo>
                      <a:pt x="1702846" y="790500"/>
                    </a:lnTo>
                    <a:lnTo>
                      <a:pt x="0" y="790500"/>
                    </a:lnTo>
                    <a:lnTo>
                      <a:pt x="10607" y="685285"/>
                    </a:lnTo>
                    <a:cubicBezTo>
                      <a:pt x="90636" y="294194"/>
                      <a:pt x="436673" y="0"/>
                      <a:pt x="851423" y="0"/>
                    </a:cubicBezTo>
                    <a:close/>
                  </a:path>
                </a:pathLst>
              </a:custGeom>
              <a:solidFill>
                <a:srgbClr val="2ECC71"/>
              </a:soli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p:cNvSpPr txBox="1"/>
              <p:nvPr/>
            </p:nvSpPr>
            <p:spPr>
              <a:xfrm>
                <a:off x="1719919" y="4147398"/>
                <a:ext cx="1798336" cy="400110"/>
              </a:xfrm>
              <a:prstGeom prst="rect">
                <a:avLst/>
              </a:prstGeom>
              <a:noFill/>
            </p:spPr>
            <p:txBody>
              <a:bodyPr wrap="square" rtlCol="0">
                <a:spAutoFit/>
              </a:bodyPr>
              <a:lstStyle/>
              <a:p>
                <a:pPr algn="ctr"/>
                <a:r>
                  <a:rPr lang="en-IN" sz="1000" spc="600" dirty="0">
                    <a:solidFill>
                      <a:schemeClr val="bg1">
                        <a:lumMod val="50000"/>
                      </a:schemeClr>
                    </a:solidFill>
                    <a:latin typeface="Nexa Light" panose="02000000000000000000" pitchFamily="50" charset="0"/>
                  </a:rPr>
                  <a:t>CREATIVE VENUS</a:t>
                </a:r>
                <a:endParaRPr lang="en-IN" sz="1000" spc="600" dirty="0">
                  <a:solidFill>
                    <a:schemeClr val="bg1">
                      <a:lumMod val="50000"/>
                    </a:schemeClr>
                  </a:solidFill>
                  <a:latin typeface="Nexa Light" panose="02000000000000000000" pitchFamily="50" charset="0"/>
                </a:endParaRPr>
              </a:p>
            </p:txBody>
          </p:sp>
          <p:sp>
            <p:nvSpPr>
              <p:cNvPr id="35" name="TextBox 34"/>
              <p:cNvSpPr txBox="1"/>
              <p:nvPr/>
            </p:nvSpPr>
            <p:spPr>
              <a:xfrm>
                <a:off x="1771714" y="4547508"/>
                <a:ext cx="1798336" cy="553998"/>
              </a:xfrm>
              <a:prstGeom prst="rect">
                <a:avLst/>
              </a:prstGeom>
              <a:noFill/>
            </p:spPr>
            <p:txBody>
              <a:bodyPr wrap="square" rtlCol="0">
                <a:spAutoFit/>
              </a:bodyPr>
              <a:lstStyle/>
              <a:p>
                <a:pPr algn="ctr"/>
                <a:r>
                  <a:rPr lang="en-IN" sz="1000" dirty="0">
                    <a:solidFill>
                      <a:schemeClr val="bg1">
                        <a:lumMod val="50000"/>
                      </a:schemeClr>
                    </a:solidFill>
                    <a:latin typeface="Nexa Light" panose="02000000000000000000" pitchFamily="50" charset="0"/>
                  </a:rPr>
                  <a:t>Add your text here. Subscribe to our channel to watch creative stuff.</a:t>
                </a:r>
                <a:endParaRPr lang="en-IN" sz="1000" dirty="0">
                  <a:solidFill>
                    <a:schemeClr val="bg1">
                      <a:lumMod val="50000"/>
                    </a:schemeClr>
                  </a:solidFill>
                  <a:latin typeface="Nexa Light" panose="02000000000000000000" pitchFamily="50" charset="0"/>
                </a:endParaRPr>
              </a:p>
            </p:txBody>
          </p:sp>
          <p:sp>
            <p:nvSpPr>
              <p:cNvPr id="36" name="TextBox 35"/>
              <p:cNvSpPr txBox="1"/>
              <p:nvPr/>
            </p:nvSpPr>
            <p:spPr>
              <a:xfrm>
                <a:off x="2250118" y="5497144"/>
                <a:ext cx="737937" cy="461665"/>
              </a:xfrm>
              <a:prstGeom prst="rect">
                <a:avLst/>
              </a:prstGeom>
              <a:noFill/>
            </p:spPr>
            <p:txBody>
              <a:bodyPr wrap="square" rtlCol="0">
                <a:spAutoFit/>
              </a:bodyPr>
              <a:lstStyle/>
              <a:p>
                <a:pPr algn="ctr"/>
                <a:r>
                  <a:rPr lang="en-IN" sz="2400" dirty="0">
                    <a:solidFill>
                      <a:schemeClr val="bg1"/>
                    </a:solidFill>
                    <a:latin typeface="Eurostile BQ" pitchFamily="50" charset="0"/>
                  </a:rPr>
                  <a:t>A</a:t>
                </a:r>
                <a:endParaRPr lang="en-IN" sz="2400" dirty="0">
                  <a:solidFill>
                    <a:schemeClr val="bg1"/>
                  </a:solidFill>
                  <a:latin typeface="Eurostile BQ" pitchFamily="50" charset="0"/>
                </a:endParaRPr>
              </a:p>
            </p:txBody>
          </p:sp>
        </p:grpSp>
        <p:grpSp>
          <p:nvGrpSpPr>
            <p:cNvPr id="38" name="Group 37"/>
            <p:cNvGrpSpPr/>
            <p:nvPr/>
          </p:nvGrpSpPr>
          <p:grpSpPr>
            <a:xfrm>
              <a:off x="3506803" y="925462"/>
              <a:ext cx="2409118" cy="5116262"/>
              <a:chOff x="1418914" y="925462"/>
              <a:chExt cx="2409118" cy="5116262"/>
            </a:xfrm>
          </p:grpSpPr>
          <p:sp>
            <p:nvSpPr>
              <p:cNvPr id="39" name="Rectangle: Rounded Corners 38"/>
              <p:cNvSpPr/>
              <p:nvPr/>
            </p:nvSpPr>
            <p:spPr>
              <a:xfrm>
                <a:off x="1911566" y="5639586"/>
                <a:ext cx="1415042" cy="402138"/>
              </a:xfrm>
              <a:prstGeom prst="roundRect">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rot="5400000" flipV="1">
                <a:off x="743244" y="2655926"/>
                <a:ext cx="3751686" cy="1546147"/>
              </a:xfrm>
              <a:custGeom>
                <a:avLst/>
                <a:gdLst>
                  <a:gd name="connsiteX0" fmla="*/ 295130 w 7518400"/>
                  <a:gd name="connsiteY0" fmla="*/ 5 h 1770754"/>
                  <a:gd name="connsiteX1" fmla="*/ 2977886 w 7518400"/>
                  <a:gd name="connsiteY1" fmla="*/ 693647 h 1770754"/>
                  <a:gd name="connsiteX2" fmla="*/ 7223270 w 7518400"/>
                  <a:gd name="connsiteY2" fmla="*/ 5 h 1770754"/>
                  <a:gd name="connsiteX3" fmla="*/ 7518400 w 7518400"/>
                  <a:gd name="connsiteY3" fmla="*/ 295135 h 1770754"/>
                  <a:gd name="connsiteX4" fmla="*/ 7518400 w 7518400"/>
                  <a:gd name="connsiteY4" fmla="*/ 885377 h 1770754"/>
                  <a:gd name="connsiteX5" fmla="*/ 7518400 w 7518400"/>
                  <a:gd name="connsiteY5" fmla="*/ 1475619 h 1770754"/>
                  <a:gd name="connsiteX6" fmla="*/ 7223270 w 7518400"/>
                  <a:gd name="connsiteY6" fmla="*/ 1770749 h 1770754"/>
                  <a:gd name="connsiteX7" fmla="*/ 2977886 w 7518400"/>
                  <a:gd name="connsiteY7" fmla="*/ 1077107 h 1770754"/>
                  <a:gd name="connsiteX8" fmla="*/ 295130 w 7518400"/>
                  <a:gd name="connsiteY8" fmla="*/ 1770749 h 1770754"/>
                  <a:gd name="connsiteX9" fmla="*/ 0 w 7518400"/>
                  <a:gd name="connsiteY9" fmla="*/ 1475619 h 1770754"/>
                  <a:gd name="connsiteX10" fmla="*/ 0 w 7518400"/>
                  <a:gd name="connsiteY10" fmla="*/ 885377 h 1770754"/>
                  <a:gd name="connsiteX11" fmla="*/ 0 w 7518400"/>
                  <a:gd name="connsiteY11" fmla="*/ 295135 h 1770754"/>
                  <a:gd name="connsiteX12" fmla="*/ 295130 w 7518400"/>
                  <a:gd name="connsiteY12" fmla="*/ 5 h 177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8400" h="1770754">
                    <a:moveTo>
                      <a:pt x="295130" y="5"/>
                    </a:moveTo>
                    <a:cubicBezTo>
                      <a:pt x="1189382" y="-2297"/>
                      <a:pt x="2083634" y="695949"/>
                      <a:pt x="2977886" y="693647"/>
                    </a:cubicBezTo>
                    <a:cubicBezTo>
                      <a:pt x="4393014" y="695949"/>
                      <a:pt x="5808142" y="-2297"/>
                      <a:pt x="7223270" y="5"/>
                    </a:cubicBezTo>
                    <a:cubicBezTo>
                      <a:pt x="7386266" y="5"/>
                      <a:pt x="7518400" y="132139"/>
                      <a:pt x="7518400" y="295135"/>
                    </a:cubicBezTo>
                    <a:lnTo>
                      <a:pt x="7518400" y="885377"/>
                    </a:lnTo>
                    <a:lnTo>
                      <a:pt x="7518400" y="1475619"/>
                    </a:lnTo>
                    <a:cubicBezTo>
                      <a:pt x="7518400" y="1638615"/>
                      <a:pt x="7386266" y="1770749"/>
                      <a:pt x="7223270" y="1770749"/>
                    </a:cubicBezTo>
                    <a:cubicBezTo>
                      <a:pt x="5808142" y="1773051"/>
                      <a:pt x="4393014" y="1074805"/>
                      <a:pt x="2977886" y="1077107"/>
                    </a:cubicBezTo>
                    <a:cubicBezTo>
                      <a:pt x="2083634" y="1074805"/>
                      <a:pt x="1189382" y="1773051"/>
                      <a:pt x="295130" y="1770749"/>
                    </a:cubicBezTo>
                    <a:cubicBezTo>
                      <a:pt x="132134" y="1770749"/>
                      <a:pt x="0" y="1638615"/>
                      <a:pt x="0" y="1475619"/>
                    </a:cubicBezTo>
                    <a:lnTo>
                      <a:pt x="0" y="885377"/>
                    </a:lnTo>
                    <a:lnTo>
                      <a:pt x="0" y="295135"/>
                    </a:lnTo>
                    <a:cubicBezTo>
                      <a:pt x="0" y="132139"/>
                      <a:pt x="132134" y="5"/>
                      <a:pt x="295130" y="5"/>
                    </a:cubicBezTo>
                    <a:close/>
                  </a:path>
                </a:pathLst>
              </a:custGeom>
              <a:gradFill flip="none" rotWithShape="1">
                <a:gsLst>
                  <a:gs pos="0">
                    <a:srgbClr val="2980B9"/>
                  </a:gs>
                  <a:gs pos="100000">
                    <a:srgbClr val="3498DB"/>
                  </a:gs>
                </a:gsLst>
                <a:lin ang="5400000" scaled="1"/>
                <a:tileRect/>
              </a:gradFill>
              <a:ln>
                <a:noFill/>
              </a:ln>
              <a:effectLst>
                <a:outerShdw blurRad="381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p:nvPr/>
            </p:nvSpPr>
            <p:spPr>
              <a:xfrm>
                <a:off x="1846014" y="925462"/>
                <a:ext cx="1546147" cy="1546147"/>
              </a:xfrm>
              <a:prstGeom prst="ellipse">
                <a:avLst/>
              </a:prstGeom>
              <a:solidFill>
                <a:schemeClr val="bg1"/>
              </a:solidFill>
              <a:ln>
                <a:noFill/>
              </a:ln>
              <a:effectLst>
                <a:outerShdw blurRad="368300" dist="38100" dir="2700000" sx="111000" sy="111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p:cNvSpPr/>
              <p:nvPr/>
            </p:nvSpPr>
            <p:spPr>
              <a:xfrm>
                <a:off x="2108226" y="1187674"/>
                <a:ext cx="1021723" cy="1021723"/>
              </a:xfrm>
              <a:prstGeom prst="ellipse">
                <a:avLst/>
              </a:prstGeom>
              <a:gradFill>
                <a:gsLst>
                  <a:gs pos="0">
                    <a:srgbClr val="2980B9"/>
                  </a:gs>
                  <a:gs pos="100000">
                    <a:srgbClr val="3498DB"/>
                  </a:gs>
                </a:gsLst>
                <a:lin ang="16200000" scaled="1"/>
              </a:gradFill>
              <a:ln>
                <a:noFill/>
              </a:ln>
              <a:effectLst>
                <a:outerShdw blurRad="381000" dist="38100" dir="2700000" algn="tl" rotWithShape="0">
                  <a:schemeClr val="tx1">
                    <a:lumMod val="75000"/>
                    <a:lumOff val="25000"/>
                    <a:alpha val="40000"/>
                  </a:schemeClr>
                </a:outerShdw>
              </a:effectLst>
              <a:scene3d>
                <a:camera prst="orthographicFront"/>
                <a:lightRig rig="threePt" dir="t"/>
              </a:scene3d>
              <a:sp3d prstMaterial="metal">
                <a:bevelT w="107950" h="6350"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3" name="Oval 42"/>
              <p:cNvSpPr/>
              <p:nvPr/>
            </p:nvSpPr>
            <p:spPr>
              <a:xfrm>
                <a:off x="1418914" y="3429000"/>
                <a:ext cx="2409118" cy="2503537"/>
              </a:xfrm>
              <a:prstGeom prst="ellipse">
                <a:avLst/>
              </a:prstGeom>
              <a:gradFill flip="none" rotWithShape="1">
                <a:gsLst>
                  <a:gs pos="38000">
                    <a:srgbClr val="E4EAEC"/>
                  </a:gs>
                  <a:gs pos="100000">
                    <a:schemeClr val="bg1"/>
                  </a:gs>
                </a:gsLst>
                <a:lin ang="16200000" scaled="1"/>
                <a:tileRect/>
              </a:gradFill>
              <a:ln>
                <a:noFill/>
              </a:ln>
              <a:effectLst>
                <a:outerShdw blurRad="3810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reeform: Shape 43"/>
              <p:cNvSpPr/>
              <p:nvPr/>
            </p:nvSpPr>
            <p:spPr>
              <a:xfrm>
                <a:off x="2020923" y="5304843"/>
                <a:ext cx="1196328" cy="736881"/>
              </a:xfrm>
              <a:custGeom>
                <a:avLst/>
                <a:gdLst>
                  <a:gd name="connsiteX0" fmla="*/ 851423 w 1702846"/>
                  <a:gd name="connsiteY0" fmla="*/ 0 h 790500"/>
                  <a:gd name="connsiteX1" fmla="*/ 1692240 w 1702846"/>
                  <a:gd name="connsiteY1" fmla="*/ 685285 h 790500"/>
                  <a:gd name="connsiteX2" fmla="*/ 1702846 w 1702846"/>
                  <a:gd name="connsiteY2" fmla="*/ 790500 h 790500"/>
                  <a:gd name="connsiteX3" fmla="*/ 0 w 1702846"/>
                  <a:gd name="connsiteY3" fmla="*/ 790500 h 790500"/>
                  <a:gd name="connsiteX4" fmla="*/ 10607 w 1702846"/>
                  <a:gd name="connsiteY4" fmla="*/ 685285 h 790500"/>
                  <a:gd name="connsiteX5" fmla="*/ 851423 w 1702846"/>
                  <a:gd name="connsiteY5" fmla="*/ 0 h 7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846" h="790500">
                    <a:moveTo>
                      <a:pt x="851423" y="0"/>
                    </a:moveTo>
                    <a:cubicBezTo>
                      <a:pt x="1266173" y="0"/>
                      <a:pt x="1612211" y="294194"/>
                      <a:pt x="1692240" y="685285"/>
                    </a:cubicBezTo>
                    <a:lnTo>
                      <a:pt x="1702846" y="790500"/>
                    </a:lnTo>
                    <a:lnTo>
                      <a:pt x="0" y="790500"/>
                    </a:lnTo>
                    <a:lnTo>
                      <a:pt x="10607" y="685285"/>
                    </a:lnTo>
                    <a:cubicBezTo>
                      <a:pt x="90636" y="294194"/>
                      <a:pt x="436673" y="0"/>
                      <a:pt x="851423" y="0"/>
                    </a:cubicBezTo>
                    <a:close/>
                  </a:path>
                </a:pathLst>
              </a:custGeom>
              <a:solidFill>
                <a:srgbClr val="3498DB"/>
              </a:soli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p:cNvSpPr txBox="1"/>
              <p:nvPr/>
            </p:nvSpPr>
            <p:spPr>
              <a:xfrm>
                <a:off x="1719919" y="4147398"/>
                <a:ext cx="1798336" cy="400110"/>
              </a:xfrm>
              <a:prstGeom prst="rect">
                <a:avLst/>
              </a:prstGeom>
              <a:noFill/>
            </p:spPr>
            <p:txBody>
              <a:bodyPr wrap="square" rtlCol="0">
                <a:spAutoFit/>
              </a:bodyPr>
              <a:lstStyle/>
              <a:p>
                <a:pPr algn="ctr"/>
                <a:r>
                  <a:rPr lang="en-IN" sz="1000" spc="600" dirty="0">
                    <a:solidFill>
                      <a:schemeClr val="bg1">
                        <a:lumMod val="50000"/>
                      </a:schemeClr>
                    </a:solidFill>
                    <a:latin typeface="Nexa Light" panose="02000000000000000000" pitchFamily="50" charset="0"/>
                  </a:rPr>
                  <a:t>CREATIVE VENUS</a:t>
                </a:r>
                <a:endParaRPr lang="en-IN" sz="1000" spc="600" dirty="0">
                  <a:solidFill>
                    <a:schemeClr val="bg1">
                      <a:lumMod val="50000"/>
                    </a:schemeClr>
                  </a:solidFill>
                  <a:latin typeface="Nexa Light" panose="02000000000000000000" pitchFamily="50" charset="0"/>
                </a:endParaRPr>
              </a:p>
            </p:txBody>
          </p:sp>
          <p:sp>
            <p:nvSpPr>
              <p:cNvPr id="46" name="TextBox 45"/>
              <p:cNvSpPr txBox="1"/>
              <p:nvPr/>
            </p:nvSpPr>
            <p:spPr>
              <a:xfrm>
                <a:off x="1771714" y="4547508"/>
                <a:ext cx="1798336" cy="553998"/>
              </a:xfrm>
              <a:prstGeom prst="rect">
                <a:avLst/>
              </a:prstGeom>
              <a:noFill/>
            </p:spPr>
            <p:txBody>
              <a:bodyPr wrap="square" rtlCol="0">
                <a:spAutoFit/>
              </a:bodyPr>
              <a:lstStyle/>
              <a:p>
                <a:pPr algn="ctr"/>
                <a:r>
                  <a:rPr lang="en-IN" sz="1000" dirty="0">
                    <a:solidFill>
                      <a:schemeClr val="bg1">
                        <a:lumMod val="50000"/>
                      </a:schemeClr>
                    </a:solidFill>
                    <a:latin typeface="Nexa Light" panose="02000000000000000000" pitchFamily="50" charset="0"/>
                  </a:rPr>
                  <a:t>Add your text here. Subscribe to our channel to watch creative stuff.</a:t>
                </a:r>
                <a:endParaRPr lang="en-IN" sz="1000" dirty="0">
                  <a:solidFill>
                    <a:schemeClr val="bg1">
                      <a:lumMod val="50000"/>
                    </a:schemeClr>
                  </a:solidFill>
                  <a:latin typeface="Nexa Light" panose="02000000000000000000" pitchFamily="50" charset="0"/>
                </a:endParaRPr>
              </a:p>
            </p:txBody>
          </p:sp>
          <p:sp>
            <p:nvSpPr>
              <p:cNvPr id="47" name="TextBox 46"/>
              <p:cNvSpPr txBox="1"/>
              <p:nvPr/>
            </p:nvSpPr>
            <p:spPr>
              <a:xfrm>
                <a:off x="2250118" y="5497144"/>
                <a:ext cx="737937" cy="461665"/>
              </a:xfrm>
              <a:prstGeom prst="rect">
                <a:avLst/>
              </a:prstGeom>
              <a:noFill/>
            </p:spPr>
            <p:txBody>
              <a:bodyPr wrap="square" rtlCol="0">
                <a:spAutoFit/>
              </a:bodyPr>
              <a:lstStyle/>
              <a:p>
                <a:pPr algn="ctr"/>
                <a:r>
                  <a:rPr lang="en-IN" sz="2400" dirty="0">
                    <a:solidFill>
                      <a:schemeClr val="bg1"/>
                    </a:solidFill>
                    <a:latin typeface="Eurostile BQ" pitchFamily="50" charset="0"/>
                  </a:rPr>
                  <a:t>B</a:t>
                </a:r>
                <a:endParaRPr lang="en-IN" sz="2400" dirty="0">
                  <a:solidFill>
                    <a:schemeClr val="bg1"/>
                  </a:solidFill>
                  <a:latin typeface="Eurostile BQ" pitchFamily="50" charset="0"/>
                </a:endParaRPr>
              </a:p>
            </p:txBody>
          </p:sp>
        </p:grpSp>
        <p:grpSp>
          <p:nvGrpSpPr>
            <p:cNvPr id="48" name="Group 47"/>
            <p:cNvGrpSpPr/>
            <p:nvPr/>
          </p:nvGrpSpPr>
          <p:grpSpPr>
            <a:xfrm>
              <a:off x="6364708" y="925462"/>
              <a:ext cx="2409118" cy="5116262"/>
              <a:chOff x="1418914" y="925462"/>
              <a:chExt cx="2409118" cy="5116262"/>
            </a:xfrm>
          </p:grpSpPr>
          <p:sp>
            <p:nvSpPr>
              <p:cNvPr id="49" name="Rectangle: Rounded Corners 48"/>
              <p:cNvSpPr/>
              <p:nvPr/>
            </p:nvSpPr>
            <p:spPr>
              <a:xfrm>
                <a:off x="1911566" y="5639586"/>
                <a:ext cx="1415042" cy="402138"/>
              </a:xfrm>
              <a:prstGeom prst="roundRect">
                <a:avLst/>
              </a:prstGeom>
              <a:solidFill>
                <a:srgbClr val="8E4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Shape 49"/>
              <p:cNvSpPr/>
              <p:nvPr/>
            </p:nvSpPr>
            <p:spPr>
              <a:xfrm rot="5400000" flipV="1">
                <a:off x="743244" y="2655926"/>
                <a:ext cx="3751686" cy="1546147"/>
              </a:xfrm>
              <a:custGeom>
                <a:avLst/>
                <a:gdLst>
                  <a:gd name="connsiteX0" fmla="*/ 295130 w 7518400"/>
                  <a:gd name="connsiteY0" fmla="*/ 5 h 1770754"/>
                  <a:gd name="connsiteX1" fmla="*/ 2977886 w 7518400"/>
                  <a:gd name="connsiteY1" fmla="*/ 693647 h 1770754"/>
                  <a:gd name="connsiteX2" fmla="*/ 7223270 w 7518400"/>
                  <a:gd name="connsiteY2" fmla="*/ 5 h 1770754"/>
                  <a:gd name="connsiteX3" fmla="*/ 7518400 w 7518400"/>
                  <a:gd name="connsiteY3" fmla="*/ 295135 h 1770754"/>
                  <a:gd name="connsiteX4" fmla="*/ 7518400 w 7518400"/>
                  <a:gd name="connsiteY4" fmla="*/ 885377 h 1770754"/>
                  <a:gd name="connsiteX5" fmla="*/ 7518400 w 7518400"/>
                  <a:gd name="connsiteY5" fmla="*/ 1475619 h 1770754"/>
                  <a:gd name="connsiteX6" fmla="*/ 7223270 w 7518400"/>
                  <a:gd name="connsiteY6" fmla="*/ 1770749 h 1770754"/>
                  <a:gd name="connsiteX7" fmla="*/ 2977886 w 7518400"/>
                  <a:gd name="connsiteY7" fmla="*/ 1077107 h 1770754"/>
                  <a:gd name="connsiteX8" fmla="*/ 295130 w 7518400"/>
                  <a:gd name="connsiteY8" fmla="*/ 1770749 h 1770754"/>
                  <a:gd name="connsiteX9" fmla="*/ 0 w 7518400"/>
                  <a:gd name="connsiteY9" fmla="*/ 1475619 h 1770754"/>
                  <a:gd name="connsiteX10" fmla="*/ 0 w 7518400"/>
                  <a:gd name="connsiteY10" fmla="*/ 885377 h 1770754"/>
                  <a:gd name="connsiteX11" fmla="*/ 0 w 7518400"/>
                  <a:gd name="connsiteY11" fmla="*/ 295135 h 1770754"/>
                  <a:gd name="connsiteX12" fmla="*/ 295130 w 7518400"/>
                  <a:gd name="connsiteY12" fmla="*/ 5 h 177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8400" h="1770754">
                    <a:moveTo>
                      <a:pt x="295130" y="5"/>
                    </a:moveTo>
                    <a:cubicBezTo>
                      <a:pt x="1189382" y="-2297"/>
                      <a:pt x="2083634" y="695949"/>
                      <a:pt x="2977886" y="693647"/>
                    </a:cubicBezTo>
                    <a:cubicBezTo>
                      <a:pt x="4393014" y="695949"/>
                      <a:pt x="5808142" y="-2297"/>
                      <a:pt x="7223270" y="5"/>
                    </a:cubicBezTo>
                    <a:cubicBezTo>
                      <a:pt x="7386266" y="5"/>
                      <a:pt x="7518400" y="132139"/>
                      <a:pt x="7518400" y="295135"/>
                    </a:cubicBezTo>
                    <a:lnTo>
                      <a:pt x="7518400" y="885377"/>
                    </a:lnTo>
                    <a:lnTo>
                      <a:pt x="7518400" y="1475619"/>
                    </a:lnTo>
                    <a:cubicBezTo>
                      <a:pt x="7518400" y="1638615"/>
                      <a:pt x="7386266" y="1770749"/>
                      <a:pt x="7223270" y="1770749"/>
                    </a:cubicBezTo>
                    <a:cubicBezTo>
                      <a:pt x="5808142" y="1773051"/>
                      <a:pt x="4393014" y="1074805"/>
                      <a:pt x="2977886" y="1077107"/>
                    </a:cubicBezTo>
                    <a:cubicBezTo>
                      <a:pt x="2083634" y="1074805"/>
                      <a:pt x="1189382" y="1773051"/>
                      <a:pt x="295130" y="1770749"/>
                    </a:cubicBezTo>
                    <a:cubicBezTo>
                      <a:pt x="132134" y="1770749"/>
                      <a:pt x="0" y="1638615"/>
                      <a:pt x="0" y="1475619"/>
                    </a:cubicBezTo>
                    <a:lnTo>
                      <a:pt x="0" y="885377"/>
                    </a:lnTo>
                    <a:lnTo>
                      <a:pt x="0" y="295135"/>
                    </a:lnTo>
                    <a:cubicBezTo>
                      <a:pt x="0" y="132139"/>
                      <a:pt x="132134" y="5"/>
                      <a:pt x="295130" y="5"/>
                    </a:cubicBezTo>
                    <a:close/>
                  </a:path>
                </a:pathLst>
              </a:custGeom>
              <a:gradFill flip="none" rotWithShape="1">
                <a:gsLst>
                  <a:gs pos="0">
                    <a:srgbClr val="8E44AD"/>
                  </a:gs>
                  <a:gs pos="100000">
                    <a:srgbClr val="9C5BB7"/>
                  </a:gs>
                </a:gsLst>
                <a:lin ang="5400000" scaled="1"/>
                <a:tileRect/>
              </a:gradFill>
              <a:ln>
                <a:noFill/>
              </a:ln>
              <a:effectLst>
                <a:outerShdw blurRad="381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p:cNvSpPr/>
              <p:nvPr/>
            </p:nvSpPr>
            <p:spPr>
              <a:xfrm>
                <a:off x="1846014" y="925462"/>
                <a:ext cx="1546147" cy="1546147"/>
              </a:xfrm>
              <a:prstGeom prst="ellipse">
                <a:avLst/>
              </a:prstGeom>
              <a:solidFill>
                <a:schemeClr val="bg1"/>
              </a:solidFill>
              <a:ln>
                <a:noFill/>
              </a:ln>
              <a:effectLst>
                <a:outerShdw blurRad="368300" dist="38100" dir="2700000" sx="111000" sy="111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p:cNvSpPr/>
              <p:nvPr/>
            </p:nvSpPr>
            <p:spPr>
              <a:xfrm>
                <a:off x="2108226" y="1187674"/>
                <a:ext cx="1021723" cy="1021723"/>
              </a:xfrm>
              <a:prstGeom prst="ellipse">
                <a:avLst/>
              </a:prstGeom>
              <a:gradFill>
                <a:gsLst>
                  <a:gs pos="0">
                    <a:srgbClr val="8E44AD"/>
                  </a:gs>
                  <a:gs pos="100000">
                    <a:srgbClr val="9C5BB7"/>
                  </a:gs>
                </a:gsLst>
                <a:lin ang="16200000" scaled="1"/>
              </a:gradFill>
              <a:ln>
                <a:noFill/>
              </a:ln>
              <a:effectLst>
                <a:outerShdw blurRad="381000" dist="38100" dir="2700000" algn="tl" rotWithShape="0">
                  <a:schemeClr val="tx1">
                    <a:lumMod val="75000"/>
                    <a:lumOff val="25000"/>
                    <a:alpha val="40000"/>
                  </a:schemeClr>
                </a:outerShdw>
              </a:effectLst>
              <a:scene3d>
                <a:camera prst="orthographicFront"/>
                <a:lightRig rig="threePt" dir="t"/>
              </a:scene3d>
              <a:sp3d prstMaterial="metal">
                <a:bevelT w="107950" h="6350"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3" name="Oval 52"/>
              <p:cNvSpPr/>
              <p:nvPr/>
            </p:nvSpPr>
            <p:spPr>
              <a:xfrm>
                <a:off x="1418914" y="3429000"/>
                <a:ext cx="2409118" cy="2503537"/>
              </a:xfrm>
              <a:prstGeom prst="ellipse">
                <a:avLst/>
              </a:prstGeom>
              <a:gradFill flip="none" rotWithShape="1">
                <a:gsLst>
                  <a:gs pos="38000">
                    <a:srgbClr val="E4EAEC"/>
                  </a:gs>
                  <a:gs pos="100000">
                    <a:schemeClr val="bg1"/>
                  </a:gs>
                </a:gsLst>
                <a:lin ang="16200000" scaled="1"/>
                <a:tileRect/>
              </a:gradFill>
              <a:ln>
                <a:noFill/>
              </a:ln>
              <a:effectLst>
                <a:outerShdw blurRad="3810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reeform: Shape 53"/>
              <p:cNvSpPr/>
              <p:nvPr/>
            </p:nvSpPr>
            <p:spPr>
              <a:xfrm>
                <a:off x="2020923" y="5304843"/>
                <a:ext cx="1196328" cy="736881"/>
              </a:xfrm>
              <a:custGeom>
                <a:avLst/>
                <a:gdLst>
                  <a:gd name="connsiteX0" fmla="*/ 851423 w 1702846"/>
                  <a:gd name="connsiteY0" fmla="*/ 0 h 790500"/>
                  <a:gd name="connsiteX1" fmla="*/ 1692240 w 1702846"/>
                  <a:gd name="connsiteY1" fmla="*/ 685285 h 790500"/>
                  <a:gd name="connsiteX2" fmla="*/ 1702846 w 1702846"/>
                  <a:gd name="connsiteY2" fmla="*/ 790500 h 790500"/>
                  <a:gd name="connsiteX3" fmla="*/ 0 w 1702846"/>
                  <a:gd name="connsiteY3" fmla="*/ 790500 h 790500"/>
                  <a:gd name="connsiteX4" fmla="*/ 10607 w 1702846"/>
                  <a:gd name="connsiteY4" fmla="*/ 685285 h 790500"/>
                  <a:gd name="connsiteX5" fmla="*/ 851423 w 1702846"/>
                  <a:gd name="connsiteY5" fmla="*/ 0 h 7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846" h="790500">
                    <a:moveTo>
                      <a:pt x="851423" y="0"/>
                    </a:moveTo>
                    <a:cubicBezTo>
                      <a:pt x="1266173" y="0"/>
                      <a:pt x="1612211" y="294194"/>
                      <a:pt x="1692240" y="685285"/>
                    </a:cubicBezTo>
                    <a:lnTo>
                      <a:pt x="1702846" y="790500"/>
                    </a:lnTo>
                    <a:lnTo>
                      <a:pt x="0" y="790500"/>
                    </a:lnTo>
                    <a:lnTo>
                      <a:pt x="10607" y="685285"/>
                    </a:lnTo>
                    <a:cubicBezTo>
                      <a:pt x="90636" y="294194"/>
                      <a:pt x="436673" y="0"/>
                      <a:pt x="851423" y="0"/>
                    </a:cubicBezTo>
                    <a:close/>
                  </a:path>
                </a:pathLst>
              </a:custGeom>
              <a:solidFill>
                <a:srgbClr val="9C5BB7"/>
              </a:soli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54"/>
              <p:cNvSpPr txBox="1"/>
              <p:nvPr/>
            </p:nvSpPr>
            <p:spPr>
              <a:xfrm>
                <a:off x="1719919" y="4147398"/>
                <a:ext cx="1798336" cy="400110"/>
              </a:xfrm>
              <a:prstGeom prst="rect">
                <a:avLst/>
              </a:prstGeom>
              <a:noFill/>
            </p:spPr>
            <p:txBody>
              <a:bodyPr wrap="square" rtlCol="0">
                <a:spAutoFit/>
              </a:bodyPr>
              <a:lstStyle/>
              <a:p>
                <a:pPr algn="ctr"/>
                <a:r>
                  <a:rPr lang="en-IN" sz="1000" spc="600" dirty="0">
                    <a:solidFill>
                      <a:schemeClr val="bg1">
                        <a:lumMod val="50000"/>
                      </a:schemeClr>
                    </a:solidFill>
                    <a:latin typeface="Nexa Light" panose="02000000000000000000" pitchFamily="50" charset="0"/>
                  </a:rPr>
                  <a:t>CREATIVE VENUS</a:t>
                </a:r>
                <a:endParaRPr lang="en-IN" sz="1000" spc="600" dirty="0">
                  <a:solidFill>
                    <a:schemeClr val="bg1">
                      <a:lumMod val="50000"/>
                    </a:schemeClr>
                  </a:solidFill>
                  <a:latin typeface="Nexa Light" panose="02000000000000000000" pitchFamily="50" charset="0"/>
                </a:endParaRPr>
              </a:p>
            </p:txBody>
          </p:sp>
          <p:sp>
            <p:nvSpPr>
              <p:cNvPr id="56" name="TextBox 55"/>
              <p:cNvSpPr txBox="1"/>
              <p:nvPr/>
            </p:nvSpPr>
            <p:spPr>
              <a:xfrm>
                <a:off x="1771714" y="4547508"/>
                <a:ext cx="1798336" cy="553998"/>
              </a:xfrm>
              <a:prstGeom prst="rect">
                <a:avLst/>
              </a:prstGeom>
              <a:noFill/>
            </p:spPr>
            <p:txBody>
              <a:bodyPr wrap="square" rtlCol="0">
                <a:spAutoFit/>
              </a:bodyPr>
              <a:lstStyle/>
              <a:p>
                <a:pPr algn="ctr"/>
                <a:r>
                  <a:rPr lang="en-IN" sz="1000" dirty="0">
                    <a:solidFill>
                      <a:schemeClr val="bg1">
                        <a:lumMod val="50000"/>
                      </a:schemeClr>
                    </a:solidFill>
                    <a:latin typeface="Nexa Light" panose="02000000000000000000" pitchFamily="50" charset="0"/>
                  </a:rPr>
                  <a:t>Add your text here. Subscribe to our channel to watch creative stuff.</a:t>
                </a:r>
                <a:endParaRPr lang="en-IN" sz="1000" dirty="0">
                  <a:solidFill>
                    <a:schemeClr val="bg1">
                      <a:lumMod val="50000"/>
                    </a:schemeClr>
                  </a:solidFill>
                  <a:latin typeface="Nexa Light" panose="02000000000000000000" pitchFamily="50" charset="0"/>
                </a:endParaRPr>
              </a:p>
            </p:txBody>
          </p:sp>
          <p:sp>
            <p:nvSpPr>
              <p:cNvPr id="57" name="TextBox 56"/>
              <p:cNvSpPr txBox="1"/>
              <p:nvPr/>
            </p:nvSpPr>
            <p:spPr>
              <a:xfrm>
                <a:off x="2250118" y="5497144"/>
                <a:ext cx="737937" cy="461665"/>
              </a:xfrm>
              <a:prstGeom prst="rect">
                <a:avLst/>
              </a:prstGeom>
              <a:noFill/>
            </p:spPr>
            <p:txBody>
              <a:bodyPr wrap="square" rtlCol="0">
                <a:spAutoFit/>
              </a:bodyPr>
              <a:lstStyle/>
              <a:p>
                <a:pPr algn="ctr"/>
                <a:r>
                  <a:rPr lang="en-IN" sz="2400" dirty="0">
                    <a:solidFill>
                      <a:schemeClr val="bg1"/>
                    </a:solidFill>
                    <a:latin typeface="Eurostile BQ" pitchFamily="50" charset="0"/>
                  </a:rPr>
                  <a:t>C</a:t>
                </a:r>
                <a:endParaRPr lang="en-IN" sz="2400" dirty="0">
                  <a:solidFill>
                    <a:schemeClr val="bg1"/>
                  </a:solidFill>
                  <a:latin typeface="Eurostile BQ" pitchFamily="50" charset="0"/>
                </a:endParaRPr>
              </a:p>
            </p:txBody>
          </p:sp>
        </p:grpSp>
        <p:grpSp>
          <p:nvGrpSpPr>
            <p:cNvPr id="58" name="Group 57"/>
            <p:cNvGrpSpPr/>
            <p:nvPr/>
          </p:nvGrpSpPr>
          <p:grpSpPr>
            <a:xfrm>
              <a:off x="9222613" y="925462"/>
              <a:ext cx="2409118" cy="5116262"/>
              <a:chOff x="1418914" y="925462"/>
              <a:chExt cx="2409118" cy="5116262"/>
            </a:xfrm>
          </p:grpSpPr>
          <p:sp>
            <p:nvSpPr>
              <p:cNvPr id="59" name="Rectangle: Rounded Corners 58"/>
              <p:cNvSpPr/>
              <p:nvPr/>
            </p:nvSpPr>
            <p:spPr>
              <a:xfrm>
                <a:off x="1911566" y="5639586"/>
                <a:ext cx="1415042" cy="402138"/>
              </a:xfrm>
              <a:prstGeom prst="roundRect">
                <a:avLst/>
              </a:prstGeom>
              <a:solidFill>
                <a:srgbClr val="F39C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Freeform: Shape 59"/>
              <p:cNvSpPr/>
              <p:nvPr/>
            </p:nvSpPr>
            <p:spPr>
              <a:xfrm rot="5400000" flipV="1">
                <a:off x="743244" y="2655926"/>
                <a:ext cx="3751686" cy="1546147"/>
              </a:xfrm>
              <a:custGeom>
                <a:avLst/>
                <a:gdLst>
                  <a:gd name="connsiteX0" fmla="*/ 295130 w 7518400"/>
                  <a:gd name="connsiteY0" fmla="*/ 5 h 1770754"/>
                  <a:gd name="connsiteX1" fmla="*/ 2977886 w 7518400"/>
                  <a:gd name="connsiteY1" fmla="*/ 693647 h 1770754"/>
                  <a:gd name="connsiteX2" fmla="*/ 7223270 w 7518400"/>
                  <a:gd name="connsiteY2" fmla="*/ 5 h 1770754"/>
                  <a:gd name="connsiteX3" fmla="*/ 7518400 w 7518400"/>
                  <a:gd name="connsiteY3" fmla="*/ 295135 h 1770754"/>
                  <a:gd name="connsiteX4" fmla="*/ 7518400 w 7518400"/>
                  <a:gd name="connsiteY4" fmla="*/ 885377 h 1770754"/>
                  <a:gd name="connsiteX5" fmla="*/ 7518400 w 7518400"/>
                  <a:gd name="connsiteY5" fmla="*/ 1475619 h 1770754"/>
                  <a:gd name="connsiteX6" fmla="*/ 7223270 w 7518400"/>
                  <a:gd name="connsiteY6" fmla="*/ 1770749 h 1770754"/>
                  <a:gd name="connsiteX7" fmla="*/ 2977886 w 7518400"/>
                  <a:gd name="connsiteY7" fmla="*/ 1077107 h 1770754"/>
                  <a:gd name="connsiteX8" fmla="*/ 295130 w 7518400"/>
                  <a:gd name="connsiteY8" fmla="*/ 1770749 h 1770754"/>
                  <a:gd name="connsiteX9" fmla="*/ 0 w 7518400"/>
                  <a:gd name="connsiteY9" fmla="*/ 1475619 h 1770754"/>
                  <a:gd name="connsiteX10" fmla="*/ 0 w 7518400"/>
                  <a:gd name="connsiteY10" fmla="*/ 885377 h 1770754"/>
                  <a:gd name="connsiteX11" fmla="*/ 0 w 7518400"/>
                  <a:gd name="connsiteY11" fmla="*/ 295135 h 1770754"/>
                  <a:gd name="connsiteX12" fmla="*/ 295130 w 7518400"/>
                  <a:gd name="connsiteY12" fmla="*/ 5 h 177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18400" h="1770754">
                    <a:moveTo>
                      <a:pt x="295130" y="5"/>
                    </a:moveTo>
                    <a:cubicBezTo>
                      <a:pt x="1189382" y="-2297"/>
                      <a:pt x="2083634" y="695949"/>
                      <a:pt x="2977886" y="693647"/>
                    </a:cubicBezTo>
                    <a:cubicBezTo>
                      <a:pt x="4393014" y="695949"/>
                      <a:pt x="5808142" y="-2297"/>
                      <a:pt x="7223270" y="5"/>
                    </a:cubicBezTo>
                    <a:cubicBezTo>
                      <a:pt x="7386266" y="5"/>
                      <a:pt x="7518400" y="132139"/>
                      <a:pt x="7518400" y="295135"/>
                    </a:cubicBezTo>
                    <a:lnTo>
                      <a:pt x="7518400" y="885377"/>
                    </a:lnTo>
                    <a:lnTo>
                      <a:pt x="7518400" y="1475619"/>
                    </a:lnTo>
                    <a:cubicBezTo>
                      <a:pt x="7518400" y="1638615"/>
                      <a:pt x="7386266" y="1770749"/>
                      <a:pt x="7223270" y="1770749"/>
                    </a:cubicBezTo>
                    <a:cubicBezTo>
                      <a:pt x="5808142" y="1773051"/>
                      <a:pt x="4393014" y="1074805"/>
                      <a:pt x="2977886" y="1077107"/>
                    </a:cubicBezTo>
                    <a:cubicBezTo>
                      <a:pt x="2083634" y="1074805"/>
                      <a:pt x="1189382" y="1773051"/>
                      <a:pt x="295130" y="1770749"/>
                    </a:cubicBezTo>
                    <a:cubicBezTo>
                      <a:pt x="132134" y="1770749"/>
                      <a:pt x="0" y="1638615"/>
                      <a:pt x="0" y="1475619"/>
                    </a:cubicBezTo>
                    <a:lnTo>
                      <a:pt x="0" y="885377"/>
                    </a:lnTo>
                    <a:lnTo>
                      <a:pt x="0" y="295135"/>
                    </a:lnTo>
                    <a:cubicBezTo>
                      <a:pt x="0" y="132139"/>
                      <a:pt x="132134" y="5"/>
                      <a:pt x="295130" y="5"/>
                    </a:cubicBezTo>
                    <a:close/>
                  </a:path>
                </a:pathLst>
              </a:custGeom>
              <a:gradFill flip="none" rotWithShape="1">
                <a:gsLst>
                  <a:gs pos="0">
                    <a:srgbClr val="F39C12"/>
                  </a:gs>
                  <a:gs pos="100000">
                    <a:srgbClr val="F1C40F"/>
                  </a:gs>
                </a:gsLst>
                <a:lin ang="5400000" scaled="1"/>
                <a:tileRect/>
              </a:gradFill>
              <a:ln>
                <a:noFill/>
              </a:ln>
              <a:effectLst>
                <a:outerShdw blurRad="3810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a:off x="1846014" y="925462"/>
                <a:ext cx="1546147" cy="1546147"/>
              </a:xfrm>
              <a:prstGeom prst="ellipse">
                <a:avLst/>
              </a:prstGeom>
              <a:solidFill>
                <a:schemeClr val="bg1"/>
              </a:solidFill>
              <a:ln>
                <a:noFill/>
              </a:ln>
              <a:effectLst>
                <a:outerShdw blurRad="368300" dist="38100" dir="2700000" sx="111000" sy="111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p:cNvSpPr/>
              <p:nvPr/>
            </p:nvSpPr>
            <p:spPr>
              <a:xfrm>
                <a:off x="2108226" y="1187674"/>
                <a:ext cx="1021723" cy="1021723"/>
              </a:xfrm>
              <a:prstGeom prst="ellipse">
                <a:avLst/>
              </a:prstGeom>
              <a:gradFill>
                <a:gsLst>
                  <a:gs pos="0">
                    <a:srgbClr val="F39C12"/>
                  </a:gs>
                  <a:gs pos="100000">
                    <a:srgbClr val="F1C40F"/>
                  </a:gs>
                </a:gsLst>
                <a:lin ang="16200000" scaled="1"/>
              </a:gradFill>
              <a:ln>
                <a:noFill/>
              </a:ln>
              <a:effectLst>
                <a:outerShdw blurRad="381000" dist="38100" dir="2700000" algn="tl" rotWithShape="0">
                  <a:schemeClr val="tx1">
                    <a:lumMod val="75000"/>
                    <a:lumOff val="25000"/>
                    <a:alpha val="40000"/>
                  </a:schemeClr>
                </a:outerShdw>
              </a:effectLst>
              <a:scene3d>
                <a:camera prst="orthographicFront"/>
                <a:lightRig rig="threePt" dir="t"/>
              </a:scene3d>
              <a:sp3d prstMaterial="metal">
                <a:bevelT w="107950" h="6350" prst="relaxedInse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3" name="Oval 62"/>
              <p:cNvSpPr/>
              <p:nvPr/>
            </p:nvSpPr>
            <p:spPr>
              <a:xfrm>
                <a:off x="1418914" y="3429000"/>
                <a:ext cx="2409118" cy="2503537"/>
              </a:xfrm>
              <a:prstGeom prst="ellipse">
                <a:avLst/>
              </a:prstGeom>
              <a:gradFill flip="none" rotWithShape="1">
                <a:gsLst>
                  <a:gs pos="38000">
                    <a:srgbClr val="E4EAEC"/>
                  </a:gs>
                  <a:gs pos="100000">
                    <a:schemeClr val="bg1"/>
                  </a:gs>
                </a:gsLst>
                <a:lin ang="16200000" scaled="1"/>
                <a:tileRect/>
              </a:gradFill>
              <a:ln>
                <a:noFill/>
              </a:ln>
              <a:effectLst>
                <a:outerShdw blurRad="3810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Freeform: Shape 63"/>
              <p:cNvSpPr/>
              <p:nvPr/>
            </p:nvSpPr>
            <p:spPr>
              <a:xfrm>
                <a:off x="2020923" y="5304843"/>
                <a:ext cx="1196328" cy="736881"/>
              </a:xfrm>
              <a:custGeom>
                <a:avLst/>
                <a:gdLst>
                  <a:gd name="connsiteX0" fmla="*/ 851423 w 1702846"/>
                  <a:gd name="connsiteY0" fmla="*/ 0 h 790500"/>
                  <a:gd name="connsiteX1" fmla="*/ 1692240 w 1702846"/>
                  <a:gd name="connsiteY1" fmla="*/ 685285 h 790500"/>
                  <a:gd name="connsiteX2" fmla="*/ 1702846 w 1702846"/>
                  <a:gd name="connsiteY2" fmla="*/ 790500 h 790500"/>
                  <a:gd name="connsiteX3" fmla="*/ 0 w 1702846"/>
                  <a:gd name="connsiteY3" fmla="*/ 790500 h 790500"/>
                  <a:gd name="connsiteX4" fmla="*/ 10607 w 1702846"/>
                  <a:gd name="connsiteY4" fmla="*/ 685285 h 790500"/>
                  <a:gd name="connsiteX5" fmla="*/ 851423 w 1702846"/>
                  <a:gd name="connsiteY5" fmla="*/ 0 h 7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846" h="790500">
                    <a:moveTo>
                      <a:pt x="851423" y="0"/>
                    </a:moveTo>
                    <a:cubicBezTo>
                      <a:pt x="1266173" y="0"/>
                      <a:pt x="1612211" y="294194"/>
                      <a:pt x="1692240" y="685285"/>
                    </a:cubicBezTo>
                    <a:lnTo>
                      <a:pt x="1702846" y="790500"/>
                    </a:lnTo>
                    <a:lnTo>
                      <a:pt x="0" y="790500"/>
                    </a:lnTo>
                    <a:lnTo>
                      <a:pt x="10607" y="685285"/>
                    </a:lnTo>
                    <a:cubicBezTo>
                      <a:pt x="90636" y="294194"/>
                      <a:pt x="436673" y="0"/>
                      <a:pt x="851423" y="0"/>
                    </a:cubicBezTo>
                    <a:close/>
                  </a:path>
                </a:pathLst>
              </a:custGeom>
              <a:solidFill>
                <a:srgbClr val="F1C40F"/>
              </a:soli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TextBox 64"/>
              <p:cNvSpPr txBox="1"/>
              <p:nvPr/>
            </p:nvSpPr>
            <p:spPr>
              <a:xfrm>
                <a:off x="1719919" y="4147398"/>
                <a:ext cx="1798336" cy="400110"/>
              </a:xfrm>
              <a:prstGeom prst="rect">
                <a:avLst/>
              </a:prstGeom>
              <a:noFill/>
            </p:spPr>
            <p:txBody>
              <a:bodyPr wrap="square" rtlCol="0">
                <a:spAutoFit/>
              </a:bodyPr>
              <a:lstStyle/>
              <a:p>
                <a:pPr algn="ctr"/>
                <a:r>
                  <a:rPr lang="en-IN" sz="1000" spc="600" dirty="0">
                    <a:solidFill>
                      <a:schemeClr val="bg1">
                        <a:lumMod val="50000"/>
                      </a:schemeClr>
                    </a:solidFill>
                    <a:latin typeface="Nexa Light" panose="02000000000000000000" pitchFamily="50" charset="0"/>
                  </a:rPr>
                  <a:t>CREATIVE VENUS</a:t>
                </a:r>
                <a:endParaRPr lang="en-IN" sz="1000" spc="600" dirty="0">
                  <a:solidFill>
                    <a:schemeClr val="bg1">
                      <a:lumMod val="50000"/>
                    </a:schemeClr>
                  </a:solidFill>
                  <a:latin typeface="Nexa Light" panose="02000000000000000000" pitchFamily="50" charset="0"/>
                </a:endParaRPr>
              </a:p>
            </p:txBody>
          </p:sp>
          <p:sp>
            <p:nvSpPr>
              <p:cNvPr id="66" name="TextBox 65"/>
              <p:cNvSpPr txBox="1"/>
              <p:nvPr/>
            </p:nvSpPr>
            <p:spPr>
              <a:xfrm>
                <a:off x="1771714" y="4547508"/>
                <a:ext cx="1798336" cy="553998"/>
              </a:xfrm>
              <a:prstGeom prst="rect">
                <a:avLst/>
              </a:prstGeom>
              <a:noFill/>
            </p:spPr>
            <p:txBody>
              <a:bodyPr wrap="square" rtlCol="0">
                <a:spAutoFit/>
              </a:bodyPr>
              <a:lstStyle/>
              <a:p>
                <a:pPr algn="ctr"/>
                <a:r>
                  <a:rPr lang="en-IN" sz="1000" dirty="0">
                    <a:solidFill>
                      <a:schemeClr val="bg1">
                        <a:lumMod val="50000"/>
                      </a:schemeClr>
                    </a:solidFill>
                    <a:latin typeface="Nexa Light" panose="02000000000000000000" pitchFamily="50" charset="0"/>
                  </a:rPr>
                  <a:t>Add your text here. Subscribe to our channel to watch creative stuff.</a:t>
                </a:r>
                <a:endParaRPr lang="en-IN" sz="1000" dirty="0">
                  <a:solidFill>
                    <a:schemeClr val="bg1">
                      <a:lumMod val="50000"/>
                    </a:schemeClr>
                  </a:solidFill>
                  <a:latin typeface="Nexa Light" panose="02000000000000000000" pitchFamily="50" charset="0"/>
                </a:endParaRPr>
              </a:p>
            </p:txBody>
          </p:sp>
          <p:sp>
            <p:nvSpPr>
              <p:cNvPr id="67" name="TextBox 66"/>
              <p:cNvSpPr txBox="1"/>
              <p:nvPr/>
            </p:nvSpPr>
            <p:spPr>
              <a:xfrm>
                <a:off x="2250118" y="5497144"/>
                <a:ext cx="737937" cy="461665"/>
              </a:xfrm>
              <a:prstGeom prst="rect">
                <a:avLst/>
              </a:prstGeom>
              <a:noFill/>
            </p:spPr>
            <p:txBody>
              <a:bodyPr wrap="square" rtlCol="0">
                <a:spAutoFit/>
              </a:bodyPr>
              <a:lstStyle/>
              <a:p>
                <a:pPr algn="ctr"/>
                <a:r>
                  <a:rPr lang="en-IN" sz="2400" dirty="0">
                    <a:solidFill>
                      <a:schemeClr val="bg1"/>
                    </a:solidFill>
                    <a:latin typeface="Eurostile BQ" pitchFamily="50" charset="0"/>
                  </a:rPr>
                  <a:t>D</a:t>
                </a:r>
                <a:endParaRPr lang="en-IN" sz="2400" dirty="0">
                  <a:solidFill>
                    <a:schemeClr val="bg1"/>
                  </a:solidFill>
                  <a:latin typeface="Eurostile BQ" pitchFamily="50" charset="0"/>
                </a:endParaRPr>
              </a:p>
            </p:txBody>
          </p:sp>
        </p:grpSp>
      </p:grpSp>
      <p:pic>
        <p:nvPicPr>
          <p:cNvPr id="70" name="Graphic 69" descr="Lightbulb"/>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32695" y="1441432"/>
            <a:ext cx="576000" cy="576000"/>
          </a:xfrm>
          <a:prstGeom prst="rect">
            <a:avLst/>
          </a:prstGeom>
        </p:spPr>
      </p:pic>
      <p:pic>
        <p:nvPicPr>
          <p:cNvPr id="72" name="Graphic 71" descr="Stopwatc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4790" y="1410535"/>
            <a:ext cx="576000" cy="576000"/>
          </a:xfrm>
          <a:prstGeom prst="rect">
            <a:avLst/>
          </a:prstGeom>
        </p:spPr>
      </p:pic>
      <p:pic>
        <p:nvPicPr>
          <p:cNvPr id="74" name="Graphic 73" descr="Magnifying 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8975" y="1436983"/>
            <a:ext cx="576000" cy="576000"/>
          </a:xfrm>
          <a:prstGeom prst="rect">
            <a:avLst/>
          </a:prstGeom>
        </p:spPr>
      </p:pic>
      <p:pic>
        <p:nvPicPr>
          <p:cNvPr id="76" name="Graphic 75" descr="Puzzl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980" y="1410535"/>
            <a:ext cx="576000" cy="576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0" y="2521424"/>
          <a:ext cx="12192000" cy="1815153"/>
        </p:xfrm>
        <a:graphic>
          <a:graphicData uri="http://schemas.openxmlformats.org/drawingml/2006/table">
            <a:tbl>
              <a:tblPr firstRow="1" bandRow="1">
                <a:tableStyleId>{5C22544A-7EE6-4342-B048-85BDC9FD1C3A}</a:tableStyleId>
              </a:tblPr>
              <a:tblGrid>
                <a:gridCol w="3048000"/>
                <a:gridCol w="3048000"/>
                <a:gridCol w="3048000"/>
                <a:gridCol w="3048000"/>
              </a:tblGrid>
              <a:tr h="181515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5400" b="1"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1 690</a:t>
                      </a:r>
                      <a:endParaRPr lang="en-IN" sz="5400" b="1"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IN" sz="2000" b="0"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SATISFIED CLIENTS</a:t>
                      </a:r>
                      <a:endParaRPr lang="en-IN" sz="2000" b="0"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12700" cmpd="sng">
                      <a:noFill/>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5400" b="1"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472</a:t>
                      </a:r>
                      <a:endParaRPr lang="en-IN" sz="5400" b="1"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IN" sz="2000" b="0"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MILLIONS $ EQUITY</a:t>
                      </a:r>
                      <a:endParaRPr lang="en-IN" sz="2000" b="0"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5400" b="1"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89</a:t>
                      </a:r>
                      <a:endParaRPr lang="en-IN" sz="5400" b="1"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IN" sz="2000" b="0"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PARTNERS IN HOLDING</a:t>
                      </a:r>
                      <a:endParaRPr lang="en-IN" sz="2000" b="0"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5400" b="1"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2 940</a:t>
                      </a:r>
                      <a:endParaRPr lang="en-IN" sz="5400" b="1"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IN" sz="2000" b="0"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rPr>
                        <a:t>PROFESSIONALS</a:t>
                      </a:r>
                      <a:endParaRPr lang="en-IN" sz="2000" b="0" dirty="0">
                        <a:effectLst>
                          <a:outerShdw blurRad="63500" algn="ctr" rotWithShape="0">
                            <a:prstClr val="black">
                              <a:alpha val="40000"/>
                            </a:prstClr>
                          </a:outerShdw>
                        </a:effectLst>
                        <a:latin typeface="Roboto Condensed" panose="02000000000000000000" pitchFamily="2" charset="0"/>
                        <a:ea typeface="Roboto Condensed" panose="02000000000000000000" pitchFamily="2" charset="0"/>
                        <a:cs typeface="Roboto Condensed" panose="02000000000000000000" pitchFamily="2" charset="0"/>
                      </a:endParaRPr>
                    </a:p>
                  </a:txBody>
                  <a:tcPr anchor="ctr">
                    <a:lnL w="9525"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4" name="Isosceles Triangle 3"/>
          <p:cNvSpPr/>
          <p:nvPr/>
        </p:nvSpPr>
        <p:spPr>
          <a:xfrm flipV="1">
            <a:off x="-1" y="-5"/>
            <a:ext cx="2647667" cy="1897043"/>
          </a:xfrm>
          <a:prstGeom prst="triangle">
            <a:avLst>
              <a:gd name="adj" fmla="val 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p:cNvSpPr/>
          <p:nvPr/>
        </p:nvSpPr>
        <p:spPr>
          <a:xfrm flipH="1">
            <a:off x="6059605" y="4183037"/>
            <a:ext cx="6132393" cy="2674963"/>
          </a:xfrm>
          <a:prstGeom prst="triangle">
            <a:avLst>
              <a:gd name="adj" fmla="val 0"/>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23095" y="5230147"/>
            <a:ext cx="1166507" cy="1166507"/>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2228679" y="292575"/>
            <a:ext cx="6563158" cy="6088596"/>
            <a:chOff x="2116385" y="260491"/>
            <a:chExt cx="6563158" cy="6088596"/>
          </a:xfrm>
          <a:effectLst>
            <a:reflection blurRad="6350" stA="52000" endA="300" endPos="8000" dir="5400000" sy="-100000" algn="bl" rotWithShape="0"/>
          </a:effectLst>
        </p:grpSpPr>
        <p:sp>
          <p:nvSpPr>
            <p:cNvPr id="33" name="Freeform: Shape 32"/>
            <p:cNvSpPr/>
            <p:nvPr/>
          </p:nvSpPr>
          <p:spPr>
            <a:xfrm rot="7200000">
              <a:off x="2865045" y="2144195"/>
              <a:ext cx="2866572" cy="4363891"/>
            </a:xfrm>
            <a:custGeom>
              <a:avLst/>
              <a:gdLst>
                <a:gd name="connsiteX0" fmla="*/ 0 w 2866572"/>
                <a:gd name="connsiteY0" fmla="*/ 4363891 h 4363891"/>
                <a:gd name="connsiteX1" fmla="*/ 0 w 2866572"/>
                <a:gd name="connsiteY1" fmla="*/ 2862361 h 4363891"/>
                <a:gd name="connsiteX2" fmla="*/ 61611 w 2866572"/>
                <a:gd name="connsiteY2" fmla="*/ 2859250 h 4363891"/>
                <a:gd name="connsiteX3" fmla="*/ 1367237 w 2866572"/>
                <a:gd name="connsiteY3" fmla="*/ 1412436 h 4363891"/>
                <a:gd name="connsiteX4" fmla="*/ 1252949 w 2866572"/>
                <a:gd name="connsiteY4" fmla="*/ 846348 h 4363891"/>
                <a:gd name="connsiteX5" fmla="*/ 1206916 w 2866572"/>
                <a:gd name="connsiteY5" fmla="*/ 750788 h 4363891"/>
                <a:gd name="connsiteX6" fmla="*/ 2507319 w 2866572"/>
                <a:gd name="connsiteY6" fmla="*/ 0 h 4363891"/>
                <a:gd name="connsiteX7" fmla="*/ 2510082 w 2866572"/>
                <a:gd name="connsiteY7" fmla="*/ 4547 h 4363891"/>
                <a:gd name="connsiteX8" fmla="*/ 2866572 w 2866572"/>
                <a:gd name="connsiteY8" fmla="*/ 1412436 h 4363891"/>
                <a:gd name="connsiteX9" fmla="*/ 64910 w 2866572"/>
                <a:gd name="connsiteY9" fmla="*/ 4362250 h 436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572" h="4363891">
                  <a:moveTo>
                    <a:pt x="0" y="4363891"/>
                  </a:moveTo>
                  <a:lnTo>
                    <a:pt x="0" y="2862361"/>
                  </a:lnTo>
                  <a:lnTo>
                    <a:pt x="61611" y="2859250"/>
                  </a:lnTo>
                  <a:cubicBezTo>
                    <a:pt x="794962" y="2784774"/>
                    <a:pt x="1367237" y="2165436"/>
                    <a:pt x="1367237" y="1412436"/>
                  </a:cubicBezTo>
                  <a:cubicBezTo>
                    <a:pt x="1367237" y="1211636"/>
                    <a:pt x="1326542" y="1020341"/>
                    <a:pt x="1252949" y="846348"/>
                  </a:cubicBezTo>
                  <a:lnTo>
                    <a:pt x="1206916" y="750788"/>
                  </a:lnTo>
                  <a:lnTo>
                    <a:pt x="2507319" y="0"/>
                  </a:lnTo>
                  <a:lnTo>
                    <a:pt x="2510082" y="4547"/>
                  </a:lnTo>
                  <a:cubicBezTo>
                    <a:pt x="2737432" y="423061"/>
                    <a:pt x="2866572" y="902667"/>
                    <a:pt x="2866572" y="1412436"/>
                  </a:cubicBezTo>
                  <a:cubicBezTo>
                    <a:pt x="2866572" y="2992719"/>
                    <a:pt x="1625534" y="4283142"/>
                    <a:pt x="64910" y="4362250"/>
                  </a:cubicBezTo>
                  <a:close/>
                </a:path>
              </a:pathLst>
            </a:custGeom>
            <a:gradFill>
              <a:gsLst>
                <a:gs pos="100000">
                  <a:srgbClr val="C7F464"/>
                </a:gs>
                <a:gs pos="0">
                  <a:srgbClr val="D8F793"/>
                </a:gs>
              </a:gsLst>
              <a:lin ang="13500000" scaled="1"/>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Freeform: Shape 33"/>
            <p:cNvSpPr/>
            <p:nvPr/>
          </p:nvSpPr>
          <p:spPr>
            <a:xfrm rot="14400000">
              <a:off x="4195669" y="-488169"/>
              <a:ext cx="2866572" cy="4363891"/>
            </a:xfrm>
            <a:custGeom>
              <a:avLst/>
              <a:gdLst>
                <a:gd name="connsiteX0" fmla="*/ 0 w 2866572"/>
                <a:gd name="connsiteY0" fmla="*/ 4363891 h 4363891"/>
                <a:gd name="connsiteX1" fmla="*/ 0 w 2866572"/>
                <a:gd name="connsiteY1" fmla="*/ 2862361 h 4363891"/>
                <a:gd name="connsiteX2" fmla="*/ 61611 w 2866572"/>
                <a:gd name="connsiteY2" fmla="*/ 2859250 h 4363891"/>
                <a:gd name="connsiteX3" fmla="*/ 1367237 w 2866572"/>
                <a:gd name="connsiteY3" fmla="*/ 1412436 h 4363891"/>
                <a:gd name="connsiteX4" fmla="*/ 1252949 w 2866572"/>
                <a:gd name="connsiteY4" fmla="*/ 846348 h 4363891"/>
                <a:gd name="connsiteX5" fmla="*/ 1206916 w 2866572"/>
                <a:gd name="connsiteY5" fmla="*/ 750788 h 4363891"/>
                <a:gd name="connsiteX6" fmla="*/ 2507319 w 2866572"/>
                <a:gd name="connsiteY6" fmla="*/ 0 h 4363891"/>
                <a:gd name="connsiteX7" fmla="*/ 2510082 w 2866572"/>
                <a:gd name="connsiteY7" fmla="*/ 4547 h 4363891"/>
                <a:gd name="connsiteX8" fmla="*/ 2866572 w 2866572"/>
                <a:gd name="connsiteY8" fmla="*/ 1412436 h 4363891"/>
                <a:gd name="connsiteX9" fmla="*/ 64910 w 2866572"/>
                <a:gd name="connsiteY9" fmla="*/ 4362250 h 436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572" h="4363891">
                  <a:moveTo>
                    <a:pt x="0" y="4363891"/>
                  </a:moveTo>
                  <a:lnTo>
                    <a:pt x="0" y="2862361"/>
                  </a:lnTo>
                  <a:lnTo>
                    <a:pt x="61611" y="2859250"/>
                  </a:lnTo>
                  <a:cubicBezTo>
                    <a:pt x="794962" y="2784774"/>
                    <a:pt x="1367237" y="2165436"/>
                    <a:pt x="1367237" y="1412436"/>
                  </a:cubicBezTo>
                  <a:cubicBezTo>
                    <a:pt x="1367237" y="1211636"/>
                    <a:pt x="1326542" y="1020341"/>
                    <a:pt x="1252949" y="846348"/>
                  </a:cubicBezTo>
                  <a:lnTo>
                    <a:pt x="1206916" y="750788"/>
                  </a:lnTo>
                  <a:lnTo>
                    <a:pt x="2507319" y="0"/>
                  </a:lnTo>
                  <a:lnTo>
                    <a:pt x="2510082" y="4547"/>
                  </a:lnTo>
                  <a:cubicBezTo>
                    <a:pt x="2737432" y="423061"/>
                    <a:pt x="2866572" y="902667"/>
                    <a:pt x="2866572" y="1412436"/>
                  </a:cubicBezTo>
                  <a:cubicBezTo>
                    <a:pt x="2866572" y="2992719"/>
                    <a:pt x="1625534" y="4283142"/>
                    <a:pt x="64910" y="4362250"/>
                  </a:cubicBezTo>
                  <a:close/>
                </a:path>
              </a:pathLst>
            </a:custGeom>
            <a:gradFill>
              <a:gsLst>
                <a:gs pos="100000">
                  <a:srgbClr val="4ECDC4"/>
                </a:gs>
                <a:gs pos="0">
                  <a:srgbClr val="76D8D1"/>
                </a:gs>
              </a:gsLst>
              <a:lin ang="13500000" scaled="1"/>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Freeform: Shape 34"/>
            <p:cNvSpPr/>
            <p:nvPr/>
          </p:nvSpPr>
          <p:spPr>
            <a:xfrm>
              <a:off x="5812971" y="1985196"/>
              <a:ext cx="2866572" cy="4363891"/>
            </a:xfrm>
            <a:custGeom>
              <a:avLst/>
              <a:gdLst>
                <a:gd name="connsiteX0" fmla="*/ 0 w 2866572"/>
                <a:gd name="connsiteY0" fmla="*/ 4363891 h 4363891"/>
                <a:gd name="connsiteX1" fmla="*/ 0 w 2866572"/>
                <a:gd name="connsiteY1" fmla="*/ 2862361 h 4363891"/>
                <a:gd name="connsiteX2" fmla="*/ 61611 w 2866572"/>
                <a:gd name="connsiteY2" fmla="*/ 2859250 h 4363891"/>
                <a:gd name="connsiteX3" fmla="*/ 1367237 w 2866572"/>
                <a:gd name="connsiteY3" fmla="*/ 1412436 h 4363891"/>
                <a:gd name="connsiteX4" fmla="*/ 1252949 w 2866572"/>
                <a:gd name="connsiteY4" fmla="*/ 846348 h 4363891"/>
                <a:gd name="connsiteX5" fmla="*/ 1206916 w 2866572"/>
                <a:gd name="connsiteY5" fmla="*/ 750788 h 4363891"/>
                <a:gd name="connsiteX6" fmla="*/ 2507319 w 2866572"/>
                <a:gd name="connsiteY6" fmla="*/ 0 h 4363891"/>
                <a:gd name="connsiteX7" fmla="*/ 2510082 w 2866572"/>
                <a:gd name="connsiteY7" fmla="*/ 4547 h 4363891"/>
                <a:gd name="connsiteX8" fmla="*/ 2866572 w 2866572"/>
                <a:gd name="connsiteY8" fmla="*/ 1412436 h 4363891"/>
                <a:gd name="connsiteX9" fmla="*/ 64910 w 2866572"/>
                <a:gd name="connsiteY9" fmla="*/ 4362250 h 436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572" h="4363891">
                  <a:moveTo>
                    <a:pt x="0" y="4363891"/>
                  </a:moveTo>
                  <a:lnTo>
                    <a:pt x="0" y="2862361"/>
                  </a:lnTo>
                  <a:lnTo>
                    <a:pt x="61611" y="2859250"/>
                  </a:lnTo>
                  <a:cubicBezTo>
                    <a:pt x="794962" y="2784774"/>
                    <a:pt x="1367237" y="2165436"/>
                    <a:pt x="1367237" y="1412436"/>
                  </a:cubicBezTo>
                  <a:cubicBezTo>
                    <a:pt x="1367237" y="1211636"/>
                    <a:pt x="1326542" y="1020341"/>
                    <a:pt x="1252949" y="846348"/>
                  </a:cubicBezTo>
                  <a:lnTo>
                    <a:pt x="1206916" y="750788"/>
                  </a:lnTo>
                  <a:lnTo>
                    <a:pt x="2507319" y="0"/>
                  </a:lnTo>
                  <a:lnTo>
                    <a:pt x="2510082" y="4547"/>
                  </a:lnTo>
                  <a:cubicBezTo>
                    <a:pt x="2737432" y="423061"/>
                    <a:pt x="2866572" y="902667"/>
                    <a:pt x="2866572" y="1412436"/>
                  </a:cubicBezTo>
                  <a:cubicBezTo>
                    <a:pt x="2866572" y="2992719"/>
                    <a:pt x="1625534" y="4283142"/>
                    <a:pt x="64910" y="4362250"/>
                  </a:cubicBezTo>
                  <a:close/>
                </a:path>
              </a:pathLst>
            </a:custGeom>
            <a:gradFill flip="none" rotWithShape="1">
              <a:gsLst>
                <a:gs pos="100000">
                  <a:srgbClr val="C44D58"/>
                </a:gs>
                <a:gs pos="0">
                  <a:srgbClr val="FF6B6B"/>
                </a:gs>
              </a:gsLst>
              <a:lin ang="1350000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6" name="Oval 35"/>
            <p:cNvSpPr/>
            <p:nvPr/>
          </p:nvSpPr>
          <p:spPr>
            <a:xfrm>
              <a:off x="4754339" y="2430374"/>
              <a:ext cx="1919824" cy="1919824"/>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2700000" scaled="1"/>
              <a:tileRect/>
            </a:gradFill>
            <a:ln w="28575">
              <a:noFill/>
            </a:ln>
            <a:effectLst>
              <a:outerShdw blurRad="444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p:cNvSpPr txBox="1"/>
            <p:nvPr/>
          </p:nvSpPr>
          <p:spPr>
            <a:xfrm>
              <a:off x="4794008" y="1262889"/>
              <a:ext cx="1864113" cy="430887"/>
            </a:xfrm>
            <a:prstGeom prst="rect">
              <a:avLst/>
            </a:prstGeom>
            <a:noFill/>
          </p:spPr>
          <p:txBody>
            <a:bodyPr wrap="square" rtlCol="0">
              <a:spAutoFit/>
            </a:bodyPr>
            <a:lstStyle/>
            <a:p>
              <a:pPr algn="ctr"/>
              <a:r>
                <a:rPr lang="en-IN" sz="1100" spc="600" dirty="0">
                  <a:latin typeface="Nexa Light" panose="02000000000000000000" pitchFamily="50" charset="0"/>
                </a:rPr>
                <a:t>MAXIMUM PROFIT</a:t>
              </a:r>
              <a:endParaRPr lang="en-IN" sz="1100" spc="600" dirty="0">
                <a:latin typeface="Nexa Light" panose="02000000000000000000" pitchFamily="50" charset="0"/>
              </a:endParaRPr>
            </a:p>
          </p:txBody>
        </p:sp>
        <p:sp>
          <p:nvSpPr>
            <p:cNvPr id="40" name="TextBox 39"/>
            <p:cNvSpPr txBox="1"/>
            <p:nvPr/>
          </p:nvSpPr>
          <p:spPr>
            <a:xfrm>
              <a:off x="5112672" y="812217"/>
              <a:ext cx="1203158" cy="400110"/>
            </a:xfrm>
            <a:prstGeom prst="rect">
              <a:avLst/>
            </a:prstGeom>
            <a:noFill/>
          </p:spPr>
          <p:txBody>
            <a:bodyPr wrap="square" rtlCol="0">
              <a:spAutoFit/>
            </a:bodyPr>
            <a:lstStyle/>
            <a:p>
              <a:pPr algn="ctr"/>
              <a:r>
                <a:rPr lang="en-IN" sz="2000" dirty="0">
                  <a:latin typeface="Eurostile BQ" pitchFamily="50" charset="0"/>
                </a:rPr>
                <a:t>60%</a:t>
              </a:r>
              <a:endParaRPr lang="en-IN" sz="2000" dirty="0">
                <a:latin typeface="Eurostile BQ" pitchFamily="50" charset="0"/>
              </a:endParaRPr>
            </a:p>
          </p:txBody>
        </p:sp>
        <p:sp>
          <p:nvSpPr>
            <p:cNvPr id="41" name="TextBox 40"/>
            <p:cNvSpPr txBox="1"/>
            <p:nvPr/>
          </p:nvSpPr>
          <p:spPr>
            <a:xfrm>
              <a:off x="6656360" y="4315883"/>
              <a:ext cx="1864113" cy="430887"/>
            </a:xfrm>
            <a:prstGeom prst="rect">
              <a:avLst/>
            </a:prstGeom>
            <a:noFill/>
          </p:spPr>
          <p:txBody>
            <a:bodyPr wrap="square" rtlCol="0">
              <a:spAutoFit/>
            </a:bodyPr>
            <a:lstStyle/>
            <a:p>
              <a:pPr algn="ctr"/>
              <a:r>
                <a:rPr lang="en-IN" sz="1100" spc="600" dirty="0">
                  <a:latin typeface="Nexa Light" panose="02000000000000000000" pitchFamily="50" charset="0"/>
                </a:rPr>
                <a:t>LEAD</a:t>
              </a:r>
              <a:endParaRPr lang="en-IN" sz="1100" spc="600" dirty="0">
                <a:latin typeface="Nexa Light" panose="02000000000000000000" pitchFamily="50" charset="0"/>
              </a:endParaRPr>
            </a:p>
            <a:p>
              <a:pPr algn="ctr"/>
              <a:r>
                <a:rPr lang="en-IN" sz="1100" spc="600" dirty="0">
                  <a:latin typeface="Nexa Light" panose="02000000000000000000" pitchFamily="50" charset="0"/>
                </a:rPr>
                <a:t>GENERATION</a:t>
              </a:r>
              <a:endParaRPr lang="en-IN" sz="1100" spc="600" dirty="0">
                <a:latin typeface="Nexa Light" panose="02000000000000000000" pitchFamily="50" charset="0"/>
              </a:endParaRPr>
            </a:p>
          </p:txBody>
        </p:sp>
        <p:sp>
          <p:nvSpPr>
            <p:cNvPr id="42" name="TextBox 41"/>
            <p:cNvSpPr txBox="1"/>
            <p:nvPr/>
          </p:nvSpPr>
          <p:spPr>
            <a:xfrm>
              <a:off x="6986837" y="3865211"/>
              <a:ext cx="1203158" cy="400110"/>
            </a:xfrm>
            <a:prstGeom prst="rect">
              <a:avLst/>
            </a:prstGeom>
            <a:noFill/>
          </p:spPr>
          <p:txBody>
            <a:bodyPr wrap="square" rtlCol="0">
              <a:spAutoFit/>
            </a:bodyPr>
            <a:lstStyle/>
            <a:p>
              <a:pPr algn="ctr"/>
              <a:r>
                <a:rPr lang="en-IN" sz="2000" dirty="0">
                  <a:latin typeface="Eurostile BQ" pitchFamily="50" charset="0"/>
                </a:rPr>
                <a:t>70%</a:t>
              </a:r>
              <a:endParaRPr lang="en-IN" sz="2000" dirty="0">
                <a:latin typeface="Eurostile BQ" pitchFamily="50" charset="0"/>
              </a:endParaRPr>
            </a:p>
          </p:txBody>
        </p:sp>
        <p:sp>
          <p:nvSpPr>
            <p:cNvPr id="43" name="TextBox 42"/>
            <p:cNvSpPr txBox="1"/>
            <p:nvPr/>
          </p:nvSpPr>
          <p:spPr>
            <a:xfrm>
              <a:off x="2875534" y="4299841"/>
              <a:ext cx="1864113" cy="430887"/>
            </a:xfrm>
            <a:prstGeom prst="rect">
              <a:avLst/>
            </a:prstGeom>
            <a:noFill/>
          </p:spPr>
          <p:txBody>
            <a:bodyPr wrap="square" rtlCol="0">
              <a:spAutoFit/>
            </a:bodyPr>
            <a:lstStyle/>
            <a:p>
              <a:pPr algn="ctr"/>
              <a:r>
                <a:rPr lang="en-IN" sz="1100" spc="600" dirty="0">
                  <a:latin typeface="Nexa Light" panose="02000000000000000000" pitchFamily="50" charset="0"/>
                </a:rPr>
                <a:t>MINIMUM</a:t>
              </a:r>
              <a:endParaRPr lang="en-IN" sz="1100" spc="600" dirty="0">
                <a:latin typeface="Nexa Light" panose="02000000000000000000" pitchFamily="50" charset="0"/>
              </a:endParaRPr>
            </a:p>
            <a:p>
              <a:pPr algn="ctr"/>
              <a:r>
                <a:rPr lang="en-IN" sz="1100" spc="600" dirty="0">
                  <a:latin typeface="Nexa Light" panose="02000000000000000000" pitchFamily="50" charset="0"/>
                </a:rPr>
                <a:t>RISK</a:t>
              </a:r>
              <a:endParaRPr lang="en-IN" sz="1100" spc="600" dirty="0">
                <a:latin typeface="Nexa Light" panose="02000000000000000000" pitchFamily="50" charset="0"/>
              </a:endParaRPr>
            </a:p>
          </p:txBody>
        </p:sp>
        <p:sp>
          <p:nvSpPr>
            <p:cNvPr id="44" name="TextBox 43"/>
            <p:cNvSpPr txBox="1"/>
            <p:nvPr/>
          </p:nvSpPr>
          <p:spPr>
            <a:xfrm>
              <a:off x="3194198" y="3849169"/>
              <a:ext cx="1203158" cy="400110"/>
            </a:xfrm>
            <a:prstGeom prst="rect">
              <a:avLst/>
            </a:prstGeom>
            <a:noFill/>
          </p:spPr>
          <p:txBody>
            <a:bodyPr wrap="square" rtlCol="0">
              <a:spAutoFit/>
            </a:bodyPr>
            <a:lstStyle/>
            <a:p>
              <a:pPr algn="ctr"/>
              <a:r>
                <a:rPr lang="en-IN" sz="2000" dirty="0">
                  <a:latin typeface="Eurostile BQ" pitchFamily="50" charset="0"/>
                </a:rPr>
                <a:t>05%</a:t>
              </a:r>
              <a:endParaRPr lang="en-IN" sz="2000" dirty="0">
                <a:latin typeface="Eurostile BQ" pitchFamily="50" charset="0"/>
              </a:endParaRPr>
            </a:p>
          </p:txBody>
        </p:sp>
        <p:pic>
          <p:nvPicPr>
            <p:cNvPr id="46" name="Graphic 45" descr="Money"/>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76257" y="1569486"/>
              <a:ext cx="540000" cy="540000"/>
            </a:xfrm>
            <a:prstGeom prst="rect">
              <a:avLst/>
            </a:prstGeom>
          </p:spPr>
        </p:pic>
        <p:pic>
          <p:nvPicPr>
            <p:cNvPr id="48" name="Graphic 47" descr="Us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030" y="5476688"/>
              <a:ext cx="540000" cy="540000"/>
            </a:xfrm>
            <a:prstGeom prst="rect">
              <a:avLst/>
            </a:prstGeom>
          </p:spPr>
        </p:pic>
        <p:pic>
          <p:nvPicPr>
            <p:cNvPr id="50" name="Graphic 49" descr="Hour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515" y="2582539"/>
              <a:ext cx="540000" cy="540000"/>
            </a:xfrm>
            <a:prstGeom prst="rect">
              <a:avLst/>
            </a:prstGeom>
          </p:spPr>
        </p:pic>
        <p:sp>
          <p:nvSpPr>
            <p:cNvPr id="51" name="TextBox 50"/>
            <p:cNvSpPr txBox="1"/>
            <p:nvPr/>
          </p:nvSpPr>
          <p:spPr>
            <a:xfrm>
              <a:off x="4783355" y="3221477"/>
              <a:ext cx="1864113" cy="430887"/>
            </a:xfrm>
            <a:prstGeom prst="rect">
              <a:avLst/>
            </a:prstGeom>
            <a:noFill/>
          </p:spPr>
          <p:txBody>
            <a:bodyPr wrap="square" rtlCol="0">
              <a:spAutoFit/>
            </a:bodyPr>
            <a:lstStyle/>
            <a:p>
              <a:pPr algn="ctr"/>
              <a:r>
                <a:rPr lang="en-IN" sz="1100" spc="300" dirty="0">
                  <a:latin typeface="Nexa Light" panose="02000000000000000000" pitchFamily="50" charset="0"/>
                </a:rPr>
                <a:t>FINANCIAL</a:t>
              </a:r>
              <a:endParaRPr lang="en-IN" sz="1100" spc="300" dirty="0">
                <a:latin typeface="Nexa Light" panose="02000000000000000000" pitchFamily="50" charset="0"/>
              </a:endParaRPr>
            </a:p>
            <a:p>
              <a:pPr algn="ctr"/>
              <a:r>
                <a:rPr lang="en-IN" sz="1100" spc="300" dirty="0">
                  <a:latin typeface="Nexa Light" panose="02000000000000000000" pitchFamily="50" charset="0"/>
                </a:rPr>
                <a:t>INFOGRAPHIC</a:t>
              </a:r>
              <a:endParaRPr lang="en-IN" sz="1100" spc="300" dirty="0">
                <a:latin typeface="Nexa Light" panose="02000000000000000000" pitchFamily="50" charset="0"/>
              </a:endParaRPr>
            </a:p>
          </p:txBody>
        </p:sp>
        <p:sp>
          <p:nvSpPr>
            <p:cNvPr id="52" name="Oval 51"/>
            <p:cNvSpPr/>
            <p:nvPr/>
          </p:nvSpPr>
          <p:spPr>
            <a:xfrm>
              <a:off x="4612304" y="2288339"/>
              <a:ext cx="2203893" cy="2203893"/>
            </a:xfrm>
            <a:prstGeom prst="ellipse">
              <a:avLst/>
            </a:prstGeom>
            <a:noFill/>
            <a:ln w="142875" cmpd="tri">
              <a:solidFill>
                <a:schemeClr val="bg1">
                  <a:lumMod val="85000"/>
                  <a:alpha val="31000"/>
                </a:schemeClr>
              </a:solidFill>
            </a:ln>
            <a:effectLst>
              <a:outerShdw blurRad="444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972393" y="674557"/>
            <a:ext cx="8219607" cy="5576341"/>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0" y="674557"/>
            <a:ext cx="3972393" cy="557634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972393" y="674557"/>
            <a:ext cx="4137286" cy="5576341"/>
          </a:xfrm>
          <a:prstGeom prst="rect">
            <a:avLst/>
          </a:prstGeom>
          <a:solidFill>
            <a:srgbClr val="00B0F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flipH="1" flipV="1">
            <a:off x="7532556" y="447528"/>
            <a:ext cx="824459" cy="876924"/>
            <a:chOff x="6460761" y="1648918"/>
            <a:chExt cx="824459" cy="876924"/>
          </a:xfrm>
          <a:solidFill>
            <a:schemeClr val="tx1">
              <a:lumMod val="65000"/>
              <a:lumOff val="35000"/>
              <a:alpha val="70000"/>
            </a:schemeClr>
          </a:solidFill>
        </p:grpSpPr>
        <p:sp>
          <p:nvSpPr>
            <p:cNvPr id="11" name="Rectangle 10"/>
            <p:cNvSpPr/>
            <p:nvPr/>
          </p:nvSpPr>
          <p:spPr>
            <a:xfrm>
              <a:off x="6460761" y="1648918"/>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rot="16200000">
              <a:off x="6820525" y="2061147"/>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 name="Group 13"/>
          <p:cNvGrpSpPr/>
          <p:nvPr/>
        </p:nvGrpSpPr>
        <p:grpSpPr>
          <a:xfrm rot="5400000" flipH="1">
            <a:off x="4101783" y="5619662"/>
            <a:ext cx="533198" cy="567128"/>
            <a:chOff x="6460761" y="1648918"/>
            <a:chExt cx="824459" cy="876924"/>
          </a:xfrm>
          <a:solidFill>
            <a:schemeClr val="bg1">
              <a:lumMod val="95000"/>
            </a:schemeClr>
          </a:solidFill>
        </p:grpSpPr>
        <p:sp>
          <p:nvSpPr>
            <p:cNvPr id="15" name="Rectangle 14"/>
            <p:cNvSpPr/>
            <p:nvPr/>
          </p:nvSpPr>
          <p:spPr>
            <a:xfrm>
              <a:off x="6460761" y="1648918"/>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rot="16200000">
              <a:off x="6820525" y="2061147"/>
              <a:ext cx="104931" cy="824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22" name="Group 21"/>
          <p:cNvGrpSpPr/>
          <p:nvPr/>
        </p:nvGrpSpPr>
        <p:grpSpPr>
          <a:xfrm>
            <a:off x="4416059" y="1568318"/>
            <a:ext cx="3116497" cy="887183"/>
            <a:chOff x="4416059" y="1568318"/>
            <a:chExt cx="3116497" cy="887183"/>
          </a:xfrm>
        </p:grpSpPr>
        <p:sp>
          <p:nvSpPr>
            <p:cNvPr id="20" name="TextBox 19"/>
            <p:cNvSpPr txBox="1"/>
            <p:nvPr/>
          </p:nvSpPr>
          <p:spPr>
            <a:xfrm>
              <a:off x="5898628" y="1568318"/>
              <a:ext cx="1633928" cy="307777"/>
            </a:xfrm>
            <a:prstGeom prst="rect">
              <a:avLst/>
            </a:prstGeom>
            <a:noFill/>
          </p:spPr>
          <p:txBody>
            <a:bodyPr wrap="square" rtlCol="0">
              <a:spAutoFit/>
            </a:bodyPr>
            <a:lstStyle/>
            <a:p>
              <a:pPr algn="r"/>
              <a:r>
                <a:rPr lang="en-IN" sz="1400" spc="300" dirty="0">
                  <a:solidFill>
                    <a:schemeClr val="bg1"/>
                  </a:solidFill>
                  <a:latin typeface="Nexa Bold" panose="02000000000000000000" pitchFamily="50" charset="0"/>
                </a:rPr>
                <a:t>HEADING A</a:t>
              </a:r>
              <a:endParaRPr lang="en-IN" sz="1400" spc="300" dirty="0">
                <a:solidFill>
                  <a:schemeClr val="bg1"/>
                </a:solidFill>
                <a:latin typeface="Nexa Bold" panose="02000000000000000000" pitchFamily="50" charset="0"/>
              </a:endParaRPr>
            </a:p>
          </p:txBody>
        </p:sp>
        <p:sp>
          <p:nvSpPr>
            <p:cNvPr id="21" name="TextBox 20"/>
            <p:cNvSpPr txBox="1"/>
            <p:nvPr/>
          </p:nvSpPr>
          <p:spPr>
            <a:xfrm>
              <a:off x="4416059" y="1878420"/>
              <a:ext cx="3116497" cy="577081"/>
            </a:xfrm>
            <a:prstGeom prst="rect">
              <a:avLst/>
            </a:prstGeom>
            <a:noFill/>
          </p:spPr>
          <p:txBody>
            <a:bodyPr wrap="square" rtlCol="0">
              <a:spAutoFit/>
            </a:bodyPr>
            <a:lstStyle/>
            <a:p>
              <a:pPr algn="r"/>
              <a:r>
                <a:rPr lang="en-IN" sz="1050" spc="300" dirty="0">
                  <a:solidFill>
                    <a:schemeClr val="bg1"/>
                  </a:solidFill>
                  <a:latin typeface="Nexa Light" panose="02000000000000000000" pitchFamily="50" charset="0"/>
                </a:rPr>
                <a:t>Add your sub-heading or description here. This is a dummy text.</a:t>
              </a:r>
              <a:endParaRPr lang="en-IN" sz="1050" spc="300" dirty="0">
                <a:solidFill>
                  <a:schemeClr val="bg1"/>
                </a:solidFill>
                <a:latin typeface="Nexa Light" panose="02000000000000000000" pitchFamily="50" charset="0"/>
              </a:endParaRPr>
            </a:p>
          </p:txBody>
        </p:sp>
      </p:grpSp>
      <p:grpSp>
        <p:nvGrpSpPr>
          <p:cNvPr id="23" name="Group 22"/>
          <p:cNvGrpSpPr/>
          <p:nvPr/>
        </p:nvGrpSpPr>
        <p:grpSpPr>
          <a:xfrm>
            <a:off x="4416059" y="3022425"/>
            <a:ext cx="3116497" cy="887183"/>
            <a:chOff x="4416059" y="1568318"/>
            <a:chExt cx="3116497" cy="887183"/>
          </a:xfrm>
        </p:grpSpPr>
        <p:sp>
          <p:nvSpPr>
            <p:cNvPr id="24" name="TextBox 23"/>
            <p:cNvSpPr txBox="1"/>
            <p:nvPr/>
          </p:nvSpPr>
          <p:spPr>
            <a:xfrm>
              <a:off x="5898628" y="1568318"/>
              <a:ext cx="1633928" cy="307777"/>
            </a:xfrm>
            <a:prstGeom prst="rect">
              <a:avLst/>
            </a:prstGeom>
            <a:noFill/>
          </p:spPr>
          <p:txBody>
            <a:bodyPr wrap="square" rtlCol="0">
              <a:spAutoFit/>
            </a:bodyPr>
            <a:lstStyle/>
            <a:p>
              <a:pPr algn="r"/>
              <a:r>
                <a:rPr lang="en-IN" sz="1400" spc="300" dirty="0">
                  <a:solidFill>
                    <a:schemeClr val="bg1"/>
                  </a:solidFill>
                  <a:latin typeface="Nexa Bold" panose="02000000000000000000" pitchFamily="50" charset="0"/>
                </a:rPr>
                <a:t>HEADING B</a:t>
              </a:r>
              <a:endParaRPr lang="en-IN" sz="1400" spc="300" dirty="0">
                <a:solidFill>
                  <a:schemeClr val="bg1"/>
                </a:solidFill>
                <a:latin typeface="Nexa Bold" panose="02000000000000000000" pitchFamily="50" charset="0"/>
              </a:endParaRPr>
            </a:p>
          </p:txBody>
        </p:sp>
        <p:sp>
          <p:nvSpPr>
            <p:cNvPr id="25" name="TextBox 24"/>
            <p:cNvSpPr txBox="1"/>
            <p:nvPr/>
          </p:nvSpPr>
          <p:spPr>
            <a:xfrm>
              <a:off x="4416059" y="1878420"/>
              <a:ext cx="3116497" cy="577081"/>
            </a:xfrm>
            <a:prstGeom prst="rect">
              <a:avLst/>
            </a:prstGeom>
            <a:noFill/>
          </p:spPr>
          <p:txBody>
            <a:bodyPr wrap="square" rtlCol="0">
              <a:spAutoFit/>
            </a:bodyPr>
            <a:lstStyle/>
            <a:p>
              <a:pPr algn="r"/>
              <a:r>
                <a:rPr lang="en-IN" sz="1050" spc="300" dirty="0">
                  <a:solidFill>
                    <a:schemeClr val="bg1"/>
                  </a:solidFill>
                  <a:latin typeface="Nexa Light" panose="02000000000000000000" pitchFamily="50" charset="0"/>
                </a:rPr>
                <a:t>Add your sub-heading or description here. This is a dummy text.</a:t>
              </a:r>
              <a:endParaRPr lang="en-IN" sz="1050" spc="300" dirty="0">
                <a:solidFill>
                  <a:schemeClr val="bg1"/>
                </a:solidFill>
                <a:latin typeface="Nexa Light" panose="02000000000000000000" pitchFamily="50" charset="0"/>
              </a:endParaRPr>
            </a:p>
          </p:txBody>
        </p:sp>
      </p:grpSp>
      <p:grpSp>
        <p:nvGrpSpPr>
          <p:cNvPr id="26" name="Group 25"/>
          <p:cNvGrpSpPr/>
          <p:nvPr/>
        </p:nvGrpSpPr>
        <p:grpSpPr>
          <a:xfrm>
            <a:off x="4416059" y="4457136"/>
            <a:ext cx="3116497" cy="887183"/>
            <a:chOff x="4416059" y="1568318"/>
            <a:chExt cx="3116497" cy="887183"/>
          </a:xfrm>
        </p:grpSpPr>
        <p:sp>
          <p:nvSpPr>
            <p:cNvPr id="27" name="TextBox 26"/>
            <p:cNvSpPr txBox="1"/>
            <p:nvPr/>
          </p:nvSpPr>
          <p:spPr>
            <a:xfrm>
              <a:off x="5898628" y="1568318"/>
              <a:ext cx="1633928" cy="307777"/>
            </a:xfrm>
            <a:prstGeom prst="rect">
              <a:avLst/>
            </a:prstGeom>
            <a:noFill/>
          </p:spPr>
          <p:txBody>
            <a:bodyPr wrap="square" rtlCol="0">
              <a:spAutoFit/>
            </a:bodyPr>
            <a:lstStyle/>
            <a:p>
              <a:pPr algn="r"/>
              <a:r>
                <a:rPr lang="en-IN" sz="1400" spc="300" dirty="0">
                  <a:solidFill>
                    <a:schemeClr val="bg1"/>
                  </a:solidFill>
                  <a:latin typeface="Nexa Bold" panose="02000000000000000000" pitchFamily="50" charset="0"/>
                </a:rPr>
                <a:t>HEADING C</a:t>
              </a:r>
              <a:endParaRPr lang="en-IN" sz="1400" spc="300" dirty="0">
                <a:solidFill>
                  <a:schemeClr val="bg1"/>
                </a:solidFill>
                <a:latin typeface="Nexa Bold" panose="02000000000000000000" pitchFamily="50" charset="0"/>
              </a:endParaRPr>
            </a:p>
          </p:txBody>
        </p:sp>
        <p:sp>
          <p:nvSpPr>
            <p:cNvPr id="28" name="TextBox 27"/>
            <p:cNvSpPr txBox="1"/>
            <p:nvPr/>
          </p:nvSpPr>
          <p:spPr>
            <a:xfrm>
              <a:off x="4416059" y="1878420"/>
              <a:ext cx="3116497" cy="577081"/>
            </a:xfrm>
            <a:prstGeom prst="rect">
              <a:avLst/>
            </a:prstGeom>
            <a:noFill/>
          </p:spPr>
          <p:txBody>
            <a:bodyPr wrap="square" rtlCol="0">
              <a:spAutoFit/>
            </a:bodyPr>
            <a:lstStyle/>
            <a:p>
              <a:pPr algn="r"/>
              <a:r>
                <a:rPr lang="en-IN" sz="1050" spc="300" dirty="0">
                  <a:solidFill>
                    <a:schemeClr val="bg1"/>
                  </a:solidFill>
                  <a:latin typeface="Nexa Light" panose="02000000000000000000" pitchFamily="50" charset="0"/>
                </a:rPr>
                <a:t>Add your sub-heading or description here. This is a dummy text.</a:t>
              </a:r>
              <a:endParaRPr lang="en-IN" sz="1050" spc="300" dirty="0">
                <a:solidFill>
                  <a:schemeClr val="bg1"/>
                </a:solidFill>
                <a:latin typeface="Nexa Light" panose="02000000000000000000" pitchFamily="50" charset="0"/>
              </a:endParaRPr>
            </a:p>
          </p:txBody>
        </p:sp>
      </p:grpSp>
      <p:sp>
        <p:nvSpPr>
          <p:cNvPr id="29" name="TextBox 28"/>
          <p:cNvSpPr txBox="1"/>
          <p:nvPr/>
        </p:nvSpPr>
        <p:spPr>
          <a:xfrm>
            <a:off x="299076" y="1824585"/>
            <a:ext cx="3374241" cy="461665"/>
          </a:xfrm>
          <a:prstGeom prst="rect">
            <a:avLst/>
          </a:prstGeom>
          <a:noFill/>
        </p:spPr>
        <p:txBody>
          <a:bodyPr wrap="square" rtlCol="0">
            <a:spAutoFit/>
          </a:bodyPr>
          <a:lstStyle/>
          <a:p>
            <a:r>
              <a:rPr lang="en-IN" sz="2400" dirty="0">
                <a:solidFill>
                  <a:schemeClr val="bg1"/>
                </a:solidFill>
                <a:latin typeface="Nexa Bold" panose="02000000000000000000" pitchFamily="50" charset="0"/>
              </a:rPr>
              <a:t>CREATIVE VENUS</a:t>
            </a:r>
            <a:endParaRPr lang="en-IN" sz="2400" dirty="0">
              <a:solidFill>
                <a:schemeClr val="bg1"/>
              </a:solidFill>
              <a:latin typeface="Nexa Bold" panose="02000000000000000000" pitchFamily="50" charset="0"/>
            </a:endParaRPr>
          </a:p>
        </p:txBody>
      </p:sp>
      <p:sp>
        <p:nvSpPr>
          <p:cNvPr id="30" name="TextBox 29"/>
          <p:cNvSpPr txBox="1"/>
          <p:nvPr/>
        </p:nvSpPr>
        <p:spPr>
          <a:xfrm>
            <a:off x="299077" y="2455501"/>
            <a:ext cx="2803888" cy="2123658"/>
          </a:xfrm>
          <a:prstGeom prst="rect">
            <a:avLst/>
          </a:prstGeom>
          <a:noFill/>
        </p:spPr>
        <p:txBody>
          <a:bodyPr wrap="square" rtlCol="0">
            <a:spAutoFit/>
          </a:bodyPr>
          <a:lstStyle/>
          <a:p>
            <a:pPr algn="just"/>
            <a:r>
              <a:rPr lang="en-IN" sz="1200" dirty="0">
                <a:solidFill>
                  <a:schemeClr val="bg1">
                    <a:alpha val="76000"/>
                  </a:schemeClr>
                </a:solidFill>
                <a:latin typeface="Nexa Light" panose="02000000000000000000" pitchFamily="50" charset="0"/>
              </a:rPr>
              <a:t>Add your text here. This place is for description. Please subscribe to our channel to watch more such videos. If you like our videos, please like, share or comment.</a:t>
            </a:r>
            <a:endParaRPr lang="en-IN" sz="1200" dirty="0">
              <a:solidFill>
                <a:schemeClr val="bg1">
                  <a:alpha val="76000"/>
                </a:schemeClr>
              </a:solidFill>
              <a:latin typeface="Nexa Light" panose="02000000000000000000" pitchFamily="50" charset="0"/>
            </a:endParaRPr>
          </a:p>
          <a:p>
            <a:pPr algn="just"/>
            <a:endParaRPr lang="en-IN" sz="1200" dirty="0">
              <a:solidFill>
                <a:schemeClr val="bg1">
                  <a:alpha val="76000"/>
                </a:schemeClr>
              </a:solidFill>
              <a:latin typeface="Nexa Light" panose="02000000000000000000" pitchFamily="50" charset="0"/>
            </a:endParaRPr>
          </a:p>
          <a:p>
            <a:pPr algn="just"/>
            <a:r>
              <a:rPr lang="en-IN" sz="1200" dirty="0">
                <a:solidFill>
                  <a:schemeClr val="bg1">
                    <a:alpha val="76000"/>
                  </a:schemeClr>
                </a:solidFill>
                <a:latin typeface="Nexa Light" panose="02000000000000000000" pitchFamily="50" charset="0"/>
              </a:rPr>
              <a:t>Add your text here. This place is for description. Please subscribe to our channel to watch more such videos. If you like our videos, please like, share or comment.</a:t>
            </a:r>
            <a:endParaRPr lang="en-IN" sz="1200" dirty="0">
              <a:solidFill>
                <a:schemeClr val="bg1">
                  <a:alpha val="76000"/>
                </a:schemeClr>
              </a:solidFill>
              <a:latin typeface="Nexa Light" panose="02000000000000000000" pitchFamily="50" charset="0"/>
            </a:endParaRPr>
          </a:p>
        </p:txBody>
      </p:sp>
      <p:grpSp>
        <p:nvGrpSpPr>
          <p:cNvPr id="39" name="Group 38"/>
          <p:cNvGrpSpPr/>
          <p:nvPr/>
        </p:nvGrpSpPr>
        <p:grpSpPr>
          <a:xfrm>
            <a:off x="7838430" y="4547009"/>
            <a:ext cx="540000" cy="540000"/>
            <a:chOff x="7837182" y="4547009"/>
            <a:chExt cx="540000" cy="540000"/>
          </a:xfrm>
        </p:grpSpPr>
        <p:sp>
          <p:nvSpPr>
            <p:cNvPr id="19" name="Rectangle 18"/>
            <p:cNvSpPr/>
            <p:nvPr/>
          </p:nvSpPr>
          <p:spPr>
            <a:xfrm rot="2700000">
              <a:off x="7837182" y="4547009"/>
              <a:ext cx="540000" cy="54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Graphic 31" descr="Lightbul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7182" y="4637009"/>
              <a:ext cx="360000" cy="360000"/>
            </a:xfrm>
            <a:prstGeom prst="rect">
              <a:avLst/>
            </a:prstGeom>
          </p:spPr>
        </p:pic>
      </p:grpSp>
      <p:grpSp>
        <p:nvGrpSpPr>
          <p:cNvPr id="37" name="Group 36"/>
          <p:cNvGrpSpPr/>
          <p:nvPr/>
        </p:nvGrpSpPr>
        <p:grpSpPr>
          <a:xfrm>
            <a:off x="7838430" y="1606095"/>
            <a:ext cx="540000" cy="540000"/>
            <a:chOff x="7809699" y="1606095"/>
            <a:chExt cx="540000" cy="540000"/>
          </a:xfrm>
        </p:grpSpPr>
        <p:sp>
          <p:nvSpPr>
            <p:cNvPr id="17" name="Rectangle 16"/>
            <p:cNvSpPr/>
            <p:nvPr/>
          </p:nvSpPr>
          <p:spPr>
            <a:xfrm rot="2700000">
              <a:off x="7809699" y="1606095"/>
              <a:ext cx="540000" cy="54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Graphic 33" descr="Stopwatc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9699" y="1696095"/>
              <a:ext cx="360000" cy="360000"/>
            </a:xfrm>
            <a:prstGeom prst="rect">
              <a:avLst/>
            </a:prstGeom>
          </p:spPr>
        </p:pic>
      </p:grpSp>
      <p:grpSp>
        <p:nvGrpSpPr>
          <p:cNvPr id="38" name="Group 37"/>
          <p:cNvGrpSpPr/>
          <p:nvPr/>
        </p:nvGrpSpPr>
        <p:grpSpPr>
          <a:xfrm>
            <a:off x="7838430" y="3076552"/>
            <a:ext cx="540000" cy="540000"/>
            <a:chOff x="7837182" y="3076552"/>
            <a:chExt cx="540000" cy="540000"/>
          </a:xfrm>
        </p:grpSpPr>
        <p:sp>
          <p:nvSpPr>
            <p:cNvPr id="18" name="Rectangle 17"/>
            <p:cNvSpPr/>
            <p:nvPr/>
          </p:nvSpPr>
          <p:spPr>
            <a:xfrm rot="2700000">
              <a:off x="7837182" y="3076552"/>
              <a:ext cx="540000" cy="540000"/>
            </a:xfrm>
            <a:prstGeom prst="rect">
              <a:avLst/>
            </a:prstGeom>
            <a:solidFill>
              <a:schemeClr val="bg1">
                <a:lumMod val="9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Magnifying glas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7182" y="3166552"/>
              <a:ext cx="360000" cy="360000"/>
            </a:xfrm>
            <a:prstGeom prst="rect">
              <a:avLst/>
            </a:prstGeom>
          </p:spPr>
        </p:pic>
      </p:grpSp>
      <p:sp>
        <p:nvSpPr>
          <p:cNvPr id="40" name="TextBox 39"/>
          <p:cNvSpPr txBox="1"/>
          <p:nvPr/>
        </p:nvSpPr>
        <p:spPr>
          <a:xfrm>
            <a:off x="8760088" y="77834"/>
            <a:ext cx="2549695" cy="246221"/>
          </a:xfrm>
          <a:prstGeom prst="rect">
            <a:avLst/>
          </a:prstGeom>
          <a:noFill/>
        </p:spPr>
        <p:txBody>
          <a:bodyPr wrap="square" rtlCol="0">
            <a:spAutoFit/>
          </a:bodyPr>
          <a:lstStyle/>
          <a:p>
            <a:pPr algn="r"/>
            <a:r>
              <a:rPr lang="en-IN" sz="1000" spc="300" dirty="0">
                <a:solidFill>
                  <a:schemeClr val="bg1">
                    <a:lumMod val="75000"/>
                  </a:schemeClr>
                </a:solidFill>
                <a:latin typeface="Nexa Light" panose="02000000000000000000" pitchFamily="50" charset="0"/>
              </a:rPr>
              <a:t>CREATIVE VENUS</a:t>
            </a:r>
            <a:endParaRPr lang="en-IN" sz="1000" spc="300" dirty="0">
              <a:solidFill>
                <a:schemeClr val="bg1">
                  <a:lumMod val="75000"/>
                </a:schemeClr>
              </a:solidFill>
              <a:latin typeface="Nexa Light" panose="02000000000000000000" pitchFamily="50" charset="0"/>
            </a:endParaRPr>
          </a:p>
        </p:txBody>
      </p:sp>
      <p:cxnSp>
        <p:nvCxnSpPr>
          <p:cNvPr id="42" name="Straight Connector 41"/>
          <p:cNvCxnSpPr/>
          <p:nvPr/>
        </p:nvCxnSpPr>
        <p:spPr>
          <a:xfrm>
            <a:off x="11309783" y="74944"/>
            <a:ext cx="0" cy="252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1390862" y="77834"/>
            <a:ext cx="1070958" cy="246221"/>
          </a:xfrm>
          <a:prstGeom prst="rect">
            <a:avLst/>
          </a:prstGeom>
          <a:noFill/>
        </p:spPr>
        <p:txBody>
          <a:bodyPr wrap="square" rtlCol="0">
            <a:spAutoFit/>
          </a:bodyPr>
          <a:lstStyle/>
          <a:p>
            <a:r>
              <a:rPr lang="en-IN" sz="1000" spc="300" dirty="0">
                <a:solidFill>
                  <a:schemeClr val="bg1">
                    <a:lumMod val="75000"/>
                  </a:schemeClr>
                </a:solidFill>
                <a:latin typeface="Nexa Light" panose="02000000000000000000" pitchFamily="50" charset="0"/>
              </a:rPr>
              <a:t>Page 2</a:t>
            </a:r>
            <a:endParaRPr lang="en-IN" sz="1000" spc="300" dirty="0">
              <a:solidFill>
                <a:schemeClr val="bg1">
                  <a:lumMod val="75000"/>
                </a:schemeClr>
              </a:solidFill>
              <a:latin typeface="Nexa Light" panose="02000000000000000000" pitchFamily="50" charset="0"/>
            </a:endParaRPr>
          </a:p>
        </p:txBody>
      </p:sp>
      <p:pic>
        <p:nvPicPr>
          <p:cNvPr id="45" name="Graphic 44" descr="Single gea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894" y="4804136"/>
            <a:ext cx="324000" cy="324000"/>
          </a:xfrm>
          <a:prstGeom prst="rect">
            <a:avLst/>
          </a:prstGeom>
        </p:spPr>
      </p:pic>
      <p:pic>
        <p:nvPicPr>
          <p:cNvPr id="47" name="Graphic 46" descr="Hourglas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9322" y="4804136"/>
            <a:ext cx="324000" cy="324000"/>
          </a:xfrm>
          <a:prstGeom prst="rect">
            <a:avLst/>
          </a:prstGeom>
        </p:spPr>
      </p:pic>
      <p:pic>
        <p:nvPicPr>
          <p:cNvPr id="49" name="Graphic 48" descr="Gau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4750" y="4804136"/>
            <a:ext cx="324000" cy="324000"/>
          </a:xfrm>
          <a:prstGeom prst="rect">
            <a:avLst/>
          </a:prstGeom>
        </p:spPr>
      </p:pic>
      <p:pic>
        <p:nvPicPr>
          <p:cNvPr id="51" name="Graphic 50" descr="Databas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0177" y="4804136"/>
            <a:ext cx="324000" cy="3240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hidden="1"/>
          <p:cNvCxnSpPr/>
          <p:nvPr/>
        </p:nvCxnSpPr>
        <p:spPr>
          <a:xfrm rot="3600000">
            <a:off x="6866021"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rot="18000000" flipV="1">
            <a:off x="6866019" y="4794086"/>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a:off x="4555958" y="792939"/>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a:off x="4555956" y="6127802"/>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rot="18000000" flipH="1">
            <a:off x="2245894" y="2126655"/>
            <a:ext cx="30800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rot="3600000" flipH="1" flipV="1">
            <a:off x="2245894" y="4794086"/>
            <a:ext cx="308008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2228679" y="292575"/>
            <a:ext cx="6563158" cy="6088596"/>
            <a:chOff x="2116385" y="260491"/>
            <a:chExt cx="6563158" cy="6088596"/>
          </a:xfrm>
          <a:effectLst>
            <a:reflection blurRad="6350" stA="52000" endA="300" endPos="8000" dir="5400000" sy="-100000" algn="bl" rotWithShape="0"/>
          </a:effectLst>
        </p:grpSpPr>
        <p:sp>
          <p:nvSpPr>
            <p:cNvPr id="12" name="Freeform: Shape 11"/>
            <p:cNvSpPr/>
            <p:nvPr/>
          </p:nvSpPr>
          <p:spPr>
            <a:xfrm rot="7200000">
              <a:off x="2865045" y="2144195"/>
              <a:ext cx="2866572" cy="4363891"/>
            </a:xfrm>
            <a:custGeom>
              <a:avLst/>
              <a:gdLst>
                <a:gd name="connsiteX0" fmla="*/ 0 w 2866572"/>
                <a:gd name="connsiteY0" fmla="*/ 4363891 h 4363891"/>
                <a:gd name="connsiteX1" fmla="*/ 0 w 2866572"/>
                <a:gd name="connsiteY1" fmla="*/ 2862361 h 4363891"/>
                <a:gd name="connsiteX2" fmla="*/ 61611 w 2866572"/>
                <a:gd name="connsiteY2" fmla="*/ 2859250 h 4363891"/>
                <a:gd name="connsiteX3" fmla="*/ 1367237 w 2866572"/>
                <a:gd name="connsiteY3" fmla="*/ 1412436 h 4363891"/>
                <a:gd name="connsiteX4" fmla="*/ 1252949 w 2866572"/>
                <a:gd name="connsiteY4" fmla="*/ 846348 h 4363891"/>
                <a:gd name="connsiteX5" fmla="*/ 1206916 w 2866572"/>
                <a:gd name="connsiteY5" fmla="*/ 750788 h 4363891"/>
                <a:gd name="connsiteX6" fmla="*/ 2507319 w 2866572"/>
                <a:gd name="connsiteY6" fmla="*/ 0 h 4363891"/>
                <a:gd name="connsiteX7" fmla="*/ 2510082 w 2866572"/>
                <a:gd name="connsiteY7" fmla="*/ 4547 h 4363891"/>
                <a:gd name="connsiteX8" fmla="*/ 2866572 w 2866572"/>
                <a:gd name="connsiteY8" fmla="*/ 1412436 h 4363891"/>
                <a:gd name="connsiteX9" fmla="*/ 64910 w 2866572"/>
                <a:gd name="connsiteY9" fmla="*/ 4362250 h 436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572" h="4363891">
                  <a:moveTo>
                    <a:pt x="0" y="4363891"/>
                  </a:moveTo>
                  <a:lnTo>
                    <a:pt x="0" y="2862361"/>
                  </a:lnTo>
                  <a:lnTo>
                    <a:pt x="61611" y="2859250"/>
                  </a:lnTo>
                  <a:cubicBezTo>
                    <a:pt x="794962" y="2784774"/>
                    <a:pt x="1367237" y="2165436"/>
                    <a:pt x="1367237" y="1412436"/>
                  </a:cubicBezTo>
                  <a:cubicBezTo>
                    <a:pt x="1367237" y="1211636"/>
                    <a:pt x="1326542" y="1020341"/>
                    <a:pt x="1252949" y="846348"/>
                  </a:cubicBezTo>
                  <a:lnTo>
                    <a:pt x="1206916" y="750788"/>
                  </a:lnTo>
                  <a:lnTo>
                    <a:pt x="2507319" y="0"/>
                  </a:lnTo>
                  <a:lnTo>
                    <a:pt x="2510082" y="4547"/>
                  </a:lnTo>
                  <a:cubicBezTo>
                    <a:pt x="2737432" y="423061"/>
                    <a:pt x="2866572" y="902667"/>
                    <a:pt x="2866572" y="1412436"/>
                  </a:cubicBezTo>
                  <a:cubicBezTo>
                    <a:pt x="2866572" y="2992719"/>
                    <a:pt x="1625534" y="4283142"/>
                    <a:pt x="64910" y="4362250"/>
                  </a:cubicBezTo>
                  <a:close/>
                </a:path>
              </a:pathLst>
            </a:custGeom>
            <a:gradFill>
              <a:gsLst>
                <a:gs pos="100000">
                  <a:srgbClr val="C7F464"/>
                </a:gs>
                <a:gs pos="0">
                  <a:srgbClr val="D8F793"/>
                </a:gs>
              </a:gsLst>
              <a:lin ang="13500000" scaled="1"/>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Freeform: Shape 12"/>
            <p:cNvSpPr/>
            <p:nvPr/>
          </p:nvSpPr>
          <p:spPr>
            <a:xfrm rot="14400000">
              <a:off x="4195669" y="-488169"/>
              <a:ext cx="2866572" cy="4363891"/>
            </a:xfrm>
            <a:custGeom>
              <a:avLst/>
              <a:gdLst>
                <a:gd name="connsiteX0" fmla="*/ 0 w 2866572"/>
                <a:gd name="connsiteY0" fmla="*/ 4363891 h 4363891"/>
                <a:gd name="connsiteX1" fmla="*/ 0 w 2866572"/>
                <a:gd name="connsiteY1" fmla="*/ 2862361 h 4363891"/>
                <a:gd name="connsiteX2" fmla="*/ 61611 w 2866572"/>
                <a:gd name="connsiteY2" fmla="*/ 2859250 h 4363891"/>
                <a:gd name="connsiteX3" fmla="*/ 1367237 w 2866572"/>
                <a:gd name="connsiteY3" fmla="*/ 1412436 h 4363891"/>
                <a:gd name="connsiteX4" fmla="*/ 1252949 w 2866572"/>
                <a:gd name="connsiteY4" fmla="*/ 846348 h 4363891"/>
                <a:gd name="connsiteX5" fmla="*/ 1206916 w 2866572"/>
                <a:gd name="connsiteY5" fmla="*/ 750788 h 4363891"/>
                <a:gd name="connsiteX6" fmla="*/ 2507319 w 2866572"/>
                <a:gd name="connsiteY6" fmla="*/ 0 h 4363891"/>
                <a:gd name="connsiteX7" fmla="*/ 2510082 w 2866572"/>
                <a:gd name="connsiteY7" fmla="*/ 4547 h 4363891"/>
                <a:gd name="connsiteX8" fmla="*/ 2866572 w 2866572"/>
                <a:gd name="connsiteY8" fmla="*/ 1412436 h 4363891"/>
                <a:gd name="connsiteX9" fmla="*/ 64910 w 2866572"/>
                <a:gd name="connsiteY9" fmla="*/ 4362250 h 436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572" h="4363891">
                  <a:moveTo>
                    <a:pt x="0" y="4363891"/>
                  </a:moveTo>
                  <a:lnTo>
                    <a:pt x="0" y="2862361"/>
                  </a:lnTo>
                  <a:lnTo>
                    <a:pt x="61611" y="2859250"/>
                  </a:lnTo>
                  <a:cubicBezTo>
                    <a:pt x="794962" y="2784774"/>
                    <a:pt x="1367237" y="2165436"/>
                    <a:pt x="1367237" y="1412436"/>
                  </a:cubicBezTo>
                  <a:cubicBezTo>
                    <a:pt x="1367237" y="1211636"/>
                    <a:pt x="1326542" y="1020341"/>
                    <a:pt x="1252949" y="846348"/>
                  </a:cubicBezTo>
                  <a:lnTo>
                    <a:pt x="1206916" y="750788"/>
                  </a:lnTo>
                  <a:lnTo>
                    <a:pt x="2507319" y="0"/>
                  </a:lnTo>
                  <a:lnTo>
                    <a:pt x="2510082" y="4547"/>
                  </a:lnTo>
                  <a:cubicBezTo>
                    <a:pt x="2737432" y="423061"/>
                    <a:pt x="2866572" y="902667"/>
                    <a:pt x="2866572" y="1412436"/>
                  </a:cubicBezTo>
                  <a:cubicBezTo>
                    <a:pt x="2866572" y="2992719"/>
                    <a:pt x="1625534" y="4283142"/>
                    <a:pt x="64910" y="4362250"/>
                  </a:cubicBezTo>
                  <a:close/>
                </a:path>
              </a:pathLst>
            </a:custGeom>
            <a:gradFill>
              <a:gsLst>
                <a:gs pos="100000">
                  <a:srgbClr val="4ECDC4"/>
                </a:gs>
                <a:gs pos="0">
                  <a:srgbClr val="76D8D1"/>
                </a:gs>
              </a:gsLst>
              <a:lin ang="13500000" scaled="1"/>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Freeform: Shape 13"/>
            <p:cNvSpPr/>
            <p:nvPr/>
          </p:nvSpPr>
          <p:spPr>
            <a:xfrm>
              <a:off x="5812971" y="1985196"/>
              <a:ext cx="2866572" cy="4363891"/>
            </a:xfrm>
            <a:custGeom>
              <a:avLst/>
              <a:gdLst>
                <a:gd name="connsiteX0" fmla="*/ 0 w 2866572"/>
                <a:gd name="connsiteY0" fmla="*/ 4363891 h 4363891"/>
                <a:gd name="connsiteX1" fmla="*/ 0 w 2866572"/>
                <a:gd name="connsiteY1" fmla="*/ 2862361 h 4363891"/>
                <a:gd name="connsiteX2" fmla="*/ 61611 w 2866572"/>
                <a:gd name="connsiteY2" fmla="*/ 2859250 h 4363891"/>
                <a:gd name="connsiteX3" fmla="*/ 1367237 w 2866572"/>
                <a:gd name="connsiteY3" fmla="*/ 1412436 h 4363891"/>
                <a:gd name="connsiteX4" fmla="*/ 1252949 w 2866572"/>
                <a:gd name="connsiteY4" fmla="*/ 846348 h 4363891"/>
                <a:gd name="connsiteX5" fmla="*/ 1206916 w 2866572"/>
                <a:gd name="connsiteY5" fmla="*/ 750788 h 4363891"/>
                <a:gd name="connsiteX6" fmla="*/ 2507319 w 2866572"/>
                <a:gd name="connsiteY6" fmla="*/ 0 h 4363891"/>
                <a:gd name="connsiteX7" fmla="*/ 2510082 w 2866572"/>
                <a:gd name="connsiteY7" fmla="*/ 4547 h 4363891"/>
                <a:gd name="connsiteX8" fmla="*/ 2866572 w 2866572"/>
                <a:gd name="connsiteY8" fmla="*/ 1412436 h 4363891"/>
                <a:gd name="connsiteX9" fmla="*/ 64910 w 2866572"/>
                <a:gd name="connsiteY9" fmla="*/ 4362250 h 436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572" h="4363891">
                  <a:moveTo>
                    <a:pt x="0" y="4363891"/>
                  </a:moveTo>
                  <a:lnTo>
                    <a:pt x="0" y="2862361"/>
                  </a:lnTo>
                  <a:lnTo>
                    <a:pt x="61611" y="2859250"/>
                  </a:lnTo>
                  <a:cubicBezTo>
                    <a:pt x="794962" y="2784774"/>
                    <a:pt x="1367237" y="2165436"/>
                    <a:pt x="1367237" y="1412436"/>
                  </a:cubicBezTo>
                  <a:cubicBezTo>
                    <a:pt x="1367237" y="1211636"/>
                    <a:pt x="1326542" y="1020341"/>
                    <a:pt x="1252949" y="846348"/>
                  </a:cubicBezTo>
                  <a:lnTo>
                    <a:pt x="1206916" y="750788"/>
                  </a:lnTo>
                  <a:lnTo>
                    <a:pt x="2507319" y="0"/>
                  </a:lnTo>
                  <a:lnTo>
                    <a:pt x="2510082" y="4547"/>
                  </a:lnTo>
                  <a:cubicBezTo>
                    <a:pt x="2737432" y="423061"/>
                    <a:pt x="2866572" y="902667"/>
                    <a:pt x="2866572" y="1412436"/>
                  </a:cubicBezTo>
                  <a:cubicBezTo>
                    <a:pt x="2866572" y="2992719"/>
                    <a:pt x="1625534" y="4283142"/>
                    <a:pt x="64910" y="4362250"/>
                  </a:cubicBezTo>
                  <a:close/>
                </a:path>
              </a:pathLst>
            </a:custGeom>
            <a:gradFill flip="none" rotWithShape="1">
              <a:gsLst>
                <a:gs pos="100000">
                  <a:srgbClr val="C44D58"/>
                </a:gs>
                <a:gs pos="0">
                  <a:srgbClr val="FF6B6B"/>
                </a:gs>
              </a:gsLst>
              <a:lin ang="13500000" scaled="1"/>
              <a:tileRect/>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Oval 14"/>
            <p:cNvSpPr/>
            <p:nvPr/>
          </p:nvSpPr>
          <p:spPr>
            <a:xfrm>
              <a:off x="4754339" y="2430374"/>
              <a:ext cx="1919824" cy="1919824"/>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lin ang="2700000" scaled="1"/>
              <a:tileRect/>
            </a:gradFill>
            <a:ln w="28575">
              <a:noFill/>
            </a:ln>
            <a:effectLst>
              <a:outerShdw blurRad="444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4794008" y="1262889"/>
              <a:ext cx="1864113" cy="430887"/>
            </a:xfrm>
            <a:prstGeom prst="rect">
              <a:avLst/>
            </a:prstGeom>
            <a:noFill/>
          </p:spPr>
          <p:txBody>
            <a:bodyPr wrap="square" rtlCol="0">
              <a:spAutoFit/>
            </a:bodyPr>
            <a:lstStyle/>
            <a:p>
              <a:pPr algn="ctr"/>
              <a:r>
                <a:rPr lang="en-IN" sz="1100" spc="600" dirty="0">
                  <a:latin typeface="Nexa Light" panose="02000000000000000000" pitchFamily="50" charset="0"/>
                </a:rPr>
                <a:t>MAXIMUM PROFIT</a:t>
              </a:r>
              <a:endParaRPr lang="en-IN" sz="1100" spc="600" dirty="0">
                <a:latin typeface="Nexa Light" panose="02000000000000000000" pitchFamily="50" charset="0"/>
              </a:endParaRPr>
            </a:p>
          </p:txBody>
        </p:sp>
        <p:sp>
          <p:nvSpPr>
            <p:cNvPr id="17" name="TextBox 16"/>
            <p:cNvSpPr txBox="1"/>
            <p:nvPr/>
          </p:nvSpPr>
          <p:spPr>
            <a:xfrm>
              <a:off x="5112672" y="812217"/>
              <a:ext cx="1203158" cy="400110"/>
            </a:xfrm>
            <a:prstGeom prst="rect">
              <a:avLst/>
            </a:prstGeom>
            <a:noFill/>
          </p:spPr>
          <p:txBody>
            <a:bodyPr wrap="square" rtlCol="0">
              <a:spAutoFit/>
            </a:bodyPr>
            <a:lstStyle/>
            <a:p>
              <a:pPr algn="ctr"/>
              <a:r>
                <a:rPr lang="en-IN" sz="2000" dirty="0">
                  <a:latin typeface="Eurostile BQ" pitchFamily="50" charset="0"/>
                </a:rPr>
                <a:t>60%</a:t>
              </a:r>
              <a:endParaRPr lang="en-IN" sz="2000" dirty="0">
                <a:latin typeface="Eurostile BQ" pitchFamily="50" charset="0"/>
              </a:endParaRPr>
            </a:p>
          </p:txBody>
        </p:sp>
        <p:sp>
          <p:nvSpPr>
            <p:cNvPr id="18" name="TextBox 17"/>
            <p:cNvSpPr txBox="1"/>
            <p:nvPr/>
          </p:nvSpPr>
          <p:spPr>
            <a:xfrm>
              <a:off x="6656360" y="4315883"/>
              <a:ext cx="1864113" cy="430887"/>
            </a:xfrm>
            <a:prstGeom prst="rect">
              <a:avLst/>
            </a:prstGeom>
            <a:noFill/>
          </p:spPr>
          <p:txBody>
            <a:bodyPr wrap="square" rtlCol="0">
              <a:spAutoFit/>
            </a:bodyPr>
            <a:lstStyle/>
            <a:p>
              <a:pPr algn="ctr"/>
              <a:r>
                <a:rPr lang="en-IN" sz="1100" spc="600" dirty="0">
                  <a:latin typeface="Nexa Light" panose="02000000000000000000" pitchFamily="50" charset="0"/>
                </a:rPr>
                <a:t>LEAD</a:t>
              </a:r>
              <a:endParaRPr lang="en-IN" sz="1100" spc="600" dirty="0">
                <a:latin typeface="Nexa Light" panose="02000000000000000000" pitchFamily="50" charset="0"/>
              </a:endParaRPr>
            </a:p>
            <a:p>
              <a:pPr algn="ctr"/>
              <a:r>
                <a:rPr lang="en-IN" sz="1100" spc="600" dirty="0">
                  <a:latin typeface="Nexa Light" panose="02000000000000000000" pitchFamily="50" charset="0"/>
                </a:rPr>
                <a:t>GENERATION</a:t>
              </a:r>
              <a:endParaRPr lang="en-IN" sz="1100" spc="600" dirty="0">
                <a:latin typeface="Nexa Light" panose="02000000000000000000" pitchFamily="50" charset="0"/>
              </a:endParaRPr>
            </a:p>
          </p:txBody>
        </p:sp>
        <p:sp>
          <p:nvSpPr>
            <p:cNvPr id="19" name="TextBox 18"/>
            <p:cNvSpPr txBox="1"/>
            <p:nvPr/>
          </p:nvSpPr>
          <p:spPr>
            <a:xfrm>
              <a:off x="6986837" y="3865211"/>
              <a:ext cx="1203158" cy="400110"/>
            </a:xfrm>
            <a:prstGeom prst="rect">
              <a:avLst/>
            </a:prstGeom>
            <a:noFill/>
          </p:spPr>
          <p:txBody>
            <a:bodyPr wrap="square" rtlCol="0">
              <a:spAutoFit/>
            </a:bodyPr>
            <a:lstStyle/>
            <a:p>
              <a:pPr algn="ctr"/>
              <a:r>
                <a:rPr lang="en-IN" sz="2000" dirty="0">
                  <a:latin typeface="Eurostile BQ" pitchFamily="50" charset="0"/>
                </a:rPr>
                <a:t>70%</a:t>
              </a:r>
              <a:endParaRPr lang="en-IN" sz="2000" dirty="0">
                <a:latin typeface="Eurostile BQ" pitchFamily="50" charset="0"/>
              </a:endParaRPr>
            </a:p>
          </p:txBody>
        </p:sp>
        <p:sp>
          <p:nvSpPr>
            <p:cNvPr id="20" name="TextBox 19"/>
            <p:cNvSpPr txBox="1"/>
            <p:nvPr/>
          </p:nvSpPr>
          <p:spPr>
            <a:xfrm>
              <a:off x="2875534" y="4299841"/>
              <a:ext cx="1864113" cy="430887"/>
            </a:xfrm>
            <a:prstGeom prst="rect">
              <a:avLst/>
            </a:prstGeom>
            <a:noFill/>
          </p:spPr>
          <p:txBody>
            <a:bodyPr wrap="square" rtlCol="0">
              <a:spAutoFit/>
            </a:bodyPr>
            <a:lstStyle/>
            <a:p>
              <a:pPr algn="ctr"/>
              <a:r>
                <a:rPr lang="en-IN" sz="1100" spc="600" dirty="0">
                  <a:latin typeface="Nexa Light" panose="02000000000000000000" pitchFamily="50" charset="0"/>
                </a:rPr>
                <a:t>MINIMUM</a:t>
              </a:r>
              <a:endParaRPr lang="en-IN" sz="1100" spc="600" dirty="0">
                <a:latin typeface="Nexa Light" panose="02000000000000000000" pitchFamily="50" charset="0"/>
              </a:endParaRPr>
            </a:p>
            <a:p>
              <a:pPr algn="ctr"/>
              <a:r>
                <a:rPr lang="en-IN" sz="1100" spc="600" dirty="0">
                  <a:latin typeface="Nexa Light" panose="02000000000000000000" pitchFamily="50" charset="0"/>
                </a:rPr>
                <a:t>RISK</a:t>
              </a:r>
              <a:endParaRPr lang="en-IN" sz="1100" spc="600" dirty="0">
                <a:latin typeface="Nexa Light" panose="02000000000000000000" pitchFamily="50" charset="0"/>
              </a:endParaRPr>
            </a:p>
          </p:txBody>
        </p:sp>
        <p:sp>
          <p:nvSpPr>
            <p:cNvPr id="21" name="TextBox 20"/>
            <p:cNvSpPr txBox="1"/>
            <p:nvPr/>
          </p:nvSpPr>
          <p:spPr>
            <a:xfrm>
              <a:off x="3194198" y="3849169"/>
              <a:ext cx="1203158" cy="400110"/>
            </a:xfrm>
            <a:prstGeom prst="rect">
              <a:avLst/>
            </a:prstGeom>
            <a:noFill/>
          </p:spPr>
          <p:txBody>
            <a:bodyPr wrap="square" rtlCol="0">
              <a:spAutoFit/>
            </a:bodyPr>
            <a:lstStyle/>
            <a:p>
              <a:pPr algn="ctr"/>
              <a:r>
                <a:rPr lang="en-IN" sz="2000" dirty="0">
                  <a:latin typeface="Eurostile BQ" pitchFamily="50" charset="0"/>
                </a:rPr>
                <a:t>05%</a:t>
              </a:r>
              <a:endParaRPr lang="en-IN" sz="2000" dirty="0">
                <a:latin typeface="Eurostile BQ" pitchFamily="50" charset="0"/>
              </a:endParaRPr>
            </a:p>
          </p:txBody>
        </p:sp>
        <p:pic>
          <p:nvPicPr>
            <p:cNvPr id="22" name="Graphic 21" descr="Money"/>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76257" y="1569486"/>
              <a:ext cx="540000" cy="540000"/>
            </a:xfrm>
            <a:prstGeom prst="rect">
              <a:avLst/>
            </a:prstGeom>
          </p:spPr>
        </p:pic>
        <p:pic>
          <p:nvPicPr>
            <p:cNvPr id="23" name="Graphic 22" descr="Us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5030" y="5476688"/>
              <a:ext cx="540000" cy="540000"/>
            </a:xfrm>
            <a:prstGeom prst="rect">
              <a:avLst/>
            </a:prstGeom>
          </p:spPr>
        </p:pic>
        <p:pic>
          <p:nvPicPr>
            <p:cNvPr id="24" name="Graphic 23" descr="Hourglas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515" y="2582539"/>
              <a:ext cx="540000" cy="540000"/>
            </a:xfrm>
            <a:prstGeom prst="rect">
              <a:avLst/>
            </a:prstGeom>
          </p:spPr>
        </p:pic>
        <p:sp>
          <p:nvSpPr>
            <p:cNvPr id="25" name="TextBox 24"/>
            <p:cNvSpPr txBox="1"/>
            <p:nvPr/>
          </p:nvSpPr>
          <p:spPr>
            <a:xfrm>
              <a:off x="4783355" y="3221477"/>
              <a:ext cx="1864113" cy="430887"/>
            </a:xfrm>
            <a:prstGeom prst="rect">
              <a:avLst/>
            </a:prstGeom>
            <a:noFill/>
          </p:spPr>
          <p:txBody>
            <a:bodyPr wrap="square" rtlCol="0">
              <a:spAutoFit/>
            </a:bodyPr>
            <a:lstStyle/>
            <a:p>
              <a:pPr algn="ctr"/>
              <a:r>
                <a:rPr lang="en-IN" sz="1100" spc="300" dirty="0">
                  <a:latin typeface="Nexa Light" panose="02000000000000000000" pitchFamily="50" charset="0"/>
                </a:rPr>
                <a:t>FINANCIAL</a:t>
              </a:r>
              <a:endParaRPr lang="en-IN" sz="1100" spc="300" dirty="0">
                <a:latin typeface="Nexa Light" panose="02000000000000000000" pitchFamily="50" charset="0"/>
              </a:endParaRPr>
            </a:p>
            <a:p>
              <a:pPr algn="ctr"/>
              <a:r>
                <a:rPr lang="en-IN" sz="1100" spc="300" dirty="0">
                  <a:latin typeface="Nexa Light" panose="02000000000000000000" pitchFamily="50" charset="0"/>
                </a:rPr>
                <a:t>INFOGRAPHIC</a:t>
              </a:r>
              <a:endParaRPr lang="en-IN" sz="1100" spc="300" dirty="0">
                <a:latin typeface="Nexa Light" panose="02000000000000000000" pitchFamily="50" charset="0"/>
              </a:endParaRPr>
            </a:p>
          </p:txBody>
        </p:sp>
        <p:sp>
          <p:nvSpPr>
            <p:cNvPr id="26" name="Oval 25"/>
            <p:cNvSpPr/>
            <p:nvPr/>
          </p:nvSpPr>
          <p:spPr>
            <a:xfrm>
              <a:off x="4612304" y="2288339"/>
              <a:ext cx="2203893" cy="2203893"/>
            </a:xfrm>
            <a:prstGeom prst="ellipse">
              <a:avLst/>
            </a:prstGeom>
            <a:noFill/>
            <a:ln w="142875" cmpd="tri">
              <a:solidFill>
                <a:schemeClr val="bg1">
                  <a:lumMod val="85000"/>
                </a:schemeClr>
              </a:solidFill>
            </a:ln>
            <a:effectLst>
              <a:outerShdw blurRad="444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033480" y="366486"/>
            <a:ext cx="6125040" cy="6125028"/>
            <a:chOff x="2830275" y="333826"/>
            <a:chExt cx="6125040" cy="6125028"/>
          </a:xfrm>
        </p:grpSpPr>
        <p:sp>
          <p:nvSpPr>
            <p:cNvPr id="7" name="Rectangle: Rounded Corners 6"/>
            <p:cNvSpPr/>
            <p:nvPr/>
          </p:nvSpPr>
          <p:spPr>
            <a:xfrm>
              <a:off x="5217883" y="333830"/>
              <a:ext cx="1349829" cy="3062512"/>
            </a:xfrm>
            <a:prstGeom prst="roundRect">
              <a:avLst>
                <a:gd name="adj" fmla="val 50000"/>
              </a:avLst>
            </a:prstGeom>
            <a:gradFill>
              <a:gsLst>
                <a:gs pos="0">
                  <a:srgbClr val="E87C40"/>
                </a:gs>
                <a:gs pos="100000">
                  <a:srgbClr val="BB4F16"/>
                </a:gs>
              </a:gsLst>
              <a:path path="circle">
                <a:fillToRect l="50000" t="50000" r="50000" b="50000"/>
              </a:path>
            </a:gradFill>
            <a:ln>
              <a:noFill/>
            </a:ln>
            <a:effectLst>
              <a:innerShdw blurRad="254000" dist="508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p:cNvSpPr/>
            <p:nvPr/>
          </p:nvSpPr>
          <p:spPr>
            <a:xfrm>
              <a:off x="5217883" y="3396341"/>
              <a:ext cx="1349829" cy="306251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p:cNvSpPr/>
            <p:nvPr/>
          </p:nvSpPr>
          <p:spPr>
            <a:xfrm rot="16200000">
              <a:off x="3686626" y="1865087"/>
              <a:ext cx="1349829" cy="306251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p:cNvSpPr/>
            <p:nvPr/>
          </p:nvSpPr>
          <p:spPr>
            <a:xfrm rot="5400000" flipH="1">
              <a:off x="6749144" y="1865085"/>
              <a:ext cx="1349829" cy="306251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p:cNvSpPr/>
            <p:nvPr/>
          </p:nvSpPr>
          <p:spPr>
            <a:xfrm>
              <a:off x="5217882" y="3396341"/>
              <a:ext cx="1349829" cy="3062512"/>
            </a:xfrm>
            <a:prstGeom prst="roundRect">
              <a:avLst>
                <a:gd name="adj" fmla="val 50000"/>
              </a:avLst>
            </a:prstGeom>
            <a:gradFill>
              <a:gsLst>
                <a:gs pos="0">
                  <a:srgbClr val="6D53AD"/>
                </a:gs>
                <a:gs pos="100000">
                  <a:srgbClr val="483774"/>
                </a:gs>
              </a:gsLst>
              <a:path path="circle">
                <a:fillToRect l="50000" t="50000" r="50000" b="50000"/>
              </a:path>
            </a:gradFill>
            <a:ln>
              <a:noFill/>
            </a:ln>
            <a:effectLst>
              <a:innerShdw blurRad="254000" dist="508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9" name="Rectangle: Rounded Corners 8"/>
            <p:cNvSpPr/>
            <p:nvPr/>
          </p:nvSpPr>
          <p:spPr>
            <a:xfrm rot="16200000">
              <a:off x="3686625" y="1865087"/>
              <a:ext cx="1349829" cy="3062512"/>
            </a:xfrm>
            <a:prstGeom prst="roundRect">
              <a:avLst>
                <a:gd name="adj" fmla="val 50000"/>
              </a:avLst>
            </a:prstGeom>
            <a:gradFill>
              <a:gsLst>
                <a:gs pos="0">
                  <a:srgbClr val="01AFC7"/>
                </a:gs>
                <a:gs pos="100000">
                  <a:srgbClr val="018A9D"/>
                </a:gs>
              </a:gsLst>
              <a:path path="circle">
                <a:fillToRect l="50000" t="50000" r="50000" b="50000"/>
              </a:path>
            </a:gradFill>
            <a:ln>
              <a:noFill/>
            </a:ln>
            <a:effectLst>
              <a:innerShdw blurRad="254000" dist="508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0" name="Rectangle: Rounded Corners 9"/>
            <p:cNvSpPr/>
            <p:nvPr/>
          </p:nvSpPr>
          <p:spPr>
            <a:xfrm rot="5400000" flipH="1">
              <a:off x="6749143" y="1865085"/>
              <a:ext cx="1349829" cy="3062512"/>
            </a:xfrm>
            <a:prstGeom prst="roundRect">
              <a:avLst>
                <a:gd name="adj" fmla="val 50000"/>
              </a:avLst>
            </a:prstGeom>
            <a:gradFill>
              <a:gsLst>
                <a:gs pos="0">
                  <a:srgbClr val="C5479B"/>
                </a:gs>
                <a:gs pos="100000">
                  <a:srgbClr val="9A3177"/>
                </a:gs>
              </a:gsLst>
              <a:path path="circle">
                <a:fillToRect l="50000" t="50000" r="50000" b="50000"/>
              </a:path>
            </a:gradFill>
            <a:ln>
              <a:noFill/>
            </a:ln>
            <a:effectLst>
              <a:innerShdw blurRad="254000" dist="508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6" name="Rectangle: Rounded Corners 5"/>
            <p:cNvSpPr/>
            <p:nvPr/>
          </p:nvSpPr>
          <p:spPr>
            <a:xfrm>
              <a:off x="4949367" y="2452911"/>
              <a:ext cx="1886857" cy="1886857"/>
            </a:xfrm>
            <a:prstGeom prst="roundRect">
              <a:avLst>
                <a:gd name="adj" fmla="val 12821"/>
              </a:avLst>
            </a:prstGeom>
            <a:gradFill flip="none" rotWithShape="1">
              <a:gsLst>
                <a:gs pos="0">
                  <a:schemeClr val="accent3">
                    <a:lumMod val="5000"/>
                    <a:lumOff val="95000"/>
                  </a:schemeClr>
                </a:gs>
                <a:gs pos="100000">
                  <a:schemeClr val="accent3">
                    <a:lumMod val="30000"/>
                    <a:lumOff val="70000"/>
                  </a:schemeClr>
                </a:gs>
              </a:gsLst>
              <a:lin ang="2700000" scaled="1"/>
              <a:tileRect/>
            </a:gradFill>
            <a:ln>
              <a:noFill/>
            </a:ln>
            <a:effectLst>
              <a:outerShdw blurRad="381000" dist="38100" dir="2700000" sx="107000" sy="107000" algn="tl" rotWithShape="0">
                <a:schemeClr val="tx1">
                  <a:lumMod val="75000"/>
                  <a:lumOff val="25000"/>
                  <a:alpha val="40000"/>
                </a:schemeClr>
              </a:outerShdw>
            </a:effectLst>
            <a:scene3d>
              <a:camera prst="orthographicFront"/>
              <a:lightRig rig="threePt" dir="t"/>
            </a:scene3d>
            <a:sp3d>
              <a:bevelT w="88900" h="1905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5217711" y="333826"/>
              <a:ext cx="1350000" cy="1350000"/>
            </a:xfrm>
            <a:prstGeom prst="ellipse">
              <a:avLst/>
            </a:prstGeom>
            <a:gradFill flip="none" rotWithShape="1">
              <a:gsLst>
                <a:gs pos="0">
                  <a:schemeClr val="accent3">
                    <a:lumMod val="5000"/>
                    <a:lumOff val="95000"/>
                  </a:schemeClr>
                </a:gs>
                <a:gs pos="100000">
                  <a:schemeClr val="accent3">
                    <a:lumMod val="30000"/>
                    <a:lumOff val="70000"/>
                  </a:schemeClr>
                </a:gs>
              </a:gsLst>
              <a:lin ang="5400000" scaled="1"/>
              <a:tileRect/>
            </a:gradFill>
            <a:ln>
              <a:noFill/>
            </a:ln>
            <a:effectLst>
              <a:outerShdw blurRad="584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a:off x="5381081" y="497196"/>
              <a:ext cx="1023259" cy="1023259"/>
            </a:xfrm>
            <a:prstGeom prst="ellipse">
              <a:avLst/>
            </a:prstGeom>
            <a:gradFill>
              <a:gsLst>
                <a:gs pos="0">
                  <a:srgbClr val="E87C40"/>
                </a:gs>
                <a:gs pos="100000">
                  <a:srgbClr val="BB4F16"/>
                </a:gs>
              </a:gsLst>
              <a:path path="circle">
                <a:fillToRect l="50000" t="50000" r="50000" b="50000"/>
              </a:path>
            </a:gradFill>
            <a:ln>
              <a:noFill/>
            </a:ln>
            <a:effectLst>
              <a:innerShdw blurRad="254000" dist="508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8" name="Oval 17"/>
            <p:cNvSpPr/>
            <p:nvPr/>
          </p:nvSpPr>
          <p:spPr>
            <a:xfrm>
              <a:off x="7605307" y="2721256"/>
              <a:ext cx="1350000" cy="1350000"/>
            </a:xfrm>
            <a:prstGeom prst="ellipse">
              <a:avLst/>
            </a:prstGeom>
            <a:gradFill flip="none" rotWithShape="1">
              <a:gsLst>
                <a:gs pos="0">
                  <a:schemeClr val="accent3">
                    <a:lumMod val="5000"/>
                    <a:lumOff val="95000"/>
                  </a:schemeClr>
                </a:gs>
                <a:gs pos="100000">
                  <a:schemeClr val="accent3">
                    <a:lumMod val="30000"/>
                    <a:lumOff val="70000"/>
                  </a:schemeClr>
                </a:gs>
              </a:gsLst>
              <a:lin ang="5400000" scaled="1"/>
              <a:tileRect/>
            </a:gradFill>
            <a:ln>
              <a:noFill/>
            </a:ln>
            <a:effectLst>
              <a:outerShdw blurRad="584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7768677" y="2884626"/>
              <a:ext cx="1023259" cy="1023259"/>
            </a:xfrm>
            <a:prstGeom prst="ellipse">
              <a:avLst/>
            </a:prstGeom>
            <a:gradFill>
              <a:gsLst>
                <a:gs pos="0">
                  <a:srgbClr val="C5479B"/>
                </a:gs>
                <a:gs pos="100000">
                  <a:srgbClr val="9A3177"/>
                </a:gs>
              </a:gsLst>
              <a:path path="circle">
                <a:fillToRect l="50000" t="50000" r="50000" b="50000"/>
              </a:path>
            </a:gradFill>
            <a:ln>
              <a:noFill/>
            </a:ln>
            <a:effectLst>
              <a:innerShdw blurRad="254000" dist="508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1" name="Oval 20"/>
            <p:cNvSpPr/>
            <p:nvPr/>
          </p:nvSpPr>
          <p:spPr>
            <a:xfrm>
              <a:off x="5217710" y="5108854"/>
              <a:ext cx="1350000" cy="1350000"/>
            </a:xfrm>
            <a:prstGeom prst="ellipse">
              <a:avLst/>
            </a:prstGeom>
            <a:gradFill flip="none" rotWithShape="1">
              <a:gsLst>
                <a:gs pos="0">
                  <a:schemeClr val="accent3">
                    <a:lumMod val="5000"/>
                    <a:lumOff val="95000"/>
                  </a:schemeClr>
                </a:gs>
                <a:gs pos="100000">
                  <a:schemeClr val="accent3">
                    <a:lumMod val="30000"/>
                    <a:lumOff val="70000"/>
                  </a:schemeClr>
                </a:gs>
              </a:gsLst>
              <a:lin ang="5400000" scaled="1"/>
              <a:tileRect/>
            </a:gradFill>
            <a:ln>
              <a:noFill/>
            </a:ln>
            <a:effectLst>
              <a:outerShdw blurRad="584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5381080" y="5272224"/>
              <a:ext cx="1023259" cy="1023259"/>
            </a:xfrm>
            <a:prstGeom prst="ellipse">
              <a:avLst/>
            </a:prstGeom>
            <a:gradFill>
              <a:gsLst>
                <a:gs pos="0">
                  <a:srgbClr val="6D53AD"/>
                </a:gs>
                <a:gs pos="100000">
                  <a:srgbClr val="483774"/>
                </a:gs>
              </a:gsLst>
              <a:path path="circle">
                <a:fillToRect l="50000" t="50000" r="50000" b="50000"/>
              </a:path>
            </a:gradFill>
            <a:ln>
              <a:noFill/>
            </a:ln>
            <a:effectLst>
              <a:innerShdw blurRad="254000" dist="508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4" name="Oval 23"/>
            <p:cNvSpPr/>
            <p:nvPr/>
          </p:nvSpPr>
          <p:spPr>
            <a:xfrm>
              <a:off x="2830275" y="2721256"/>
              <a:ext cx="1350000" cy="1350000"/>
            </a:xfrm>
            <a:prstGeom prst="ellipse">
              <a:avLst/>
            </a:prstGeom>
            <a:gradFill flip="none" rotWithShape="1">
              <a:gsLst>
                <a:gs pos="0">
                  <a:schemeClr val="accent3">
                    <a:lumMod val="5000"/>
                    <a:lumOff val="95000"/>
                  </a:schemeClr>
                </a:gs>
                <a:gs pos="100000">
                  <a:schemeClr val="accent3">
                    <a:lumMod val="30000"/>
                    <a:lumOff val="70000"/>
                  </a:schemeClr>
                </a:gs>
              </a:gsLst>
              <a:lin ang="5400000" scaled="1"/>
              <a:tileRect/>
            </a:gradFill>
            <a:ln>
              <a:noFill/>
            </a:ln>
            <a:effectLst>
              <a:outerShdw blurRad="584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2993645" y="2884626"/>
              <a:ext cx="1023259" cy="1023259"/>
            </a:xfrm>
            <a:prstGeom prst="ellipse">
              <a:avLst/>
            </a:prstGeom>
            <a:gradFill>
              <a:gsLst>
                <a:gs pos="0">
                  <a:srgbClr val="01AFC7"/>
                </a:gs>
                <a:gs pos="100000">
                  <a:srgbClr val="018A9D"/>
                </a:gs>
              </a:gsLst>
              <a:path path="circle">
                <a:fillToRect l="50000" t="50000" r="50000" b="50000"/>
              </a:path>
            </a:gradFill>
            <a:ln>
              <a:noFill/>
            </a:ln>
            <a:effectLst>
              <a:innerShdw blurRad="254000" dist="50800" dir="162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pic>
        <p:nvPicPr>
          <p:cNvPr id="29" name="Graphic 28" descr="Download from clou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61914" y="807485"/>
            <a:ext cx="468000" cy="468000"/>
          </a:xfrm>
          <a:prstGeom prst="rect">
            <a:avLst/>
          </a:prstGeom>
        </p:spPr>
      </p:pic>
      <p:pic>
        <p:nvPicPr>
          <p:cNvPr id="31" name="Graphic 30" descr="Li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479" y="3194915"/>
            <a:ext cx="468000" cy="468000"/>
          </a:xfrm>
          <a:prstGeom prst="rect">
            <a:avLst/>
          </a:prstGeom>
        </p:spPr>
      </p:pic>
      <p:pic>
        <p:nvPicPr>
          <p:cNvPr id="33" name="Graphic 32" descr="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914" y="5582513"/>
            <a:ext cx="468000" cy="468000"/>
          </a:xfrm>
          <a:prstGeom prst="rect">
            <a:avLst/>
          </a:prstGeom>
        </p:spPr>
      </p:pic>
      <p:pic>
        <p:nvPicPr>
          <p:cNvPr id="35" name="Graphic 34" descr="Shar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9511" y="3194915"/>
            <a:ext cx="468000" cy="468000"/>
          </a:xfrm>
          <a:prstGeom prst="rect">
            <a:avLst/>
          </a:prstGeom>
        </p:spPr>
      </p:pic>
      <p:sp>
        <p:nvSpPr>
          <p:cNvPr id="38" name="Freeform: Shape 37"/>
          <p:cNvSpPr/>
          <p:nvPr/>
        </p:nvSpPr>
        <p:spPr>
          <a:xfrm rot="18697773">
            <a:off x="6045103" y="318080"/>
            <a:ext cx="511201" cy="1022400"/>
          </a:xfrm>
          <a:custGeom>
            <a:avLst/>
            <a:gdLst>
              <a:gd name="connsiteX0" fmla="*/ 1 w 511201"/>
              <a:gd name="connsiteY0" fmla="*/ 0 h 1022400"/>
              <a:gd name="connsiteX1" fmla="*/ 511201 w 511201"/>
              <a:gd name="connsiteY1" fmla="*/ 511200 h 1022400"/>
              <a:gd name="connsiteX2" fmla="*/ 1 w 511201"/>
              <a:gd name="connsiteY2" fmla="*/ 1022400 h 1022400"/>
              <a:gd name="connsiteX3" fmla="*/ 0 w 511201"/>
              <a:gd name="connsiteY3" fmla="*/ 1022400 h 1022400"/>
              <a:gd name="connsiteX4" fmla="*/ 0 w 511201"/>
              <a:gd name="connsiteY4" fmla="*/ 0 h 10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201" h="1022400">
                <a:moveTo>
                  <a:pt x="1" y="0"/>
                </a:moveTo>
                <a:cubicBezTo>
                  <a:pt x="282329" y="0"/>
                  <a:pt x="511201" y="228872"/>
                  <a:pt x="511201" y="511200"/>
                </a:cubicBezTo>
                <a:cubicBezTo>
                  <a:pt x="511201" y="793528"/>
                  <a:pt x="282329" y="1022400"/>
                  <a:pt x="1" y="1022400"/>
                </a:cubicBezTo>
                <a:lnTo>
                  <a:pt x="0" y="1022400"/>
                </a:lnTo>
                <a:lnTo>
                  <a:pt x="0" y="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rot="18697773">
            <a:off x="8432699" y="2683714"/>
            <a:ext cx="511201" cy="1022400"/>
          </a:xfrm>
          <a:custGeom>
            <a:avLst/>
            <a:gdLst>
              <a:gd name="connsiteX0" fmla="*/ 1 w 511201"/>
              <a:gd name="connsiteY0" fmla="*/ 0 h 1022400"/>
              <a:gd name="connsiteX1" fmla="*/ 511201 w 511201"/>
              <a:gd name="connsiteY1" fmla="*/ 511200 h 1022400"/>
              <a:gd name="connsiteX2" fmla="*/ 1 w 511201"/>
              <a:gd name="connsiteY2" fmla="*/ 1022400 h 1022400"/>
              <a:gd name="connsiteX3" fmla="*/ 0 w 511201"/>
              <a:gd name="connsiteY3" fmla="*/ 1022400 h 1022400"/>
              <a:gd name="connsiteX4" fmla="*/ 0 w 511201"/>
              <a:gd name="connsiteY4" fmla="*/ 0 h 10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201" h="1022400">
                <a:moveTo>
                  <a:pt x="1" y="0"/>
                </a:moveTo>
                <a:cubicBezTo>
                  <a:pt x="282329" y="0"/>
                  <a:pt x="511201" y="228872"/>
                  <a:pt x="511201" y="511200"/>
                </a:cubicBezTo>
                <a:cubicBezTo>
                  <a:pt x="511201" y="793528"/>
                  <a:pt x="282329" y="1022400"/>
                  <a:pt x="1" y="1022400"/>
                </a:cubicBezTo>
                <a:lnTo>
                  <a:pt x="0" y="1022400"/>
                </a:lnTo>
                <a:lnTo>
                  <a:pt x="0" y="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39"/>
          <p:cNvSpPr/>
          <p:nvPr/>
        </p:nvSpPr>
        <p:spPr>
          <a:xfrm rot="18697773">
            <a:off x="6041387" y="5071313"/>
            <a:ext cx="511201" cy="1022400"/>
          </a:xfrm>
          <a:custGeom>
            <a:avLst/>
            <a:gdLst>
              <a:gd name="connsiteX0" fmla="*/ 1 w 511201"/>
              <a:gd name="connsiteY0" fmla="*/ 0 h 1022400"/>
              <a:gd name="connsiteX1" fmla="*/ 511201 w 511201"/>
              <a:gd name="connsiteY1" fmla="*/ 511200 h 1022400"/>
              <a:gd name="connsiteX2" fmla="*/ 1 w 511201"/>
              <a:gd name="connsiteY2" fmla="*/ 1022400 h 1022400"/>
              <a:gd name="connsiteX3" fmla="*/ 0 w 511201"/>
              <a:gd name="connsiteY3" fmla="*/ 1022400 h 1022400"/>
              <a:gd name="connsiteX4" fmla="*/ 0 w 511201"/>
              <a:gd name="connsiteY4" fmla="*/ 0 h 10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201" h="1022400">
                <a:moveTo>
                  <a:pt x="1" y="0"/>
                </a:moveTo>
                <a:cubicBezTo>
                  <a:pt x="282329" y="0"/>
                  <a:pt x="511201" y="228872"/>
                  <a:pt x="511201" y="511200"/>
                </a:cubicBezTo>
                <a:cubicBezTo>
                  <a:pt x="511201" y="793528"/>
                  <a:pt x="282329" y="1022400"/>
                  <a:pt x="1" y="1022400"/>
                </a:cubicBezTo>
                <a:lnTo>
                  <a:pt x="0" y="1022400"/>
                </a:lnTo>
                <a:lnTo>
                  <a:pt x="0" y="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Freeform: Shape 40"/>
          <p:cNvSpPr/>
          <p:nvPr/>
        </p:nvSpPr>
        <p:spPr>
          <a:xfrm rot="18697773">
            <a:off x="3633431" y="2684609"/>
            <a:ext cx="511201" cy="1022400"/>
          </a:xfrm>
          <a:custGeom>
            <a:avLst/>
            <a:gdLst>
              <a:gd name="connsiteX0" fmla="*/ 1 w 511201"/>
              <a:gd name="connsiteY0" fmla="*/ 0 h 1022400"/>
              <a:gd name="connsiteX1" fmla="*/ 511201 w 511201"/>
              <a:gd name="connsiteY1" fmla="*/ 511200 h 1022400"/>
              <a:gd name="connsiteX2" fmla="*/ 1 w 511201"/>
              <a:gd name="connsiteY2" fmla="*/ 1022400 h 1022400"/>
              <a:gd name="connsiteX3" fmla="*/ 0 w 511201"/>
              <a:gd name="connsiteY3" fmla="*/ 1022400 h 1022400"/>
              <a:gd name="connsiteX4" fmla="*/ 0 w 511201"/>
              <a:gd name="connsiteY4" fmla="*/ 0 h 10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201" h="1022400">
                <a:moveTo>
                  <a:pt x="1" y="0"/>
                </a:moveTo>
                <a:cubicBezTo>
                  <a:pt x="282329" y="0"/>
                  <a:pt x="511201" y="228872"/>
                  <a:pt x="511201" y="511200"/>
                </a:cubicBezTo>
                <a:cubicBezTo>
                  <a:pt x="511201" y="793528"/>
                  <a:pt x="282329" y="1022400"/>
                  <a:pt x="1" y="1022400"/>
                </a:cubicBezTo>
                <a:lnTo>
                  <a:pt x="0" y="1022400"/>
                </a:lnTo>
                <a:lnTo>
                  <a:pt x="0" y="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Graphic 42" descr="Lightbulb"/>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1914" y="2763854"/>
            <a:ext cx="648000" cy="648000"/>
          </a:xfrm>
          <a:prstGeom prst="rect">
            <a:avLst/>
          </a:prstGeom>
        </p:spPr>
      </p:pic>
      <p:sp>
        <p:nvSpPr>
          <p:cNvPr id="44" name="TextBox 43"/>
          <p:cNvSpPr txBox="1"/>
          <p:nvPr/>
        </p:nvSpPr>
        <p:spPr>
          <a:xfrm>
            <a:off x="5411755" y="3427573"/>
            <a:ext cx="1350000" cy="430887"/>
          </a:xfrm>
          <a:prstGeom prst="rect">
            <a:avLst/>
          </a:prstGeom>
          <a:noFill/>
        </p:spPr>
        <p:txBody>
          <a:bodyPr wrap="square" rtlCol="0">
            <a:spAutoFit/>
          </a:bodyPr>
          <a:lstStyle/>
          <a:p>
            <a:pPr algn="ctr"/>
            <a:r>
              <a:rPr lang="en-IN" sz="1100" spc="300" dirty="0">
                <a:solidFill>
                  <a:schemeClr val="tx1">
                    <a:alpha val="56000"/>
                  </a:schemeClr>
                </a:solidFill>
                <a:latin typeface="Nexa Bold" panose="02000000000000000000" pitchFamily="50" charset="0"/>
              </a:rPr>
              <a:t>CREATIVE VENUS</a:t>
            </a:r>
            <a:endParaRPr lang="en-IN" sz="1100" spc="300" dirty="0">
              <a:solidFill>
                <a:schemeClr val="tx1">
                  <a:alpha val="56000"/>
                </a:schemeClr>
              </a:solidFill>
              <a:latin typeface="Nexa Bold" panose="02000000000000000000" pitchFamily="50" charset="0"/>
            </a:endParaRPr>
          </a:p>
        </p:txBody>
      </p:sp>
      <p:sp>
        <p:nvSpPr>
          <p:cNvPr id="47" name="Freeform: Shape 46"/>
          <p:cNvSpPr/>
          <p:nvPr/>
        </p:nvSpPr>
        <p:spPr>
          <a:xfrm>
            <a:off x="5673984" y="2484007"/>
            <a:ext cx="1346954" cy="1878250"/>
          </a:xfrm>
          <a:custGeom>
            <a:avLst/>
            <a:gdLst>
              <a:gd name="connsiteX0" fmla="*/ 0 w 1346954"/>
              <a:gd name="connsiteY0" fmla="*/ 0 h 1878250"/>
              <a:gd name="connsiteX1" fmla="*/ 1105040 w 1346954"/>
              <a:gd name="connsiteY1" fmla="*/ 0 h 1878250"/>
              <a:gd name="connsiteX2" fmla="*/ 1346954 w 1346954"/>
              <a:gd name="connsiteY2" fmla="*/ 241914 h 1878250"/>
              <a:gd name="connsiteX3" fmla="*/ 1346954 w 1346954"/>
              <a:gd name="connsiteY3" fmla="*/ 1644943 h 1878250"/>
              <a:gd name="connsiteX4" fmla="*/ 1199204 w 1346954"/>
              <a:gd name="connsiteY4" fmla="*/ 1867846 h 1878250"/>
              <a:gd name="connsiteX5" fmla="*/ 1147672 w 1346954"/>
              <a:gd name="connsiteY5" fmla="*/ 1878250 h 187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6954" h="1878250">
                <a:moveTo>
                  <a:pt x="0" y="0"/>
                </a:moveTo>
                <a:lnTo>
                  <a:pt x="1105040" y="0"/>
                </a:lnTo>
                <a:cubicBezTo>
                  <a:pt x="1238645" y="0"/>
                  <a:pt x="1346954" y="108309"/>
                  <a:pt x="1346954" y="241914"/>
                </a:cubicBezTo>
                <a:lnTo>
                  <a:pt x="1346954" y="1644943"/>
                </a:lnTo>
                <a:cubicBezTo>
                  <a:pt x="1346954" y="1745147"/>
                  <a:pt x="1286030" y="1831122"/>
                  <a:pt x="1199204" y="1867846"/>
                </a:cubicBezTo>
                <a:lnTo>
                  <a:pt x="1147672" y="1878250"/>
                </a:lnTo>
                <a:close/>
              </a:path>
            </a:pathLst>
          </a:custGeom>
          <a:solidFill>
            <a:schemeClr val="tx1">
              <a:lumMod val="50000"/>
              <a:lumOff val="50000"/>
              <a:alpha val="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p:cNvSpPr/>
          <p:nvPr/>
        </p:nvSpPr>
        <p:spPr>
          <a:xfrm>
            <a:off x="4564744" y="807485"/>
            <a:ext cx="239485" cy="239485"/>
          </a:xfrm>
          <a:prstGeom prst="ellipse">
            <a:avLst/>
          </a:prstGeom>
          <a:gradFill>
            <a:gsLst>
              <a:gs pos="0">
                <a:srgbClr val="E87C40"/>
              </a:gs>
              <a:gs pos="100000">
                <a:srgbClr val="BB4F16"/>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9" name="TextBox 48"/>
          <p:cNvSpPr txBox="1"/>
          <p:nvPr/>
        </p:nvSpPr>
        <p:spPr>
          <a:xfrm>
            <a:off x="2599666" y="796422"/>
            <a:ext cx="1524166" cy="261610"/>
          </a:xfrm>
          <a:prstGeom prst="rect">
            <a:avLst/>
          </a:prstGeom>
          <a:noFill/>
        </p:spPr>
        <p:txBody>
          <a:bodyPr wrap="square" rtlCol="0">
            <a:spAutoFit/>
          </a:bodyPr>
          <a:lstStyle/>
          <a:p>
            <a:r>
              <a:rPr lang="en-IN" sz="1100" b="1" spc="300" dirty="0">
                <a:solidFill>
                  <a:srgbClr val="E3793E"/>
                </a:solidFill>
                <a:latin typeface="Nexa Light" panose="02000000000000000000" pitchFamily="50" charset="0"/>
              </a:rPr>
              <a:t>HEADING A</a:t>
            </a:r>
            <a:endParaRPr lang="en-IN" sz="1100" b="1" spc="300" dirty="0">
              <a:solidFill>
                <a:srgbClr val="E3793E"/>
              </a:solidFill>
              <a:latin typeface="Nexa Light" panose="02000000000000000000" pitchFamily="50" charset="0"/>
            </a:endParaRPr>
          </a:p>
        </p:txBody>
      </p:sp>
      <p:sp>
        <p:nvSpPr>
          <p:cNvPr id="50" name="TextBox 49"/>
          <p:cNvSpPr txBox="1"/>
          <p:nvPr/>
        </p:nvSpPr>
        <p:spPr>
          <a:xfrm>
            <a:off x="2608999" y="985152"/>
            <a:ext cx="1955744" cy="553998"/>
          </a:xfrm>
          <a:prstGeom prst="rect">
            <a:avLst/>
          </a:prstGeom>
          <a:noFill/>
        </p:spPr>
        <p:txBody>
          <a:bodyPr wrap="square" rtlCol="0">
            <a:spAutoFit/>
          </a:bodyPr>
          <a:lstStyle/>
          <a:p>
            <a:pPr algn="just"/>
            <a:r>
              <a:rPr lang="en-IN" sz="1000" b="1" dirty="0">
                <a:solidFill>
                  <a:schemeClr val="bg1">
                    <a:lumMod val="65000"/>
                  </a:schemeClr>
                </a:solidFill>
                <a:latin typeface="Nexa Light" panose="02000000000000000000" pitchFamily="50" charset="0"/>
              </a:rPr>
              <a:t>Subscribe to our channel to watch more such videos. Thank you.</a:t>
            </a:r>
            <a:endParaRPr lang="en-IN" sz="1000" b="1" dirty="0">
              <a:solidFill>
                <a:schemeClr val="bg1">
                  <a:lumMod val="65000"/>
                </a:schemeClr>
              </a:solidFill>
              <a:latin typeface="Nexa Light" panose="02000000000000000000" pitchFamily="50" charset="0"/>
            </a:endParaRPr>
          </a:p>
        </p:txBody>
      </p:sp>
      <p:sp>
        <p:nvSpPr>
          <p:cNvPr id="51" name="Oval 50"/>
          <p:cNvSpPr/>
          <p:nvPr/>
        </p:nvSpPr>
        <p:spPr>
          <a:xfrm>
            <a:off x="2323234" y="3249906"/>
            <a:ext cx="239485" cy="239485"/>
          </a:xfrm>
          <a:prstGeom prst="ellipse">
            <a:avLst/>
          </a:prstGeom>
          <a:gradFill>
            <a:gsLst>
              <a:gs pos="0">
                <a:srgbClr val="01AFC7"/>
              </a:gs>
              <a:gs pos="100000">
                <a:srgbClr val="018A9D"/>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2" name="TextBox 51"/>
          <p:cNvSpPr txBox="1"/>
          <p:nvPr/>
        </p:nvSpPr>
        <p:spPr>
          <a:xfrm>
            <a:off x="358156" y="3238843"/>
            <a:ext cx="1524166" cy="261610"/>
          </a:xfrm>
          <a:prstGeom prst="rect">
            <a:avLst/>
          </a:prstGeom>
          <a:noFill/>
        </p:spPr>
        <p:txBody>
          <a:bodyPr wrap="square" rtlCol="0">
            <a:spAutoFit/>
          </a:bodyPr>
          <a:lstStyle/>
          <a:p>
            <a:r>
              <a:rPr lang="en-IN" sz="1100" b="1" spc="300" dirty="0">
                <a:solidFill>
                  <a:srgbClr val="01ACC2"/>
                </a:solidFill>
                <a:latin typeface="Nexa Light" panose="02000000000000000000" pitchFamily="50" charset="0"/>
              </a:rPr>
              <a:t>HEADING B</a:t>
            </a:r>
            <a:endParaRPr lang="en-IN" sz="1100" b="1" spc="300" dirty="0">
              <a:solidFill>
                <a:srgbClr val="01ACC2"/>
              </a:solidFill>
              <a:latin typeface="Nexa Light" panose="02000000000000000000" pitchFamily="50" charset="0"/>
            </a:endParaRPr>
          </a:p>
        </p:txBody>
      </p:sp>
      <p:sp>
        <p:nvSpPr>
          <p:cNvPr id="53" name="TextBox 52"/>
          <p:cNvSpPr txBox="1"/>
          <p:nvPr/>
        </p:nvSpPr>
        <p:spPr>
          <a:xfrm>
            <a:off x="367489" y="3427573"/>
            <a:ext cx="1955744" cy="553998"/>
          </a:xfrm>
          <a:prstGeom prst="rect">
            <a:avLst/>
          </a:prstGeom>
          <a:noFill/>
        </p:spPr>
        <p:txBody>
          <a:bodyPr wrap="square" rtlCol="0">
            <a:spAutoFit/>
          </a:bodyPr>
          <a:lstStyle/>
          <a:p>
            <a:pPr algn="just"/>
            <a:r>
              <a:rPr lang="en-IN" sz="1000" b="1" dirty="0">
                <a:solidFill>
                  <a:schemeClr val="bg1">
                    <a:lumMod val="65000"/>
                  </a:schemeClr>
                </a:solidFill>
                <a:latin typeface="Nexa Light" panose="02000000000000000000" pitchFamily="50" charset="0"/>
              </a:rPr>
              <a:t>Subscribe to our channel to watch more such videos. Thank you.</a:t>
            </a:r>
            <a:endParaRPr lang="en-IN" sz="1000" b="1" dirty="0">
              <a:solidFill>
                <a:schemeClr val="bg1">
                  <a:lumMod val="65000"/>
                </a:schemeClr>
              </a:solidFill>
              <a:latin typeface="Nexa Light" panose="02000000000000000000" pitchFamily="50" charset="0"/>
            </a:endParaRPr>
          </a:p>
        </p:txBody>
      </p:sp>
      <p:sp>
        <p:nvSpPr>
          <p:cNvPr id="54" name="Oval 53"/>
          <p:cNvSpPr/>
          <p:nvPr/>
        </p:nvSpPr>
        <p:spPr>
          <a:xfrm>
            <a:off x="7165187" y="5611443"/>
            <a:ext cx="239485" cy="239485"/>
          </a:xfrm>
          <a:prstGeom prst="ellipse">
            <a:avLst/>
          </a:prstGeom>
          <a:gradFill>
            <a:gsLst>
              <a:gs pos="0">
                <a:srgbClr val="6D53AD"/>
              </a:gs>
              <a:gs pos="100000">
                <a:srgbClr val="483774"/>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5" name="TextBox 54"/>
          <p:cNvSpPr txBox="1"/>
          <p:nvPr/>
        </p:nvSpPr>
        <p:spPr>
          <a:xfrm>
            <a:off x="7556135" y="5584784"/>
            <a:ext cx="1524166" cy="261610"/>
          </a:xfrm>
          <a:prstGeom prst="rect">
            <a:avLst/>
          </a:prstGeom>
          <a:noFill/>
        </p:spPr>
        <p:txBody>
          <a:bodyPr wrap="square" rtlCol="0">
            <a:spAutoFit/>
          </a:bodyPr>
          <a:lstStyle/>
          <a:p>
            <a:r>
              <a:rPr lang="en-IN" sz="1100" b="1" spc="300" dirty="0">
                <a:solidFill>
                  <a:srgbClr val="664F9E"/>
                </a:solidFill>
                <a:latin typeface="Nexa Light" panose="02000000000000000000" pitchFamily="50" charset="0"/>
              </a:rPr>
              <a:t>HEADING C</a:t>
            </a:r>
            <a:endParaRPr lang="en-IN" sz="1100" b="1" spc="300" dirty="0">
              <a:solidFill>
                <a:srgbClr val="664F9E"/>
              </a:solidFill>
              <a:latin typeface="Nexa Light" panose="02000000000000000000" pitchFamily="50" charset="0"/>
            </a:endParaRPr>
          </a:p>
        </p:txBody>
      </p:sp>
      <p:sp>
        <p:nvSpPr>
          <p:cNvPr id="56" name="TextBox 55"/>
          <p:cNvSpPr txBox="1"/>
          <p:nvPr/>
        </p:nvSpPr>
        <p:spPr>
          <a:xfrm>
            <a:off x="7565468" y="5773514"/>
            <a:ext cx="1955744" cy="553998"/>
          </a:xfrm>
          <a:prstGeom prst="rect">
            <a:avLst/>
          </a:prstGeom>
          <a:noFill/>
        </p:spPr>
        <p:txBody>
          <a:bodyPr wrap="square" rtlCol="0">
            <a:spAutoFit/>
          </a:bodyPr>
          <a:lstStyle/>
          <a:p>
            <a:pPr algn="just"/>
            <a:r>
              <a:rPr lang="en-IN" sz="1000" b="1" dirty="0">
                <a:solidFill>
                  <a:schemeClr val="bg1">
                    <a:lumMod val="65000"/>
                  </a:schemeClr>
                </a:solidFill>
                <a:latin typeface="Nexa Light" panose="02000000000000000000" pitchFamily="50" charset="0"/>
              </a:rPr>
              <a:t>Subscribe to our channel to watch more such videos. Thank you.</a:t>
            </a:r>
            <a:endParaRPr lang="en-IN" sz="1000" b="1" dirty="0">
              <a:solidFill>
                <a:schemeClr val="bg1">
                  <a:lumMod val="65000"/>
                </a:schemeClr>
              </a:solidFill>
              <a:latin typeface="Nexa Light" panose="02000000000000000000" pitchFamily="50" charset="0"/>
            </a:endParaRPr>
          </a:p>
        </p:txBody>
      </p:sp>
      <p:sp>
        <p:nvSpPr>
          <p:cNvPr id="57" name="Oval 56"/>
          <p:cNvSpPr/>
          <p:nvPr/>
        </p:nvSpPr>
        <p:spPr>
          <a:xfrm>
            <a:off x="9502982" y="3265502"/>
            <a:ext cx="239485" cy="239485"/>
          </a:xfrm>
          <a:prstGeom prst="ellipse">
            <a:avLst/>
          </a:prstGeom>
          <a:gradFill>
            <a:gsLst>
              <a:gs pos="0">
                <a:srgbClr val="C5479B"/>
              </a:gs>
              <a:gs pos="100000">
                <a:srgbClr val="9A3177"/>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8" name="TextBox 57"/>
          <p:cNvSpPr txBox="1"/>
          <p:nvPr/>
        </p:nvSpPr>
        <p:spPr>
          <a:xfrm>
            <a:off x="9893930" y="3238843"/>
            <a:ext cx="1524166" cy="261610"/>
          </a:xfrm>
          <a:prstGeom prst="rect">
            <a:avLst/>
          </a:prstGeom>
          <a:noFill/>
        </p:spPr>
        <p:txBody>
          <a:bodyPr wrap="square" rtlCol="0">
            <a:spAutoFit/>
          </a:bodyPr>
          <a:lstStyle/>
          <a:p>
            <a:r>
              <a:rPr lang="en-IN" sz="1100" b="1" spc="300" dirty="0">
                <a:solidFill>
                  <a:srgbClr val="BF4597"/>
                </a:solidFill>
                <a:latin typeface="Nexa Light" panose="02000000000000000000" pitchFamily="50" charset="0"/>
              </a:rPr>
              <a:t>HEADING D</a:t>
            </a:r>
            <a:endParaRPr lang="en-IN" sz="1100" b="1" spc="300" dirty="0">
              <a:solidFill>
                <a:srgbClr val="BF4597"/>
              </a:solidFill>
              <a:latin typeface="Nexa Light" panose="02000000000000000000" pitchFamily="50" charset="0"/>
            </a:endParaRPr>
          </a:p>
        </p:txBody>
      </p:sp>
      <p:sp>
        <p:nvSpPr>
          <p:cNvPr id="59" name="TextBox 58"/>
          <p:cNvSpPr txBox="1"/>
          <p:nvPr/>
        </p:nvSpPr>
        <p:spPr>
          <a:xfrm>
            <a:off x="9903263" y="3427573"/>
            <a:ext cx="1955744" cy="553998"/>
          </a:xfrm>
          <a:prstGeom prst="rect">
            <a:avLst/>
          </a:prstGeom>
          <a:noFill/>
        </p:spPr>
        <p:txBody>
          <a:bodyPr wrap="square" rtlCol="0">
            <a:spAutoFit/>
          </a:bodyPr>
          <a:lstStyle/>
          <a:p>
            <a:pPr algn="just"/>
            <a:r>
              <a:rPr lang="en-IN" sz="1000" b="1" dirty="0">
                <a:solidFill>
                  <a:schemeClr val="bg1">
                    <a:lumMod val="65000"/>
                  </a:schemeClr>
                </a:solidFill>
                <a:latin typeface="Nexa Light" panose="02000000000000000000" pitchFamily="50" charset="0"/>
              </a:rPr>
              <a:t>Subscribe to our channel to watch more such videos. Thank you.</a:t>
            </a:r>
            <a:endParaRPr lang="en-IN" sz="1000" b="1" dirty="0">
              <a:solidFill>
                <a:schemeClr val="bg1">
                  <a:lumMod val="65000"/>
                </a:schemeClr>
              </a:solidFill>
              <a:latin typeface="Nexa Light" panose="02000000000000000000" pitchFamily="50"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87455" y="2293498"/>
            <a:ext cx="7408948" cy="2690335"/>
            <a:chOff x="787455" y="2533338"/>
            <a:chExt cx="7408948" cy="2690335"/>
          </a:xfrm>
          <a:effectLst>
            <a:reflection blurRad="6350" stA="52000" endA="300" endPos="11000" dir="5400000" sy="-100000" algn="bl" rotWithShape="0"/>
          </a:effectLst>
        </p:grpSpPr>
        <p:grpSp>
          <p:nvGrpSpPr>
            <p:cNvPr id="13" name="Group 12"/>
            <p:cNvGrpSpPr/>
            <p:nvPr/>
          </p:nvGrpSpPr>
          <p:grpSpPr>
            <a:xfrm>
              <a:off x="801573" y="2533338"/>
              <a:ext cx="6682114" cy="2682877"/>
              <a:chOff x="756602" y="2074726"/>
              <a:chExt cx="7296155" cy="2929415"/>
            </a:xfrm>
          </p:grpSpPr>
          <p:sp>
            <p:nvSpPr>
              <p:cNvPr id="9" name="Freeform: Shape 8"/>
              <p:cNvSpPr/>
              <p:nvPr/>
            </p:nvSpPr>
            <p:spPr>
              <a:xfrm rot="2700000">
                <a:off x="1848288" y="2074727"/>
                <a:ext cx="2929414" cy="2929414"/>
              </a:xfrm>
              <a:custGeom>
                <a:avLst/>
                <a:gdLst>
                  <a:gd name="connsiteX0" fmla="*/ 0 w 2929414"/>
                  <a:gd name="connsiteY0" fmla="*/ 0 h 2929414"/>
                  <a:gd name="connsiteX1" fmla="*/ 2929414 w 2929414"/>
                  <a:gd name="connsiteY1" fmla="*/ 0 h 2929414"/>
                  <a:gd name="connsiteX2" fmla="*/ 2929414 w 2929414"/>
                  <a:gd name="connsiteY2" fmla="*/ 2929414 h 2929414"/>
                  <a:gd name="connsiteX3" fmla="*/ 2201115 w 2929414"/>
                  <a:gd name="connsiteY3" fmla="*/ 2929414 h 2929414"/>
                  <a:gd name="connsiteX4" fmla="*/ 2201115 w 2929414"/>
                  <a:gd name="connsiteY4" fmla="*/ 728299 h 2929414"/>
                  <a:gd name="connsiteX5" fmla="*/ 0 w 2929414"/>
                  <a:gd name="connsiteY5" fmla="*/ 728299 h 292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9414" h="2929414">
                    <a:moveTo>
                      <a:pt x="0" y="0"/>
                    </a:moveTo>
                    <a:lnTo>
                      <a:pt x="2929414" y="0"/>
                    </a:lnTo>
                    <a:lnTo>
                      <a:pt x="2929414" y="2929414"/>
                    </a:lnTo>
                    <a:lnTo>
                      <a:pt x="2201115" y="2929414"/>
                    </a:lnTo>
                    <a:lnTo>
                      <a:pt x="2201115" y="728299"/>
                    </a:lnTo>
                    <a:lnTo>
                      <a:pt x="0" y="728299"/>
                    </a:lnTo>
                    <a:close/>
                  </a:path>
                </a:pathLst>
              </a:custGeom>
              <a:gradFill flip="none" rotWithShape="1">
                <a:gsLst>
                  <a:gs pos="0">
                    <a:srgbClr val="3498DB"/>
                  </a:gs>
                  <a:gs pos="100000">
                    <a:srgbClr val="2980B9"/>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8" name="Rectangle 7"/>
              <p:cNvSpPr/>
              <p:nvPr/>
            </p:nvSpPr>
            <p:spPr>
              <a:xfrm rot="2700000">
                <a:off x="756602" y="2074727"/>
                <a:ext cx="2929414" cy="2929414"/>
              </a:xfrm>
              <a:prstGeom prst="rect">
                <a:avLst/>
              </a:prstGeom>
              <a:gradFill flip="none" rotWithShape="1">
                <a:gsLst>
                  <a:gs pos="0">
                    <a:srgbClr val="2ECC71"/>
                  </a:gs>
                  <a:gs pos="100000">
                    <a:srgbClr val="27AE60"/>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p:cNvSpPr/>
              <p:nvPr/>
            </p:nvSpPr>
            <p:spPr>
              <a:xfrm rot="2700000">
                <a:off x="2939973" y="2074727"/>
                <a:ext cx="2929414" cy="2929414"/>
              </a:xfrm>
              <a:custGeom>
                <a:avLst/>
                <a:gdLst>
                  <a:gd name="connsiteX0" fmla="*/ 0 w 2929414"/>
                  <a:gd name="connsiteY0" fmla="*/ 0 h 2929414"/>
                  <a:gd name="connsiteX1" fmla="*/ 2929414 w 2929414"/>
                  <a:gd name="connsiteY1" fmla="*/ 0 h 2929414"/>
                  <a:gd name="connsiteX2" fmla="*/ 2929414 w 2929414"/>
                  <a:gd name="connsiteY2" fmla="*/ 2929414 h 2929414"/>
                  <a:gd name="connsiteX3" fmla="*/ 2201115 w 2929414"/>
                  <a:gd name="connsiteY3" fmla="*/ 2929414 h 2929414"/>
                  <a:gd name="connsiteX4" fmla="*/ 2201115 w 2929414"/>
                  <a:gd name="connsiteY4" fmla="*/ 728299 h 2929414"/>
                  <a:gd name="connsiteX5" fmla="*/ 0 w 2929414"/>
                  <a:gd name="connsiteY5" fmla="*/ 728299 h 292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9414" h="2929414">
                    <a:moveTo>
                      <a:pt x="0" y="0"/>
                    </a:moveTo>
                    <a:lnTo>
                      <a:pt x="2929414" y="0"/>
                    </a:lnTo>
                    <a:lnTo>
                      <a:pt x="2929414" y="2929414"/>
                    </a:lnTo>
                    <a:lnTo>
                      <a:pt x="2201115" y="2929414"/>
                    </a:lnTo>
                    <a:lnTo>
                      <a:pt x="2201115" y="728299"/>
                    </a:lnTo>
                    <a:lnTo>
                      <a:pt x="0" y="728299"/>
                    </a:lnTo>
                    <a:close/>
                  </a:path>
                </a:pathLst>
              </a:custGeom>
              <a:gradFill flip="none" rotWithShape="1">
                <a:gsLst>
                  <a:gs pos="0">
                    <a:srgbClr val="9B59B6"/>
                  </a:gs>
                  <a:gs pos="100000">
                    <a:srgbClr val="8E44AD"/>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1" name="Freeform: Shape 10"/>
              <p:cNvSpPr/>
              <p:nvPr/>
            </p:nvSpPr>
            <p:spPr>
              <a:xfrm rot="2700000">
                <a:off x="4031658" y="2074726"/>
                <a:ext cx="2929414" cy="2929414"/>
              </a:xfrm>
              <a:custGeom>
                <a:avLst/>
                <a:gdLst>
                  <a:gd name="connsiteX0" fmla="*/ 0 w 2929414"/>
                  <a:gd name="connsiteY0" fmla="*/ 0 h 2929414"/>
                  <a:gd name="connsiteX1" fmla="*/ 2929414 w 2929414"/>
                  <a:gd name="connsiteY1" fmla="*/ 0 h 2929414"/>
                  <a:gd name="connsiteX2" fmla="*/ 2929414 w 2929414"/>
                  <a:gd name="connsiteY2" fmla="*/ 2929414 h 2929414"/>
                  <a:gd name="connsiteX3" fmla="*/ 2201115 w 2929414"/>
                  <a:gd name="connsiteY3" fmla="*/ 2929414 h 2929414"/>
                  <a:gd name="connsiteX4" fmla="*/ 2201115 w 2929414"/>
                  <a:gd name="connsiteY4" fmla="*/ 728299 h 2929414"/>
                  <a:gd name="connsiteX5" fmla="*/ 0 w 2929414"/>
                  <a:gd name="connsiteY5" fmla="*/ 728299 h 292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9414" h="2929414">
                    <a:moveTo>
                      <a:pt x="0" y="0"/>
                    </a:moveTo>
                    <a:lnTo>
                      <a:pt x="2929414" y="0"/>
                    </a:lnTo>
                    <a:lnTo>
                      <a:pt x="2929414" y="2929414"/>
                    </a:lnTo>
                    <a:lnTo>
                      <a:pt x="2201115" y="2929414"/>
                    </a:lnTo>
                    <a:lnTo>
                      <a:pt x="2201115" y="728299"/>
                    </a:lnTo>
                    <a:lnTo>
                      <a:pt x="0" y="728299"/>
                    </a:lnTo>
                    <a:close/>
                  </a:path>
                </a:pathLst>
              </a:custGeom>
              <a:gradFill flip="none" rotWithShape="1">
                <a:gsLst>
                  <a:gs pos="0">
                    <a:srgbClr val="E67E22"/>
                  </a:gs>
                  <a:gs pos="100000">
                    <a:srgbClr val="D35400"/>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2" name="Freeform: Shape 11"/>
              <p:cNvSpPr/>
              <p:nvPr/>
            </p:nvSpPr>
            <p:spPr>
              <a:xfrm rot="2700000">
                <a:off x="5123343" y="2074726"/>
                <a:ext cx="2929414" cy="2929414"/>
              </a:xfrm>
              <a:custGeom>
                <a:avLst/>
                <a:gdLst>
                  <a:gd name="connsiteX0" fmla="*/ 0 w 2929414"/>
                  <a:gd name="connsiteY0" fmla="*/ 0 h 2929414"/>
                  <a:gd name="connsiteX1" fmla="*/ 2929414 w 2929414"/>
                  <a:gd name="connsiteY1" fmla="*/ 0 h 2929414"/>
                  <a:gd name="connsiteX2" fmla="*/ 2929414 w 2929414"/>
                  <a:gd name="connsiteY2" fmla="*/ 2929414 h 2929414"/>
                  <a:gd name="connsiteX3" fmla="*/ 2201115 w 2929414"/>
                  <a:gd name="connsiteY3" fmla="*/ 2929414 h 2929414"/>
                  <a:gd name="connsiteX4" fmla="*/ 2201115 w 2929414"/>
                  <a:gd name="connsiteY4" fmla="*/ 728299 h 2929414"/>
                  <a:gd name="connsiteX5" fmla="*/ 0 w 2929414"/>
                  <a:gd name="connsiteY5" fmla="*/ 728299 h 292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9414" h="2929414">
                    <a:moveTo>
                      <a:pt x="0" y="0"/>
                    </a:moveTo>
                    <a:lnTo>
                      <a:pt x="2929414" y="0"/>
                    </a:lnTo>
                    <a:lnTo>
                      <a:pt x="2929414" y="2929414"/>
                    </a:lnTo>
                    <a:lnTo>
                      <a:pt x="2201115" y="2929414"/>
                    </a:lnTo>
                    <a:lnTo>
                      <a:pt x="2201115" y="728299"/>
                    </a:lnTo>
                    <a:lnTo>
                      <a:pt x="0" y="728299"/>
                    </a:lnTo>
                    <a:close/>
                  </a:path>
                </a:pathLst>
              </a:custGeom>
              <a:gradFill flip="none" rotWithShape="1">
                <a:gsLst>
                  <a:gs pos="0">
                    <a:srgbClr val="34495E"/>
                  </a:gs>
                  <a:gs pos="100000">
                    <a:srgbClr val="2C3E50"/>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pic>
          <p:nvPicPr>
            <p:cNvPr id="15" name="Graphic 14" descr="Download from clou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26742" y="3049698"/>
              <a:ext cx="832537" cy="832537"/>
            </a:xfrm>
            <a:prstGeom prst="rect">
              <a:avLst/>
            </a:prstGeom>
          </p:spPr>
        </p:pic>
        <p:pic>
          <p:nvPicPr>
            <p:cNvPr id="19" name="Graphic 18" descr="Li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552" y="3418293"/>
              <a:ext cx="396000" cy="396000"/>
            </a:xfrm>
            <a:prstGeom prst="rect">
              <a:avLst/>
            </a:prstGeom>
          </p:spPr>
        </p:pic>
        <p:pic>
          <p:nvPicPr>
            <p:cNvPr id="21" name="Graphic 20" descr="Downloa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526" y="3416494"/>
              <a:ext cx="396000" cy="396000"/>
            </a:xfrm>
            <a:prstGeom prst="rect">
              <a:avLst/>
            </a:prstGeom>
          </p:spPr>
        </p:pic>
        <p:pic>
          <p:nvPicPr>
            <p:cNvPr id="23" name="Graphic 22" descr="Networ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9010" y="3427821"/>
              <a:ext cx="396000" cy="396000"/>
            </a:xfrm>
            <a:prstGeom prst="rect">
              <a:avLst/>
            </a:prstGeom>
          </p:spPr>
        </p:pic>
        <p:pic>
          <p:nvPicPr>
            <p:cNvPr id="25" name="Graphic 24" descr="Envelop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608" y="3427821"/>
              <a:ext cx="396000" cy="396000"/>
            </a:xfrm>
            <a:prstGeom prst="rect">
              <a:avLst/>
            </a:prstGeom>
          </p:spPr>
        </p:pic>
        <p:sp>
          <p:nvSpPr>
            <p:cNvPr id="32" name="Freeform: Shape 31"/>
            <p:cNvSpPr/>
            <p:nvPr/>
          </p:nvSpPr>
          <p:spPr>
            <a:xfrm rot="2700000">
              <a:off x="3522037" y="3246056"/>
              <a:ext cx="667006" cy="2682876"/>
            </a:xfrm>
            <a:custGeom>
              <a:avLst/>
              <a:gdLst>
                <a:gd name="connsiteX0" fmla="*/ 0 w 667006"/>
                <a:gd name="connsiteY0" fmla="*/ 667006 h 2682876"/>
                <a:gd name="connsiteX1" fmla="*/ 667006 w 667006"/>
                <a:gd name="connsiteY1" fmla="*/ 0 h 2682876"/>
                <a:gd name="connsiteX2" fmla="*/ 667006 w 667006"/>
                <a:gd name="connsiteY2" fmla="*/ 2682876 h 2682876"/>
                <a:gd name="connsiteX3" fmla="*/ 0 w 667006"/>
                <a:gd name="connsiteY3" fmla="*/ 2682876 h 2682876"/>
              </a:gdLst>
              <a:ahLst/>
              <a:cxnLst>
                <a:cxn ang="0">
                  <a:pos x="connsiteX0" y="connsiteY0"/>
                </a:cxn>
                <a:cxn ang="0">
                  <a:pos x="connsiteX1" y="connsiteY1"/>
                </a:cxn>
                <a:cxn ang="0">
                  <a:pos x="connsiteX2" y="connsiteY2"/>
                </a:cxn>
                <a:cxn ang="0">
                  <a:pos x="connsiteX3" y="connsiteY3"/>
                </a:cxn>
              </a:cxnLst>
              <a:rect l="l" t="t" r="r" b="b"/>
              <a:pathLst>
                <a:path w="667006" h="2682876">
                  <a:moveTo>
                    <a:pt x="0" y="667006"/>
                  </a:moveTo>
                  <a:lnTo>
                    <a:pt x="667006" y="0"/>
                  </a:lnTo>
                  <a:lnTo>
                    <a:pt x="667006" y="2682876"/>
                  </a:lnTo>
                  <a:lnTo>
                    <a:pt x="0" y="2682876"/>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3" name="Freeform: Shape 32"/>
            <p:cNvSpPr/>
            <p:nvPr/>
          </p:nvSpPr>
          <p:spPr>
            <a:xfrm rot="2700000">
              <a:off x="4501293" y="3246056"/>
              <a:ext cx="667006" cy="2682876"/>
            </a:xfrm>
            <a:custGeom>
              <a:avLst/>
              <a:gdLst>
                <a:gd name="connsiteX0" fmla="*/ 0 w 667006"/>
                <a:gd name="connsiteY0" fmla="*/ 667006 h 2682876"/>
                <a:gd name="connsiteX1" fmla="*/ 667006 w 667006"/>
                <a:gd name="connsiteY1" fmla="*/ 0 h 2682876"/>
                <a:gd name="connsiteX2" fmla="*/ 667006 w 667006"/>
                <a:gd name="connsiteY2" fmla="*/ 2682876 h 2682876"/>
                <a:gd name="connsiteX3" fmla="*/ 0 w 667006"/>
                <a:gd name="connsiteY3" fmla="*/ 2682876 h 2682876"/>
              </a:gdLst>
              <a:ahLst/>
              <a:cxnLst>
                <a:cxn ang="0">
                  <a:pos x="connsiteX0" y="connsiteY0"/>
                </a:cxn>
                <a:cxn ang="0">
                  <a:pos x="connsiteX1" y="connsiteY1"/>
                </a:cxn>
                <a:cxn ang="0">
                  <a:pos x="connsiteX2" y="connsiteY2"/>
                </a:cxn>
                <a:cxn ang="0">
                  <a:pos x="connsiteX3" y="connsiteY3"/>
                </a:cxn>
              </a:cxnLst>
              <a:rect l="l" t="t" r="r" b="b"/>
              <a:pathLst>
                <a:path w="667006" h="2682876">
                  <a:moveTo>
                    <a:pt x="0" y="667006"/>
                  </a:moveTo>
                  <a:lnTo>
                    <a:pt x="667006" y="0"/>
                  </a:lnTo>
                  <a:lnTo>
                    <a:pt x="667006" y="2682876"/>
                  </a:lnTo>
                  <a:lnTo>
                    <a:pt x="0" y="2682876"/>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4" name="Freeform: Shape 33"/>
            <p:cNvSpPr/>
            <p:nvPr/>
          </p:nvSpPr>
          <p:spPr>
            <a:xfrm rot="2700000">
              <a:off x="5521654" y="3252748"/>
              <a:ext cx="667006" cy="2682876"/>
            </a:xfrm>
            <a:custGeom>
              <a:avLst/>
              <a:gdLst>
                <a:gd name="connsiteX0" fmla="*/ 0 w 667006"/>
                <a:gd name="connsiteY0" fmla="*/ 667006 h 2682876"/>
                <a:gd name="connsiteX1" fmla="*/ 667006 w 667006"/>
                <a:gd name="connsiteY1" fmla="*/ 0 h 2682876"/>
                <a:gd name="connsiteX2" fmla="*/ 667006 w 667006"/>
                <a:gd name="connsiteY2" fmla="*/ 2682876 h 2682876"/>
                <a:gd name="connsiteX3" fmla="*/ 0 w 667006"/>
                <a:gd name="connsiteY3" fmla="*/ 2682876 h 2682876"/>
              </a:gdLst>
              <a:ahLst/>
              <a:cxnLst>
                <a:cxn ang="0">
                  <a:pos x="connsiteX0" y="connsiteY0"/>
                </a:cxn>
                <a:cxn ang="0">
                  <a:pos x="connsiteX1" y="connsiteY1"/>
                </a:cxn>
                <a:cxn ang="0">
                  <a:pos x="connsiteX2" y="connsiteY2"/>
                </a:cxn>
                <a:cxn ang="0">
                  <a:pos x="connsiteX3" y="connsiteY3"/>
                </a:cxn>
              </a:cxnLst>
              <a:rect l="l" t="t" r="r" b="b"/>
              <a:pathLst>
                <a:path w="667006" h="2682876">
                  <a:moveTo>
                    <a:pt x="0" y="667006"/>
                  </a:moveTo>
                  <a:lnTo>
                    <a:pt x="667006" y="0"/>
                  </a:lnTo>
                  <a:lnTo>
                    <a:pt x="667006" y="2682876"/>
                  </a:lnTo>
                  <a:lnTo>
                    <a:pt x="0" y="2682876"/>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5" name="Freeform: Shape 34"/>
            <p:cNvSpPr/>
            <p:nvPr/>
          </p:nvSpPr>
          <p:spPr>
            <a:xfrm rot="2700000">
              <a:off x="6521462" y="3252748"/>
              <a:ext cx="667006" cy="2682876"/>
            </a:xfrm>
            <a:custGeom>
              <a:avLst/>
              <a:gdLst>
                <a:gd name="connsiteX0" fmla="*/ 0 w 667006"/>
                <a:gd name="connsiteY0" fmla="*/ 667006 h 2682876"/>
                <a:gd name="connsiteX1" fmla="*/ 667006 w 667006"/>
                <a:gd name="connsiteY1" fmla="*/ 0 h 2682876"/>
                <a:gd name="connsiteX2" fmla="*/ 667006 w 667006"/>
                <a:gd name="connsiteY2" fmla="*/ 2682876 h 2682876"/>
                <a:gd name="connsiteX3" fmla="*/ 0 w 667006"/>
                <a:gd name="connsiteY3" fmla="*/ 2682876 h 2682876"/>
              </a:gdLst>
              <a:ahLst/>
              <a:cxnLst>
                <a:cxn ang="0">
                  <a:pos x="connsiteX0" y="connsiteY0"/>
                </a:cxn>
                <a:cxn ang="0">
                  <a:pos x="connsiteX1" y="connsiteY1"/>
                </a:cxn>
                <a:cxn ang="0">
                  <a:pos x="connsiteX2" y="connsiteY2"/>
                </a:cxn>
                <a:cxn ang="0">
                  <a:pos x="connsiteX3" y="connsiteY3"/>
                </a:cxn>
              </a:cxnLst>
              <a:rect l="l" t="t" r="r" b="b"/>
              <a:pathLst>
                <a:path w="667006" h="2682876">
                  <a:moveTo>
                    <a:pt x="0" y="667006"/>
                  </a:moveTo>
                  <a:lnTo>
                    <a:pt x="667006" y="0"/>
                  </a:lnTo>
                  <a:lnTo>
                    <a:pt x="667006" y="2682876"/>
                  </a:lnTo>
                  <a:lnTo>
                    <a:pt x="0" y="2682876"/>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8" name="Freeform: Shape 37"/>
            <p:cNvSpPr/>
            <p:nvPr/>
          </p:nvSpPr>
          <p:spPr>
            <a:xfrm rot="2700000">
              <a:off x="787455" y="2540797"/>
              <a:ext cx="2682876" cy="2682876"/>
            </a:xfrm>
            <a:custGeom>
              <a:avLst/>
              <a:gdLst>
                <a:gd name="connsiteX0" fmla="*/ 0 w 2682876"/>
                <a:gd name="connsiteY0" fmla="*/ 2682876 h 2682876"/>
                <a:gd name="connsiteX1" fmla="*/ 2682876 w 2682876"/>
                <a:gd name="connsiteY1" fmla="*/ 0 h 2682876"/>
                <a:gd name="connsiteX2" fmla="*/ 2682876 w 2682876"/>
                <a:gd name="connsiteY2" fmla="*/ 2682876 h 2682876"/>
              </a:gdLst>
              <a:ahLst/>
              <a:cxnLst>
                <a:cxn ang="0">
                  <a:pos x="connsiteX0" y="connsiteY0"/>
                </a:cxn>
                <a:cxn ang="0">
                  <a:pos x="connsiteX1" y="connsiteY1"/>
                </a:cxn>
                <a:cxn ang="0">
                  <a:pos x="connsiteX2" y="connsiteY2"/>
                </a:cxn>
              </a:cxnLst>
              <a:rect l="l" t="t" r="r" b="b"/>
              <a:pathLst>
                <a:path w="2682876" h="2682876">
                  <a:moveTo>
                    <a:pt x="0" y="2682876"/>
                  </a:moveTo>
                  <a:lnTo>
                    <a:pt x="2682876" y="0"/>
                  </a:lnTo>
                  <a:lnTo>
                    <a:pt x="2682876" y="2682876"/>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6" name="TextBox 15"/>
            <p:cNvSpPr txBox="1"/>
            <p:nvPr/>
          </p:nvSpPr>
          <p:spPr>
            <a:xfrm>
              <a:off x="1157887" y="3914282"/>
              <a:ext cx="1918364" cy="307777"/>
            </a:xfrm>
            <a:prstGeom prst="rect">
              <a:avLst/>
            </a:prstGeom>
            <a:noFill/>
          </p:spPr>
          <p:txBody>
            <a:bodyPr wrap="square" rtlCol="0">
              <a:spAutoFit/>
            </a:bodyPr>
            <a:lstStyle/>
            <a:p>
              <a:pPr algn="ctr"/>
              <a:r>
                <a:rPr lang="en-IN" sz="1400" spc="300" dirty="0">
                  <a:solidFill>
                    <a:schemeClr val="bg1"/>
                  </a:solidFill>
                  <a:latin typeface="Nexa Bold" panose="02000000000000000000" pitchFamily="50" charset="0"/>
                </a:rPr>
                <a:t>ADD HEADING</a:t>
              </a:r>
              <a:endParaRPr lang="en-IN" sz="1400" spc="300" dirty="0">
                <a:solidFill>
                  <a:schemeClr val="bg1"/>
                </a:solidFill>
                <a:latin typeface="Nexa Bold" panose="02000000000000000000" pitchFamily="50" charset="0"/>
              </a:endParaRPr>
            </a:p>
          </p:txBody>
        </p:sp>
        <p:sp>
          <p:nvSpPr>
            <p:cNvPr id="17" name="TextBox 16"/>
            <p:cNvSpPr txBox="1"/>
            <p:nvPr/>
          </p:nvSpPr>
          <p:spPr>
            <a:xfrm>
              <a:off x="1157887" y="4303021"/>
              <a:ext cx="1918364" cy="430887"/>
            </a:xfrm>
            <a:prstGeom prst="rect">
              <a:avLst/>
            </a:prstGeom>
            <a:noFill/>
          </p:spPr>
          <p:txBody>
            <a:bodyPr wrap="square" rtlCol="0">
              <a:spAutoFit/>
            </a:bodyPr>
            <a:lstStyle/>
            <a:p>
              <a:pPr algn="ctr"/>
              <a:r>
                <a:rPr lang="en-IN" sz="1100" dirty="0">
                  <a:solidFill>
                    <a:schemeClr val="bg1"/>
                  </a:solidFill>
                  <a:latin typeface="Nexa Light" panose="02000000000000000000" pitchFamily="50" charset="0"/>
                </a:rPr>
                <a:t>Subscribe to our channel for more videos.</a:t>
              </a:r>
              <a:endParaRPr lang="en-IN" sz="1100" dirty="0">
                <a:solidFill>
                  <a:schemeClr val="bg1"/>
                </a:solidFill>
                <a:latin typeface="Nexa Light" panose="02000000000000000000" pitchFamily="50" charset="0"/>
              </a:endParaRPr>
            </a:p>
          </p:txBody>
        </p:sp>
        <p:sp>
          <p:nvSpPr>
            <p:cNvPr id="26" name="TextBox 25"/>
            <p:cNvSpPr txBox="1"/>
            <p:nvPr/>
          </p:nvSpPr>
          <p:spPr>
            <a:xfrm>
              <a:off x="3949917" y="3969654"/>
              <a:ext cx="897270" cy="338554"/>
            </a:xfrm>
            <a:prstGeom prst="rect">
              <a:avLst/>
            </a:prstGeom>
            <a:noFill/>
          </p:spPr>
          <p:txBody>
            <a:bodyPr wrap="square" rtlCol="0">
              <a:spAutoFit/>
            </a:bodyPr>
            <a:lstStyle/>
            <a:p>
              <a:pPr algn="ctr"/>
              <a:r>
                <a:rPr lang="en-IN" sz="1600" dirty="0">
                  <a:solidFill>
                    <a:schemeClr val="bg1"/>
                  </a:solidFill>
                  <a:latin typeface="Nexa Bold" panose="02000000000000000000" pitchFamily="50" charset="0"/>
                </a:rPr>
                <a:t>50%</a:t>
              </a:r>
              <a:endParaRPr lang="en-IN" sz="1600" dirty="0">
                <a:solidFill>
                  <a:schemeClr val="bg1"/>
                </a:solidFill>
                <a:latin typeface="Nexa Bold" panose="02000000000000000000" pitchFamily="50" charset="0"/>
              </a:endParaRPr>
            </a:p>
          </p:txBody>
        </p:sp>
        <p:sp>
          <p:nvSpPr>
            <p:cNvPr id="28" name="TextBox 27"/>
            <p:cNvSpPr txBox="1"/>
            <p:nvPr/>
          </p:nvSpPr>
          <p:spPr>
            <a:xfrm>
              <a:off x="5923891" y="3969654"/>
              <a:ext cx="897270" cy="338554"/>
            </a:xfrm>
            <a:prstGeom prst="rect">
              <a:avLst/>
            </a:prstGeom>
            <a:noFill/>
          </p:spPr>
          <p:txBody>
            <a:bodyPr wrap="square" rtlCol="0">
              <a:spAutoFit/>
            </a:bodyPr>
            <a:lstStyle/>
            <a:p>
              <a:pPr algn="ctr"/>
              <a:r>
                <a:rPr lang="en-IN" sz="1600" dirty="0">
                  <a:solidFill>
                    <a:schemeClr val="bg1"/>
                  </a:solidFill>
                  <a:latin typeface="Nexa Bold" panose="02000000000000000000" pitchFamily="50" charset="0"/>
                </a:rPr>
                <a:t>70%</a:t>
              </a:r>
              <a:endParaRPr lang="en-IN" sz="1600" dirty="0">
                <a:solidFill>
                  <a:schemeClr val="bg1"/>
                </a:solidFill>
                <a:latin typeface="Nexa Bold" panose="02000000000000000000" pitchFamily="50" charset="0"/>
              </a:endParaRPr>
            </a:p>
          </p:txBody>
        </p:sp>
        <p:sp>
          <p:nvSpPr>
            <p:cNvPr id="27" name="TextBox 26"/>
            <p:cNvSpPr txBox="1"/>
            <p:nvPr/>
          </p:nvSpPr>
          <p:spPr>
            <a:xfrm>
              <a:off x="4958375" y="3969654"/>
              <a:ext cx="897270" cy="338554"/>
            </a:xfrm>
            <a:prstGeom prst="rect">
              <a:avLst/>
            </a:prstGeom>
            <a:noFill/>
          </p:spPr>
          <p:txBody>
            <a:bodyPr wrap="square" rtlCol="0">
              <a:spAutoFit/>
            </a:bodyPr>
            <a:lstStyle/>
            <a:p>
              <a:pPr algn="ctr"/>
              <a:r>
                <a:rPr lang="en-IN" sz="1600" dirty="0">
                  <a:solidFill>
                    <a:schemeClr val="bg1"/>
                  </a:solidFill>
                  <a:latin typeface="Nexa Bold" panose="02000000000000000000" pitchFamily="50" charset="0"/>
                </a:rPr>
                <a:t>60%</a:t>
              </a:r>
              <a:endParaRPr lang="en-IN" sz="1600" dirty="0">
                <a:solidFill>
                  <a:schemeClr val="bg1"/>
                </a:solidFill>
                <a:latin typeface="Nexa Bold" panose="02000000000000000000" pitchFamily="50" charset="0"/>
              </a:endParaRPr>
            </a:p>
          </p:txBody>
        </p:sp>
        <p:sp>
          <p:nvSpPr>
            <p:cNvPr id="29" name="TextBox 28"/>
            <p:cNvSpPr txBox="1"/>
            <p:nvPr/>
          </p:nvSpPr>
          <p:spPr>
            <a:xfrm>
              <a:off x="6874973" y="3969654"/>
              <a:ext cx="897270" cy="338554"/>
            </a:xfrm>
            <a:prstGeom prst="rect">
              <a:avLst/>
            </a:prstGeom>
            <a:noFill/>
          </p:spPr>
          <p:txBody>
            <a:bodyPr wrap="square" rtlCol="0">
              <a:spAutoFit/>
            </a:bodyPr>
            <a:lstStyle/>
            <a:p>
              <a:pPr algn="ctr"/>
              <a:r>
                <a:rPr lang="en-IN" sz="1600" dirty="0">
                  <a:solidFill>
                    <a:schemeClr val="bg1"/>
                  </a:solidFill>
                  <a:latin typeface="Nexa Bold" panose="02000000000000000000" pitchFamily="50" charset="0"/>
                </a:rPr>
                <a:t>80%</a:t>
              </a:r>
              <a:endParaRPr lang="en-IN" sz="1600" dirty="0">
                <a:solidFill>
                  <a:schemeClr val="bg1"/>
                </a:solidFill>
                <a:latin typeface="Nexa Bold" panose="02000000000000000000" pitchFamily="50" charset="0"/>
              </a:endParaRPr>
            </a:p>
          </p:txBody>
        </p:sp>
      </p:grpSp>
      <p:grpSp>
        <p:nvGrpSpPr>
          <p:cNvPr id="51" name="Group 50"/>
          <p:cNvGrpSpPr/>
          <p:nvPr/>
        </p:nvGrpSpPr>
        <p:grpSpPr>
          <a:xfrm>
            <a:off x="8684150" y="2396214"/>
            <a:ext cx="3102964" cy="2293133"/>
            <a:chOff x="8684150" y="2636054"/>
            <a:chExt cx="3102964" cy="2293133"/>
          </a:xfrm>
        </p:grpSpPr>
        <p:sp>
          <p:nvSpPr>
            <p:cNvPr id="40" name="TextBox 39"/>
            <p:cNvSpPr txBox="1"/>
            <p:nvPr/>
          </p:nvSpPr>
          <p:spPr>
            <a:xfrm>
              <a:off x="8684150" y="2636054"/>
              <a:ext cx="3102964" cy="369332"/>
            </a:xfrm>
            <a:prstGeom prst="rect">
              <a:avLst/>
            </a:prstGeom>
            <a:noFill/>
          </p:spPr>
          <p:txBody>
            <a:bodyPr wrap="square" rtlCol="0">
              <a:spAutoFit/>
            </a:bodyPr>
            <a:lstStyle/>
            <a:p>
              <a:r>
                <a:rPr lang="en-IN" dirty="0">
                  <a:solidFill>
                    <a:schemeClr val="tx1">
                      <a:lumMod val="75000"/>
                      <a:lumOff val="25000"/>
                    </a:schemeClr>
                  </a:solidFill>
                  <a:latin typeface="Nexa Bold" panose="02000000000000000000" pitchFamily="50" charset="0"/>
                </a:rPr>
                <a:t>CREATIVE VENUS</a:t>
              </a:r>
              <a:endParaRPr lang="en-IN" dirty="0">
                <a:solidFill>
                  <a:schemeClr val="tx1">
                    <a:lumMod val="75000"/>
                    <a:lumOff val="25000"/>
                  </a:schemeClr>
                </a:solidFill>
                <a:latin typeface="Nexa Bold" panose="02000000000000000000" pitchFamily="50" charset="0"/>
              </a:endParaRPr>
            </a:p>
          </p:txBody>
        </p:sp>
        <p:sp>
          <p:nvSpPr>
            <p:cNvPr id="41" name="TextBox 40"/>
            <p:cNvSpPr txBox="1"/>
            <p:nvPr/>
          </p:nvSpPr>
          <p:spPr>
            <a:xfrm>
              <a:off x="8684150" y="3040789"/>
              <a:ext cx="2773180" cy="1384995"/>
            </a:xfrm>
            <a:prstGeom prst="rect">
              <a:avLst/>
            </a:prstGeom>
            <a:noFill/>
          </p:spPr>
          <p:txBody>
            <a:bodyPr wrap="square" rtlCol="0">
              <a:spAutoFit/>
            </a:bodyPr>
            <a:lstStyle/>
            <a:p>
              <a:pPr algn="just"/>
              <a:r>
                <a:rPr lang="en-IN" sz="1200" dirty="0">
                  <a:solidFill>
                    <a:schemeClr val="tx1">
                      <a:lumMod val="65000"/>
                      <a:lumOff val="35000"/>
                    </a:schemeClr>
                  </a:solidFill>
                  <a:latin typeface="Nexa Light" panose="02000000000000000000" pitchFamily="50" charset="0"/>
                </a:rPr>
                <a:t>Add your subheading or description. You can subscribe to our channel to watch more creative videos on PowerPoint. If you like our videos, you can like, share, comment and subscribe. Rest is the dummy content here.</a:t>
              </a:r>
              <a:endParaRPr lang="en-IN" sz="1200" dirty="0">
                <a:solidFill>
                  <a:schemeClr val="tx1">
                    <a:lumMod val="65000"/>
                    <a:lumOff val="35000"/>
                  </a:schemeClr>
                </a:solidFill>
                <a:latin typeface="Nexa Light" panose="02000000000000000000" pitchFamily="50" charset="0"/>
              </a:endParaRPr>
            </a:p>
          </p:txBody>
        </p:sp>
        <p:pic>
          <p:nvPicPr>
            <p:cNvPr id="43" name="Graphic 42" descr="Atom"/>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9085" y="4461187"/>
              <a:ext cx="468000" cy="468000"/>
            </a:xfrm>
            <a:prstGeom prst="rect">
              <a:avLst/>
            </a:prstGeom>
          </p:spPr>
        </p:pic>
        <p:pic>
          <p:nvPicPr>
            <p:cNvPr id="45" name="Graphic 44" descr="Microscop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4150" y="4461187"/>
              <a:ext cx="468000" cy="468000"/>
            </a:xfrm>
            <a:prstGeom prst="rect">
              <a:avLst/>
            </a:prstGeom>
          </p:spPr>
        </p:pic>
        <p:pic>
          <p:nvPicPr>
            <p:cNvPr id="47" name="Graphic 46" descr="Flask"/>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08954" y="4461187"/>
              <a:ext cx="468000" cy="468000"/>
            </a:xfrm>
            <a:prstGeom prst="rect">
              <a:avLst/>
            </a:prstGeom>
          </p:spPr>
        </p:pic>
        <p:pic>
          <p:nvPicPr>
            <p:cNvPr id="49" name="Graphic 48" descr="Telescop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34020" y="4461187"/>
              <a:ext cx="468000" cy="468000"/>
            </a:xfrm>
            <a:prstGeom prst="rect">
              <a:avLst/>
            </a:prstGeom>
          </p:spPr>
        </p:pic>
      </p:grpSp>
      <p:sp>
        <p:nvSpPr>
          <p:cNvPr id="50" name="TextBox 49"/>
          <p:cNvSpPr txBox="1"/>
          <p:nvPr/>
        </p:nvSpPr>
        <p:spPr>
          <a:xfrm>
            <a:off x="2121809" y="190882"/>
            <a:ext cx="7948383" cy="646331"/>
          </a:xfrm>
          <a:prstGeom prst="rect">
            <a:avLst/>
          </a:prstGeom>
          <a:noFill/>
        </p:spPr>
        <p:txBody>
          <a:bodyPr wrap="square" rtlCol="0">
            <a:spAutoFit/>
          </a:bodyPr>
          <a:lstStyle/>
          <a:p>
            <a:pPr algn="ctr"/>
            <a:r>
              <a:rPr lang="en-IN" sz="3600" spc="600" dirty="0">
                <a:solidFill>
                  <a:srgbClr val="95A5A6"/>
                </a:solidFill>
                <a:latin typeface="Nexa Bold" panose="02000000000000000000" pitchFamily="50" charset="0"/>
              </a:rPr>
              <a:t>INFOGRAPHIC DESIGN</a:t>
            </a:r>
            <a:endParaRPr lang="en-IN" sz="3600" spc="600" dirty="0">
              <a:solidFill>
                <a:srgbClr val="95A5A6"/>
              </a:solidFill>
              <a:latin typeface="Nexa Bold" panose="02000000000000000000" pitchFamily="50"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4490610" y="452573"/>
            <a:ext cx="3210780" cy="5952854"/>
            <a:chOff x="4568877" y="832435"/>
            <a:chExt cx="2885971" cy="5350651"/>
          </a:xfrm>
          <a:effectLst>
            <a:outerShdw blurRad="508000" dist="38100" dir="2700000" sx="102000" sy="102000" algn="tl" rotWithShape="0">
              <a:srgbClr val="7A3D00">
                <a:alpha val="40000"/>
              </a:srgbClr>
            </a:outerShdw>
          </a:effectLst>
        </p:grpSpPr>
        <p:sp>
          <p:nvSpPr>
            <p:cNvPr id="39" name="Rectangle 38"/>
            <p:cNvSpPr/>
            <p:nvPr/>
          </p:nvSpPr>
          <p:spPr>
            <a:xfrm>
              <a:off x="4568877" y="832435"/>
              <a:ext cx="2885971" cy="288597"/>
            </a:xfrm>
            <a:prstGeom prst="rect">
              <a:avLst/>
            </a:prstGeom>
            <a:pattFill prst="trellis">
              <a:fgClr>
                <a:srgbClr val="57341D"/>
              </a:fgClr>
              <a:bgClr>
                <a:srgbClr val="3A231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p:cNvSpPr/>
            <p:nvPr/>
          </p:nvSpPr>
          <p:spPr>
            <a:xfrm>
              <a:off x="4671948" y="1121090"/>
              <a:ext cx="2679831" cy="247369"/>
            </a:xfrm>
            <a:prstGeom prst="rect">
              <a:avLst/>
            </a:prstGeom>
            <a:solidFill>
              <a:srgbClr val="7A3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Freeform: Shape 44"/>
            <p:cNvSpPr/>
            <p:nvPr/>
          </p:nvSpPr>
          <p:spPr>
            <a:xfrm>
              <a:off x="4780907" y="1376209"/>
              <a:ext cx="2461911" cy="2156821"/>
            </a:xfrm>
            <a:custGeom>
              <a:avLst/>
              <a:gdLst>
                <a:gd name="connsiteX0" fmla="*/ 0 w 1959429"/>
                <a:gd name="connsiteY0" fmla="*/ 0 h 2230380"/>
                <a:gd name="connsiteX1" fmla="*/ 1959429 w 1959429"/>
                <a:gd name="connsiteY1" fmla="*/ 0 h 2230380"/>
                <a:gd name="connsiteX2" fmla="*/ 1959429 w 1959429"/>
                <a:gd name="connsiteY2" fmla="*/ 377169 h 2230380"/>
                <a:gd name="connsiteX3" fmla="*/ 1959429 w 1959429"/>
                <a:gd name="connsiteY3" fmla="*/ 891098 h 2230380"/>
                <a:gd name="connsiteX4" fmla="*/ 1959429 w 1959429"/>
                <a:gd name="connsiteY4" fmla="*/ 1247195 h 2230380"/>
                <a:gd name="connsiteX5" fmla="*/ 1895721 w 1959429"/>
                <a:gd name="connsiteY5" fmla="*/ 1401000 h 2230380"/>
                <a:gd name="connsiteX6" fmla="*/ 1886253 w 1959429"/>
                <a:gd name="connsiteY6" fmla="*/ 1407384 h 2230380"/>
                <a:gd name="connsiteX7" fmla="*/ 1874475 w 1959429"/>
                <a:gd name="connsiteY7" fmla="*/ 1429766 h 2230380"/>
                <a:gd name="connsiteX8" fmla="*/ 1843179 w 1959429"/>
                <a:gd name="connsiteY8" fmla="*/ 1468079 h 2230380"/>
                <a:gd name="connsiteX9" fmla="*/ 1152411 w 1959429"/>
                <a:gd name="connsiteY9" fmla="*/ 2158847 h 2230380"/>
                <a:gd name="connsiteX10" fmla="*/ 807016 w 1959429"/>
                <a:gd name="connsiteY10" fmla="*/ 2158847 h 2230380"/>
                <a:gd name="connsiteX11" fmla="*/ 116249 w 1959429"/>
                <a:gd name="connsiteY11" fmla="*/ 1468079 h 2230380"/>
                <a:gd name="connsiteX12" fmla="*/ 84953 w 1959429"/>
                <a:gd name="connsiteY12" fmla="*/ 1429766 h 2230380"/>
                <a:gd name="connsiteX13" fmla="*/ 73173 w 1959429"/>
                <a:gd name="connsiteY13" fmla="*/ 1407381 h 2230380"/>
                <a:gd name="connsiteX14" fmla="*/ 63708 w 1959429"/>
                <a:gd name="connsiteY14" fmla="*/ 1401000 h 2230380"/>
                <a:gd name="connsiteX15" fmla="*/ 0 w 1959429"/>
                <a:gd name="connsiteY15" fmla="*/ 1247195 h 2230380"/>
                <a:gd name="connsiteX16" fmla="*/ 0 w 1959429"/>
                <a:gd name="connsiteY16" fmla="*/ 891098 h 2230380"/>
                <a:gd name="connsiteX17" fmla="*/ 0 w 1959429"/>
                <a:gd name="connsiteY17" fmla="*/ 377169 h 22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9429" h="2230380">
                  <a:moveTo>
                    <a:pt x="0" y="0"/>
                  </a:moveTo>
                  <a:lnTo>
                    <a:pt x="1959429" y="0"/>
                  </a:lnTo>
                  <a:lnTo>
                    <a:pt x="1959429" y="377169"/>
                  </a:lnTo>
                  <a:lnTo>
                    <a:pt x="1959429" y="891098"/>
                  </a:lnTo>
                  <a:lnTo>
                    <a:pt x="1959429" y="1247195"/>
                  </a:lnTo>
                  <a:cubicBezTo>
                    <a:pt x="1959429" y="1307260"/>
                    <a:pt x="1935083" y="1361638"/>
                    <a:pt x="1895721" y="1401000"/>
                  </a:cubicBezTo>
                  <a:lnTo>
                    <a:pt x="1886253" y="1407384"/>
                  </a:lnTo>
                  <a:lnTo>
                    <a:pt x="1874475" y="1429766"/>
                  </a:lnTo>
                  <a:cubicBezTo>
                    <a:pt x="1865533" y="1443309"/>
                    <a:pt x="1855101" y="1456157"/>
                    <a:pt x="1843179" y="1468079"/>
                  </a:cubicBezTo>
                  <a:lnTo>
                    <a:pt x="1152411" y="2158847"/>
                  </a:lnTo>
                  <a:cubicBezTo>
                    <a:pt x="1057033" y="2254225"/>
                    <a:pt x="902394" y="2254225"/>
                    <a:pt x="807016" y="2158847"/>
                  </a:cubicBezTo>
                  <a:lnTo>
                    <a:pt x="116249" y="1468079"/>
                  </a:lnTo>
                  <a:cubicBezTo>
                    <a:pt x="104326" y="1456157"/>
                    <a:pt x="93894" y="1443309"/>
                    <a:pt x="84953" y="1429766"/>
                  </a:cubicBezTo>
                  <a:lnTo>
                    <a:pt x="73173" y="1407381"/>
                  </a:lnTo>
                  <a:lnTo>
                    <a:pt x="63708" y="1401000"/>
                  </a:lnTo>
                  <a:cubicBezTo>
                    <a:pt x="24346" y="1361638"/>
                    <a:pt x="0" y="1307260"/>
                    <a:pt x="0" y="1247195"/>
                  </a:cubicBezTo>
                  <a:lnTo>
                    <a:pt x="0" y="891098"/>
                  </a:lnTo>
                  <a:lnTo>
                    <a:pt x="0" y="377169"/>
                  </a:lnTo>
                  <a:close/>
                </a:path>
              </a:pathLst>
            </a:custGeom>
            <a:solidFill>
              <a:srgbClr val="EFE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p:cNvSpPr/>
            <p:nvPr/>
          </p:nvSpPr>
          <p:spPr>
            <a:xfrm flipV="1">
              <a:off x="4568877" y="5894489"/>
              <a:ext cx="2885971" cy="288597"/>
            </a:xfrm>
            <a:prstGeom prst="rect">
              <a:avLst/>
            </a:prstGeom>
            <a:pattFill prst="trellis">
              <a:fgClr>
                <a:srgbClr val="57341D"/>
              </a:fgClr>
              <a:bgClr>
                <a:srgbClr val="3A2313"/>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9" name="Rectangle 48"/>
            <p:cNvSpPr/>
            <p:nvPr/>
          </p:nvSpPr>
          <p:spPr>
            <a:xfrm flipV="1">
              <a:off x="4671948" y="5647062"/>
              <a:ext cx="2679831" cy="247369"/>
            </a:xfrm>
            <a:prstGeom prst="rect">
              <a:avLst/>
            </a:prstGeom>
            <a:solidFill>
              <a:srgbClr val="7A3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Shape 49"/>
            <p:cNvSpPr/>
            <p:nvPr/>
          </p:nvSpPr>
          <p:spPr>
            <a:xfrm flipV="1">
              <a:off x="4780907" y="3482491"/>
              <a:ext cx="2461911" cy="2156821"/>
            </a:xfrm>
            <a:custGeom>
              <a:avLst/>
              <a:gdLst>
                <a:gd name="connsiteX0" fmla="*/ 0 w 1959429"/>
                <a:gd name="connsiteY0" fmla="*/ 0 h 2230380"/>
                <a:gd name="connsiteX1" fmla="*/ 1959429 w 1959429"/>
                <a:gd name="connsiteY1" fmla="*/ 0 h 2230380"/>
                <a:gd name="connsiteX2" fmla="*/ 1959429 w 1959429"/>
                <a:gd name="connsiteY2" fmla="*/ 377169 h 2230380"/>
                <a:gd name="connsiteX3" fmla="*/ 1959429 w 1959429"/>
                <a:gd name="connsiteY3" fmla="*/ 891098 h 2230380"/>
                <a:gd name="connsiteX4" fmla="*/ 1959429 w 1959429"/>
                <a:gd name="connsiteY4" fmla="*/ 1247195 h 2230380"/>
                <a:gd name="connsiteX5" fmla="*/ 1895721 w 1959429"/>
                <a:gd name="connsiteY5" fmla="*/ 1401000 h 2230380"/>
                <a:gd name="connsiteX6" fmla="*/ 1886253 w 1959429"/>
                <a:gd name="connsiteY6" fmla="*/ 1407384 h 2230380"/>
                <a:gd name="connsiteX7" fmla="*/ 1874475 w 1959429"/>
                <a:gd name="connsiteY7" fmla="*/ 1429766 h 2230380"/>
                <a:gd name="connsiteX8" fmla="*/ 1843179 w 1959429"/>
                <a:gd name="connsiteY8" fmla="*/ 1468079 h 2230380"/>
                <a:gd name="connsiteX9" fmla="*/ 1152411 w 1959429"/>
                <a:gd name="connsiteY9" fmla="*/ 2158847 h 2230380"/>
                <a:gd name="connsiteX10" fmla="*/ 807016 w 1959429"/>
                <a:gd name="connsiteY10" fmla="*/ 2158847 h 2230380"/>
                <a:gd name="connsiteX11" fmla="*/ 116249 w 1959429"/>
                <a:gd name="connsiteY11" fmla="*/ 1468079 h 2230380"/>
                <a:gd name="connsiteX12" fmla="*/ 84953 w 1959429"/>
                <a:gd name="connsiteY12" fmla="*/ 1429766 h 2230380"/>
                <a:gd name="connsiteX13" fmla="*/ 73173 w 1959429"/>
                <a:gd name="connsiteY13" fmla="*/ 1407381 h 2230380"/>
                <a:gd name="connsiteX14" fmla="*/ 63708 w 1959429"/>
                <a:gd name="connsiteY14" fmla="*/ 1401000 h 2230380"/>
                <a:gd name="connsiteX15" fmla="*/ 0 w 1959429"/>
                <a:gd name="connsiteY15" fmla="*/ 1247195 h 2230380"/>
                <a:gd name="connsiteX16" fmla="*/ 0 w 1959429"/>
                <a:gd name="connsiteY16" fmla="*/ 891098 h 2230380"/>
                <a:gd name="connsiteX17" fmla="*/ 0 w 1959429"/>
                <a:gd name="connsiteY17" fmla="*/ 377169 h 22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9429" h="2230380">
                  <a:moveTo>
                    <a:pt x="0" y="0"/>
                  </a:moveTo>
                  <a:lnTo>
                    <a:pt x="1959429" y="0"/>
                  </a:lnTo>
                  <a:lnTo>
                    <a:pt x="1959429" y="377169"/>
                  </a:lnTo>
                  <a:lnTo>
                    <a:pt x="1959429" y="891098"/>
                  </a:lnTo>
                  <a:lnTo>
                    <a:pt x="1959429" y="1247195"/>
                  </a:lnTo>
                  <a:cubicBezTo>
                    <a:pt x="1959429" y="1307260"/>
                    <a:pt x="1935083" y="1361638"/>
                    <a:pt x="1895721" y="1401000"/>
                  </a:cubicBezTo>
                  <a:lnTo>
                    <a:pt x="1886253" y="1407384"/>
                  </a:lnTo>
                  <a:lnTo>
                    <a:pt x="1874475" y="1429766"/>
                  </a:lnTo>
                  <a:cubicBezTo>
                    <a:pt x="1865533" y="1443309"/>
                    <a:pt x="1855101" y="1456157"/>
                    <a:pt x="1843179" y="1468079"/>
                  </a:cubicBezTo>
                  <a:lnTo>
                    <a:pt x="1152411" y="2158847"/>
                  </a:lnTo>
                  <a:cubicBezTo>
                    <a:pt x="1057033" y="2254225"/>
                    <a:pt x="902394" y="2254225"/>
                    <a:pt x="807016" y="2158847"/>
                  </a:cubicBezTo>
                  <a:lnTo>
                    <a:pt x="116249" y="1468079"/>
                  </a:lnTo>
                  <a:cubicBezTo>
                    <a:pt x="104326" y="1456157"/>
                    <a:pt x="93894" y="1443309"/>
                    <a:pt x="84953" y="1429766"/>
                  </a:cubicBezTo>
                  <a:lnTo>
                    <a:pt x="73173" y="1407381"/>
                  </a:lnTo>
                  <a:lnTo>
                    <a:pt x="63708" y="1401000"/>
                  </a:lnTo>
                  <a:cubicBezTo>
                    <a:pt x="24346" y="1361638"/>
                    <a:pt x="0" y="1307260"/>
                    <a:pt x="0" y="1247195"/>
                  </a:cubicBezTo>
                  <a:lnTo>
                    <a:pt x="0" y="891098"/>
                  </a:lnTo>
                  <a:lnTo>
                    <a:pt x="0" y="377169"/>
                  </a:lnTo>
                  <a:close/>
                </a:path>
              </a:pathLst>
            </a:custGeom>
            <a:solidFill>
              <a:srgbClr val="EFE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Isosceles Triangle 50"/>
            <p:cNvSpPr/>
            <p:nvPr/>
          </p:nvSpPr>
          <p:spPr>
            <a:xfrm flipV="1">
              <a:off x="4915025" y="2709256"/>
              <a:ext cx="2193675" cy="844158"/>
            </a:xfrm>
            <a:prstGeom prst="triangle">
              <a:avLst/>
            </a:prstGeom>
            <a:solidFill>
              <a:srgbClr val="BC5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Arrow: Pentagon 51"/>
            <p:cNvSpPr/>
            <p:nvPr/>
          </p:nvSpPr>
          <p:spPr>
            <a:xfrm rot="16200000">
              <a:off x="5385098" y="3842277"/>
              <a:ext cx="1253529" cy="2350366"/>
            </a:xfrm>
            <a:prstGeom prst="homePlate">
              <a:avLst/>
            </a:prstGeom>
            <a:solidFill>
              <a:srgbClr val="BC5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3" name="Rectangle 52"/>
            <p:cNvSpPr/>
            <p:nvPr/>
          </p:nvSpPr>
          <p:spPr>
            <a:xfrm>
              <a:off x="5980524" y="3482491"/>
              <a:ext cx="62676" cy="940147"/>
            </a:xfrm>
            <a:prstGeom prst="rect">
              <a:avLst/>
            </a:prstGeom>
            <a:solidFill>
              <a:srgbClr val="BC5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p:cNvSpPr txBox="1"/>
            <p:nvPr/>
          </p:nvSpPr>
          <p:spPr>
            <a:xfrm>
              <a:off x="4988559" y="5963979"/>
              <a:ext cx="2084705" cy="200055"/>
            </a:xfrm>
            <a:prstGeom prst="rect">
              <a:avLst/>
            </a:prstGeom>
            <a:noFill/>
          </p:spPr>
          <p:txBody>
            <a:bodyPr wrap="square" rtlCol="0">
              <a:spAutoFit/>
            </a:bodyPr>
            <a:lstStyle/>
            <a:p>
              <a:pPr algn="ctr"/>
              <a:r>
                <a:rPr lang="en-IN" sz="700" spc="600" dirty="0">
                  <a:solidFill>
                    <a:schemeClr val="bg1">
                      <a:alpha val="51000"/>
                    </a:schemeClr>
                  </a:solidFill>
                  <a:effectLst>
                    <a:outerShdw blurRad="63500" algn="ctr" rotWithShape="0">
                      <a:prstClr val="black">
                        <a:alpha val="40000"/>
                      </a:prstClr>
                    </a:outerShdw>
                  </a:effectLst>
                  <a:latin typeface="Nexa Light" panose="02000000000000000000" pitchFamily="50" charset="0"/>
                </a:rPr>
                <a:t>CREATIVE VENUS</a:t>
              </a:r>
              <a:endParaRPr lang="en-IN" sz="700" spc="600" dirty="0">
                <a:solidFill>
                  <a:schemeClr val="bg1">
                    <a:alpha val="51000"/>
                  </a:schemeClr>
                </a:solidFill>
                <a:effectLst>
                  <a:outerShdw blurRad="63500" algn="ctr" rotWithShape="0">
                    <a:prstClr val="black">
                      <a:alpha val="40000"/>
                    </a:prstClr>
                  </a:outerShdw>
                </a:effectLst>
                <a:latin typeface="Nexa Light" panose="02000000000000000000" pitchFamily="50" charset="0"/>
              </a:endParaRPr>
            </a:p>
          </p:txBody>
        </p:sp>
        <p:sp>
          <p:nvSpPr>
            <p:cNvPr id="55" name="Freeform: Shape 54"/>
            <p:cNvSpPr/>
            <p:nvPr/>
          </p:nvSpPr>
          <p:spPr>
            <a:xfrm flipV="1">
              <a:off x="5479113" y="3540779"/>
              <a:ext cx="1065499" cy="2642305"/>
            </a:xfrm>
            <a:custGeom>
              <a:avLst/>
              <a:gdLst>
                <a:gd name="connsiteX0" fmla="*/ 0 w 1959429"/>
                <a:gd name="connsiteY0" fmla="*/ 0 h 2230380"/>
                <a:gd name="connsiteX1" fmla="*/ 1959429 w 1959429"/>
                <a:gd name="connsiteY1" fmla="*/ 0 h 2230380"/>
                <a:gd name="connsiteX2" fmla="*/ 1959429 w 1959429"/>
                <a:gd name="connsiteY2" fmla="*/ 377169 h 2230380"/>
                <a:gd name="connsiteX3" fmla="*/ 1959429 w 1959429"/>
                <a:gd name="connsiteY3" fmla="*/ 891098 h 2230380"/>
                <a:gd name="connsiteX4" fmla="*/ 1959429 w 1959429"/>
                <a:gd name="connsiteY4" fmla="*/ 1247195 h 2230380"/>
                <a:gd name="connsiteX5" fmla="*/ 1895721 w 1959429"/>
                <a:gd name="connsiteY5" fmla="*/ 1401000 h 2230380"/>
                <a:gd name="connsiteX6" fmla="*/ 1886253 w 1959429"/>
                <a:gd name="connsiteY6" fmla="*/ 1407384 h 2230380"/>
                <a:gd name="connsiteX7" fmla="*/ 1874475 w 1959429"/>
                <a:gd name="connsiteY7" fmla="*/ 1429766 h 2230380"/>
                <a:gd name="connsiteX8" fmla="*/ 1843179 w 1959429"/>
                <a:gd name="connsiteY8" fmla="*/ 1468079 h 2230380"/>
                <a:gd name="connsiteX9" fmla="*/ 1152411 w 1959429"/>
                <a:gd name="connsiteY9" fmla="*/ 2158847 h 2230380"/>
                <a:gd name="connsiteX10" fmla="*/ 807016 w 1959429"/>
                <a:gd name="connsiteY10" fmla="*/ 2158847 h 2230380"/>
                <a:gd name="connsiteX11" fmla="*/ 116249 w 1959429"/>
                <a:gd name="connsiteY11" fmla="*/ 1468079 h 2230380"/>
                <a:gd name="connsiteX12" fmla="*/ 84953 w 1959429"/>
                <a:gd name="connsiteY12" fmla="*/ 1429766 h 2230380"/>
                <a:gd name="connsiteX13" fmla="*/ 73173 w 1959429"/>
                <a:gd name="connsiteY13" fmla="*/ 1407381 h 2230380"/>
                <a:gd name="connsiteX14" fmla="*/ 63708 w 1959429"/>
                <a:gd name="connsiteY14" fmla="*/ 1401000 h 2230380"/>
                <a:gd name="connsiteX15" fmla="*/ 0 w 1959429"/>
                <a:gd name="connsiteY15" fmla="*/ 1247195 h 2230380"/>
                <a:gd name="connsiteX16" fmla="*/ 0 w 1959429"/>
                <a:gd name="connsiteY16" fmla="*/ 891098 h 2230380"/>
                <a:gd name="connsiteX17" fmla="*/ 0 w 1959429"/>
                <a:gd name="connsiteY17" fmla="*/ 377169 h 22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9429" h="2230380">
                  <a:moveTo>
                    <a:pt x="0" y="0"/>
                  </a:moveTo>
                  <a:lnTo>
                    <a:pt x="1959429" y="0"/>
                  </a:lnTo>
                  <a:lnTo>
                    <a:pt x="1959429" y="377169"/>
                  </a:lnTo>
                  <a:lnTo>
                    <a:pt x="1959429" y="891098"/>
                  </a:lnTo>
                  <a:lnTo>
                    <a:pt x="1959429" y="1247195"/>
                  </a:lnTo>
                  <a:cubicBezTo>
                    <a:pt x="1959429" y="1307260"/>
                    <a:pt x="1935083" y="1361638"/>
                    <a:pt x="1895721" y="1401000"/>
                  </a:cubicBezTo>
                  <a:lnTo>
                    <a:pt x="1886253" y="1407384"/>
                  </a:lnTo>
                  <a:lnTo>
                    <a:pt x="1874475" y="1429766"/>
                  </a:lnTo>
                  <a:cubicBezTo>
                    <a:pt x="1865533" y="1443309"/>
                    <a:pt x="1855101" y="1456157"/>
                    <a:pt x="1843179" y="1468079"/>
                  </a:cubicBezTo>
                  <a:lnTo>
                    <a:pt x="1152411" y="2158847"/>
                  </a:lnTo>
                  <a:cubicBezTo>
                    <a:pt x="1057033" y="2254225"/>
                    <a:pt x="902394" y="2254225"/>
                    <a:pt x="807016" y="2158847"/>
                  </a:cubicBezTo>
                  <a:lnTo>
                    <a:pt x="116249" y="1468079"/>
                  </a:lnTo>
                  <a:cubicBezTo>
                    <a:pt x="104326" y="1456157"/>
                    <a:pt x="93894" y="1443309"/>
                    <a:pt x="84953" y="1429766"/>
                  </a:cubicBezTo>
                  <a:lnTo>
                    <a:pt x="73173" y="1407381"/>
                  </a:lnTo>
                  <a:lnTo>
                    <a:pt x="63708" y="1401000"/>
                  </a:lnTo>
                  <a:cubicBezTo>
                    <a:pt x="24346" y="1361638"/>
                    <a:pt x="0" y="1307260"/>
                    <a:pt x="0" y="1247195"/>
                  </a:cubicBezTo>
                  <a:lnTo>
                    <a:pt x="0" y="891098"/>
                  </a:lnTo>
                  <a:lnTo>
                    <a:pt x="0" y="37716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p:cNvSpPr/>
            <p:nvPr/>
          </p:nvSpPr>
          <p:spPr>
            <a:xfrm>
              <a:off x="6615320" y="2216341"/>
              <a:ext cx="384410" cy="56856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p:cNvSpPr/>
            <p:nvPr/>
          </p:nvSpPr>
          <p:spPr>
            <a:xfrm>
              <a:off x="6615642" y="4332111"/>
              <a:ext cx="384410" cy="56856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TextBox 59"/>
            <p:cNvSpPr txBox="1"/>
            <p:nvPr/>
          </p:nvSpPr>
          <p:spPr>
            <a:xfrm>
              <a:off x="5007609" y="876780"/>
              <a:ext cx="2084705" cy="200055"/>
            </a:xfrm>
            <a:prstGeom prst="rect">
              <a:avLst/>
            </a:prstGeom>
            <a:noFill/>
          </p:spPr>
          <p:txBody>
            <a:bodyPr wrap="square" rtlCol="0">
              <a:spAutoFit/>
            </a:bodyPr>
            <a:lstStyle/>
            <a:p>
              <a:pPr algn="ctr"/>
              <a:r>
                <a:rPr lang="en-IN" sz="700" spc="600" dirty="0">
                  <a:solidFill>
                    <a:schemeClr val="bg1">
                      <a:alpha val="70000"/>
                    </a:schemeClr>
                  </a:solidFill>
                  <a:effectLst>
                    <a:outerShdw blurRad="63500" algn="ctr" rotWithShape="0">
                      <a:prstClr val="black">
                        <a:alpha val="40000"/>
                      </a:prstClr>
                    </a:outerShdw>
                  </a:effectLst>
                  <a:latin typeface="Nexa Light" panose="02000000000000000000" pitchFamily="50" charset="0"/>
                </a:rPr>
                <a:t>HOUR GLASS</a:t>
              </a:r>
              <a:endParaRPr lang="en-IN" sz="700" spc="600" dirty="0">
                <a:solidFill>
                  <a:schemeClr val="bg1">
                    <a:alpha val="70000"/>
                  </a:schemeClr>
                </a:solidFill>
                <a:effectLst>
                  <a:outerShdw blurRad="63500" algn="ctr" rotWithShape="0">
                    <a:prstClr val="black">
                      <a:alpha val="40000"/>
                    </a:prstClr>
                  </a:outerShdw>
                </a:effectLst>
                <a:latin typeface="Nexa Light" panose="02000000000000000000" pitchFamily="50" charset="0"/>
              </a:endParaRPr>
            </a:p>
          </p:txBody>
        </p:sp>
        <p:sp>
          <p:nvSpPr>
            <p:cNvPr id="54" name="Freeform: Shape 53"/>
            <p:cNvSpPr/>
            <p:nvPr/>
          </p:nvSpPr>
          <p:spPr>
            <a:xfrm>
              <a:off x="5479113" y="832435"/>
              <a:ext cx="1065499" cy="2700595"/>
            </a:xfrm>
            <a:custGeom>
              <a:avLst/>
              <a:gdLst>
                <a:gd name="connsiteX0" fmla="*/ 0 w 1959429"/>
                <a:gd name="connsiteY0" fmla="*/ 0 h 2230380"/>
                <a:gd name="connsiteX1" fmla="*/ 1959429 w 1959429"/>
                <a:gd name="connsiteY1" fmla="*/ 0 h 2230380"/>
                <a:gd name="connsiteX2" fmla="*/ 1959429 w 1959429"/>
                <a:gd name="connsiteY2" fmla="*/ 377169 h 2230380"/>
                <a:gd name="connsiteX3" fmla="*/ 1959429 w 1959429"/>
                <a:gd name="connsiteY3" fmla="*/ 891098 h 2230380"/>
                <a:gd name="connsiteX4" fmla="*/ 1959429 w 1959429"/>
                <a:gd name="connsiteY4" fmla="*/ 1247195 h 2230380"/>
                <a:gd name="connsiteX5" fmla="*/ 1895721 w 1959429"/>
                <a:gd name="connsiteY5" fmla="*/ 1401000 h 2230380"/>
                <a:gd name="connsiteX6" fmla="*/ 1886253 w 1959429"/>
                <a:gd name="connsiteY6" fmla="*/ 1407384 h 2230380"/>
                <a:gd name="connsiteX7" fmla="*/ 1874475 w 1959429"/>
                <a:gd name="connsiteY7" fmla="*/ 1429766 h 2230380"/>
                <a:gd name="connsiteX8" fmla="*/ 1843179 w 1959429"/>
                <a:gd name="connsiteY8" fmla="*/ 1468079 h 2230380"/>
                <a:gd name="connsiteX9" fmla="*/ 1152411 w 1959429"/>
                <a:gd name="connsiteY9" fmla="*/ 2158847 h 2230380"/>
                <a:gd name="connsiteX10" fmla="*/ 807016 w 1959429"/>
                <a:gd name="connsiteY10" fmla="*/ 2158847 h 2230380"/>
                <a:gd name="connsiteX11" fmla="*/ 116249 w 1959429"/>
                <a:gd name="connsiteY11" fmla="*/ 1468079 h 2230380"/>
                <a:gd name="connsiteX12" fmla="*/ 84953 w 1959429"/>
                <a:gd name="connsiteY12" fmla="*/ 1429766 h 2230380"/>
                <a:gd name="connsiteX13" fmla="*/ 73173 w 1959429"/>
                <a:gd name="connsiteY13" fmla="*/ 1407381 h 2230380"/>
                <a:gd name="connsiteX14" fmla="*/ 63708 w 1959429"/>
                <a:gd name="connsiteY14" fmla="*/ 1401000 h 2230380"/>
                <a:gd name="connsiteX15" fmla="*/ 0 w 1959429"/>
                <a:gd name="connsiteY15" fmla="*/ 1247195 h 2230380"/>
                <a:gd name="connsiteX16" fmla="*/ 0 w 1959429"/>
                <a:gd name="connsiteY16" fmla="*/ 891098 h 2230380"/>
                <a:gd name="connsiteX17" fmla="*/ 0 w 1959429"/>
                <a:gd name="connsiteY17" fmla="*/ 377169 h 22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9429" h="2230380">
                  <a:moveTo>
                    <a:pt x="0" y="0"/>
                  </a:moveTo>
                  <a:lnTo>
                    <a:pt x="1959429" y="0"/>
                  </a:lnTo>
                  <a:lnTo>
                    <a:pt x="1959429" y="377169"/>
                  </a:lnTo>
                  <a:lnTo>
                    <a:pt x="1959429" y="891098"/>
                  </a:lnTo>
                  <a:lnTo>
                    <a:pt x="1959429" y="1247195"/>
                  </a:lnTo>
                  <a:cubicBezTo>
                    <a:pt x="1959429" y="1307260"/>
                    <a:pt x="1935083" y="1361638"/>
                    <a:pt x="1895721" y="1401000"/>
                  </a:cubicBezTo>
                  <a:lnTo>
                    <a:pt x="1886253" y="1407384"/>
                  </a:lnTo>
                  <a:lnTo>
                    <a:pt x="1874475" y="1429766"/>
                  </a:lnTo>
                  <a:cubicBezTo>
                    <a:pt x="1865533" y="1443309"/>
                    <a:pt x="1855101" y="1456157"/>
                    <a:pt x="1843179" y="1468079"/>
                  </a:cubicBezTo>
                  <a:lnTo>
                    <a:pt x="1152411" y="2158847"/>
                  </a:lnTo>
                  <a:cubicBezTo>
                    <a:pt x="1057033" y="2254225"/>
                    <a:pt x="902394" y="2254225"/>
                    <a:pt x="807016" y="2158847"/>
                  </a:cubicBezTo>
                  <a:lnTo>
                    <a:pt x="116249" y="1468079"/>
                  </a:lnTo>
                  <a:cubicBezTo>
                    <a:pt x="104326" y="1456157"/>
                    <a:pt x="93894" y="1443309"/>
                    <a:pt x="84953" y="1429766"/>
                  </a:cubicBezTo>
                  <a:lnTo>
                    <a:pt x="73173" y="1407381"/>
                  </a:lnTo>
                  <a:lnTo>
                    <a:pt x="63708" y="1401000"/>
                  </a:lnTo>
                  <a:cubicBezTo>
                    <a:pt x="24346" y="1361638"/>
                    <a:pt x="0" y="1307260"/>
                    <a:pt x="0" y="1247195"/>
                  </a:cubicBezTo>
                  <a:lnTo>
                    <a:pt x="0" y="891098"/>
                  </a:lnTo>
                  <a:lnTo>
                    <a:pt x="0" y="37716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4490610" y="452573"/>
            <a:ext cx="3210780" cy="5952854"/>
            <a:chOff x="4568877" y="832435"/>
            <a:chExt cx="2885971" cy="5350651"/>
          </a:xfrm>
          <a:effectLst>
            <a:outerShdw blurRad="508000" dist="38100" dir="2700000" sx="102000" sy="102000" algn="tl" rotWithShape="0">
              <a:srgbClr val="7A3D00">
                <a:alpha val="40000"/>
              </a:srgbClr>
            </a:outerShdw>
          </a:effectLst>
        </p:grpSpPr>
        <p:sp>
          <p:nvSpPr>
            <p:cNvPr id="39" name="Rectangle 38"/>
            <p:cNvSpPr/>
            <p:nvPr/>
          </p:nvSpPr>
          <p:spPr>
            <a:xfrm>
              <a:off x="4568877" y="832435"/>
              <a:ext cx="2885971" cy="288597"/>
            </a:xfrm>
            <a:prstGeom prst="rect">
              <a:avLst/>
            </a:prstGeom>
            <a:pattFill prst="trellis">
              <a:fgClr>
                <a:srgbClr val="5D2062"/>
              </a:fgClr>
              <a:bgClr>
                <a:srgbClr val="38133B"/>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p:cNvSpPr/>
            <p:nvPr/>
          </p:nvSpPr>
          <p:spPr>
            <a:xfrm>
              <a:off x="4671948" y="1121090"/>
              <a:ext cx="2679831" cy="247369"/>
            </a:xfrm>
            <a:prstGeom prst="rect">
              <a:avLst/>
            </a:prstGeom>
            <a:solidFill>
              <a:srgbClr val="4818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Freeform: Shape 44"/>
            <p:cNvSpPr/>
            <p:nvPr/>
          </p:nvSpPr>
          <p:spPr>
            <a:xfrm>
              <a:off x="4780907" y="1376209"/>
              <a:ext cx="2461911" cy="2156821"/>
            </a:xfrm>
            <a:custGeom>
              <a:avLst/>
              <a:gdLst>
                <a:gd name="connsiteX0" fmla="*/ 0 w 1959429"/>
                <a:gd name="connsiteY0" fmla="*/ 0 h 2230380"/>
                <a:gd name="connsiteX1" fmla="*/ 1959429 w 1959429"/>
                <a:gd name="connsiteY1" fmla="*/ 0 h 2230380"/>
                <a:gd name="connsiteX2" fmla="*/ 1959429 w 1959429"/>
                <a:gd name="connsiteY2" fmla="*/ 377169 h 2230380"/>
                <a:gd name="connsiteX3" fmla="*/ 1959429 w 1959429"/>
                <a:gd name="connsiteY3" fmla="*/ 891098 h 2230380"/>
                <a:gd name="connsiteX4" fmla="*/ 1959429 w 1959429"/>
                <a:gd name="connsiteY4" fmla="*/ 1247195 h 2230380"/>
                <a:gd name="connsiteX5" fmla="*/ 1895721 w 1959429"/>
                <a:gd name="connsiteY5" fmla="*/ 1401000 h 2230380"/>
                <a:gd name="connsiteX6" fmla="*/ 1886253 w 1959429"/>
                <a:gd name="connsiteY6" fmla="*/ 1407384 h 2230380"/>
                <a:gd name="connsiteX7" fmla="*/ 1874475 w 1959429"/>
                <a:gd name="connsiteY7" fmla="*/ 1429766 h 2230380"/>
                <a:gd name="connsiteX8" fmla="*/ 1843179 w 1959429"/>
                <a:gd name="connsiteY8" fmla="*/ 1468079 h 2230380"/>
                <a:gd name="connsiteX9" fmla="*/ 1152411 w 1959429"/>
                <a:gd name="connsiteY9" fmla="*/ 2158847 h 2230380"/>
                <a:gd name="connsiteX10" fmla="*/ 807016 w 1959429"/>
                <a:gd name="connsiteY10" fmla="*/ 2158847 h 2230380"/>
                <a:gd name="connsiteX11" fmla="*/ 116249 w 1959429"/>
                <a:gd name="connsiteY11" fmla="*/ 1468079 h 2230380"/>
                <a:gd name="connsiteX12" fmla="*/ 84953 w 1959429"/>
                <a:gd name="connsiteY12" fmla="*/ 1429766 h 2230380"/>
                <a:gd name="connsiteX13" fmla="*/ 73173 w 1959429"/>
                <a:gd name="connsiteY13" fmla="*/ 1407381 h 2230380"/>
                <a:gd name="connsiteX14" fmla="*/ 63708 w 1959429"/>
                <a:gd name="connsiteY14" fmla="*/ 1401000 h 2230380"/>
                <a:gd name="connsiteX15" fmla="*/ 0 w 1959429"/>
                <a:gd name="connsiteY15" fmla="*/ 1247195 h 2230380"/>
                <a:gd name="connsiteX16" fmla="*/ 0 w 1959429"/>
                <a:gd name="connsiteY16" fmla="*/ 891098 h 2230380"/>
                <a:gd name="connsiteX17" fmla="*/ 0 w 1959429"/>
                <a:gd name="connsiteY17" fmla="*/ 377169 h 22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9429" h="2230380">
                  <a:moveTo>
                    <a:pt x="0" y="0"/>
                  </a:moveTo>
                  <a:lnTo>
                    <a:pt x="1959429" y="0"/>
                  </a:lnTo>
                  <a:lnTo>
                    <a:pt x="1959429" y="377169"/>
                  </a:lnTo>
                  <a:lnTo>
                    <a:pt x="1959429" y="891098"/>
                  </a:lnTo>
                  <a:lnTo>
                    <a:pt x="1959429" y="1247195"/>
                  </a:lnTo>
                  <a:cubicBezTo>
                    <a:pt x="1959429" y="1307260"/>
                    <a:pt x="1935083" y="1361638"/>
                    <a:pt x="1895721" y="1401000"/>
                  </a:cubicBezTo>
                  <a:lnTo>
                    <a:pt x="1886253" y="1407384"/>
                  </a:lnTo>
                  <a:lnTo>
                    <a:pt x="1874475" y="1429766"/>
                  </a:lnTo>
                  <a:cubicBezTo>
                    <a:pt x="1865533" y="1443309"/>
                    <a:pt x="1855101" y="1456157"/>
                    <a:pt x="1843179" y="1468079"/>
                  </a:cubicBezTo>
                  <a:lnTo>
                    <a:pt x="1152411" y="2158847"/>
                  </a:lnTo>
                  <a:cubicBezTo>
                    <a:pt x="1057033" y="2254225"/>
                    <a:pt x="902394" y="2254225"/>
                    <a:pt x="807016" y="2158847"/>
                  </a:cubicBezTo>
                  <a:lnTo>
                    <a:pt x="116249" y="1468079"/>
                  </a:lnTo>
                  <a:cubicBezTo>
                    <a:pt x="104326" y="1456157"/>
                    <a:pt x="93894" y="1443309"/>
                    <a:pt x="84953" y="1429766"/>
                  </a:cubicBezTo>
                  <a:lnTo>
                    <a:pt x="73173" y="1407381"/>
                  </a:lnTo>
                  <a:lnTo>
                    <a:pt x="63708" y="1401000"/>
                  </a:lnTo>
                  <a:cubicBezTo>
                    <a:pt x="24346" y="1361638"/>
                    <a:pt x="0" y="1307260"/>
                    <a:pt x="0" y="1247195"/>
                  </a:cubicBezTo>
                  <a:lnTo>
                    <a:pt x="0" y="891098"/>
                  </a:lnTo>
                  <a:lnTo>
                    <a:pt x="0" y="377169"/>
                  </a:lnTo>
                  <a:close/>
                </a:path>
              </a:pathLst>
            </a:custGeom>
            <a:solidFill>
              <a:srgbClr val="F1B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p:cNvSpPr/>
            <p:nvPr/>
          </p:nvSpPr>
          <p:spPr>
            <a:xfrm flipV="1">
              <a:off x="4568877" y="5894489"/>
              <a:ext cx="2885971" cy="288597"/>
            </a:xfrm>
            <a:prstGeom prst="rect">
              <a:avLst/>
            </a:prstGeom>
            <a:pattFill prst="trellis">
              <a:fgClr>
                <a:srgbClr val="5D2062"/>
              </a:fgClr>
              <a:bgClr>
                <a:srgbClr val="38133B"/>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9" name="Rectangle 48"/>
            <p:cNvSpPr/>
            <p:nvPr/>
          </p:nvSpPr>
          <p:spPr>
            <a:xfrm flipV="1">
              <a:off x="4671948" y="5647062"/>
              <a:ext cx="2679831" cy="247369"/>
            </a:xfrm>
            <a:prstGeom prst="rect">
              <a:avLst/>
            </a:prstGeom>
            <a:solidFill>
              <a:srgbClr val="4818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0" name="Freeform: Shape 49"/>
            <p:cNvSpPr/>
            <p:nvPr/>
          </p:nvSpPr>
          <p:spPr>
            <a:xfrm flipV="1">
              <a:off x="4780907" y="3482491"/>
              <a:ext cx="2461911" cy="2156821"/>
            </a:xfrm>
            <a:custGeom>
              <a:avLst/>
              <a:gdLst>
                <a:gd name="connsiteX0" fmla="*/ 0 w 1959429"/>
                <a:gd name="connsiteY0" fmla="*/ 0 h 2230380"/>
                <a:gd name="connsiteX1" fmla="*/ 1959429 w 1959429"/>
                <a:gd name="connsiteY1" fmla="*/ 0 h 2230380"/>
                <a:gd name="connsiteX2" fmla="*/ 1959429 w 1959429"/>
                <a:gd name="connsiteY2" fmla="*/ 377169 h 2230380"/>
                <a:gd name="connsiteX3" fmla="*/ 1959429 w 1959429"/>
                <a:gd name="connsiteY3" fmla="*/ 891098 h 2230380"/>
                <a:gd name="connsiteX4" fmla="*/ 1959429 w 1959429"/>
                <a:gd name="connsiteY4" fmla="*/ 1247195 h 2230380"/>
                <a:gd name="connsiteX5" fmla="*/ 1895721 w 1959429"/>
                <a:gd name="connsiteY5" fmla="*/ 1401000 h 2230380"/>
                <a:gd name="connsiteX6" fmla="*/ 1886253 w 1959429"/>
                <a:gd name="connsiteY6" fmla="*/ 1407384 h 2230380"/>
                <a:gd name="connsiteX7" fmla="*/ 1874475 w 1959429"/>
                <a:gd name="connsiteY7" fmla="*/ 1429766 h 2230380"/>
                <a:gd name="connsiteX8" fmla="*/ 1843179 w 1959429"/>
                <a:gd name="connsiteY8" fmla="*/ 1468079 h 2230380"/>
                <a:gd name="connsiteX9" fmla="*/ 1152411 w 1959429"/>
                <a:gd name="connsiteY9" fmla="*/ 2158847 h 2230380"/>
                <a:gd name="connsiteX10" fmla="*/ 807016 w 1959429"/>
                <a:gd name="connsiteY10" fmla="*/ 2158847 h 2230380"/>
                <a:gd name="connsiteX11" fmla="*/ 116249 w 1959429"/>
                <a:gd name="connsiteY11" fmla="*/ 1468079 h 2230380"/>
                <a:gd name="connsiteX12" fmla="*/ 84953 w 1959429"/>
                <a:gd name="connsiteY12" fmla="*/ 1429766 h 2230380"/>
                <a:gd name="connsiteX13" fmla="*/ 73173 w 1959429"/>
                <a:gd name="connsiteY13" fmla="*/ 1407381 h 2230380"/>
                <a:gd name="connsiteX14" fmla="*/ 63708 w 1959429"/>
                <a:gd name="connsiteY14" fmla="*/ 1401000 h 2230380"/>
                <a:gd name="connsiteX15" fmla="*/ 0 w 1959429"/>
                <a:gd name="connsiteY15" fmla="*/ 1247195 h 2230380"/>
                <a:gd name="connsiteX16" fmla="*/ 0 w 1959429"/>
                <a:gd name="connsiteY16" fmla="*/ 891098 h 2230380"/>
                <a:gd name="connsiteX17" fmla="*/ 0 w 1959429"/>
                <a:gd name="connsiteY17" fmla="*/ 377169 h 22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9429" h="2230380">
                  <a:moveTo>
                    <a:pt x="0" y="0"/>
                  </a:moveTo>
                  <a:lnTo>
                    <a:pt x="1959429" y="0"/>
                  </a:lnTo>
                  <a:lnTo>
                    <a:pt x="1959429" y="377169"/>
                  </a:lnTo>
                  <a:lnTo>
                    <a:pt x="1959429" y="891098"/>
                  </a:lnTo>
                  <a:lnTo>
                    <a:pt x="1959429" y="1247195"/>
                  </a:lnTo>
                  <a:cubicBezTo>
                    <a:pt x="1959429" y="1307260"/>
                    <a:pt x="1935083" y="1361638"/>
                    <a:pt x="1895721" y="1401000"/>
                  </a:cubicBezTo>
                  <a:lnTo>
                    <a:pt x="1886253" y="1407384"/>
                  </a:lnTo>
                  <a:lnTo>
                    <a:pt x="1874475" y="1429766"/>
                  </a:lnTo>
                  <a:cubicBezTo>
                    <a:pt x="1865533" y="1443309"/>
                    <a:pt x="1855101" y="1456157"/>
                    <a:pt x="1843179" y="1468079"/>
                  </a:cubicBezTo>
                  <a:lnTo>
                    <a:pt x="1152411" y="2158847"/>
                  </a:lnTo>
                  <a:cubicBezTo>
                    <a:pt x="1057033" y="2254225"/>
                    <a:pt x="902394" y="2254225"/>
                    <a:pt x="807016" y="2158847"/>
                  </a:cubicBezTo>
                  <a:lnTo>
                    <a:pt x="116249" y="1468079"/>
                  </a:lnTo>
                  <a:cubicBezTo>
                    <a:pt x="104326" y="1456157"/>
                    <a:pt x="93894" y="1443309"/>
                    <a:pt x="84953" y="1429766"/>
                  </a:cubicBezTo>
                  <a:lnTo>
                    <a:pt x="73173" y="1407381"/>
                  </a:lnTo>
                  <a:lnTo>
                    <a:pt x="63708" y="1401000"/>
                  </a:lnTo>
                  <a:cubicBezTo>
                    <a:pt x="24346" y="1361638"/>
                    <a:pt x="0" y="1307260"/>
                    <a:pt x="0" y="1247195"/>
                  </a:cubicBezTo>
                  <a:lnTo>
                    <a:pt x="0" y="891098"/>
                  </a:lnTo>
                  <a:lnTo>
                    <a:pt x="0" y="377169"/>
                  </a:lnTo>
                  <a:close/>
                </a:path>
              </a:pathLst>
            </a:custGeom>
            <a:solidFill>
              <a:srgbClr val="F1BBE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1" name="Isosceles Triangle 50"/>
            <p:cNvSpPr/>
            <p:nvPr/>
          </p:nvSpPr>
          <p:spPr>
            <a:xfrm flipV="1">
              <a:off x="4915025" y="2709256"/>
              <a:ext cx="2193675" cy="844158"/>
            </a:xfrm>
            <a:prstGeom prst="triangle">
              <a:avLst/>
            </a:prstGeom>
            <a:solidFill>
              <a:srgbClr val="BC0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Arrow: Pentagon 51"/>
            <p:cNvSpPr/>
            <p:nvPr/>
          </p:nvSpPr>
          <p:spPr>
            <a:xfrm rot="16200000">
              <a:off x="5385098" y="3842277"/>
              <a:ext cx="1253529" cy="2350366"/>
            </a:xfrm>
            <a:prstGeom prst="homePlate">
              <a:avLst/>
            </a:prstGeom>
            <a:solidFill>
              <a:srgbClr val="BC00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3" name="Rectangle 52"/>
            <p:cNvSpPr/>
            <p:nvPr/>
          </p:nvSpPr>
          <p:spPr>
            <a:xfrm>
              <a:off x="5980524" y="3482491"/>
              <a:ext cx="62676" cy="940147"/>
            </a:xfrm>
            <a:prstGeom prst="rect">
              <a:avLst/>
            </a:prstGeom>
            <a:solidFill>
              <a:srgbClr val="BC0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p:cNvSpPr txBox="1"/>
            <p:nvPr/>
          </p:nvSpPr>
          <p:spPr>
            <a:xfrm>
              <a:off x="4988559" y="5963979"/>
              <a:ext cx="2084705" cy="200055"/>
            </a:xfrm>
            <a:prstGeom prst="rect">
              <a:avLst/>
            </a:prstGeom>
            <a:noFill/>
          </p:spPr>
          <p:txBody>
            <a:bodyPr wrap="square" rtlCol="0">
              <a:spAutoFit/>
            </a:bodyPr>
            <a:lstStyle/>
            <a:p>
              <a:pPr algn="ctr"/>
              <a:r>
                <a:rPr lang="en-IN" sz="700" spc="600" dirty="0">
                  <a:solidFill>
                    <a:schemeClr val="bg1">
                      <a:alpha val="51000"/>
                    </a:schemeClr>
                  </a:solidFill>
                  <a:effectLst>
                    <a:outerShdw blurRad="63500" algn="ctr" rotWithShape="0">
                      <a:prstClr val="black">
                        <a:alpha val="40000"/>
                      </a:prstClr>
                    </a:outerShdw>
                  </a:effectLst>
                  <a:latin typeface="Nexa Light" panose="02000000000000000000" pitchFamily="50" charset="0"/>
                </a:rPr>
                <a:t>CREATIVE VENUS</a:t>
              </a:r>
              <a:endParaRPr lang="en-IN" sz="700" spc="600" dirty="0">
                <a:solidFill>
                  <a:schemeClr val="bg1">
                    <a:alpha val="51000"/>
                  </a:schemeClr>
                </a:solidFill>
                <a:effectLst>
                  <a:outerShdw blurRad="63500" algn="ctr" rotWithShape="0">
                    <a:prstClr val="black">
                      <a:alpha val="40000"/>
                    </a:prstClr>
                  </a:outerShdw>
                </a:effectLst>
                <a:latin typeface="Nexa Light" panose="02000000000000000000" pitchFamily="50" charset="0"/>
              </a:endParaRPr>
            </a:p>
          </p:txBody>
        </p:sp>
        <p:sp>
          <p:nvSpPr>
            <p:cNvPr id="55" name="Freeform: Shape 54"/>
            <p:cNvSpPr/>
            <p:nvPr/>
          </p:nvSpPr>
          <p:spPr>
            <a:xfrm flipV="1">
              <a:off x="5479113" y="3540779"/>
              <a:ext cx="1065499" cy="2642305"/>
            </a:xfrm>
            <a:custGeom>
              <a:avLst/>
              <a:gdLst>
                <a:gd name="connsiteX0" fmla="*/ 0 w 1959429"/>
                <a:gd name="connsiteY0" fmla="*/ 0 h 2230380"/>
                <a:gd name="connsiteX1" fmla="*/ 1959429 w 1959429"/>
                <a:gd name="connsiteY1" fmla="*/ 0 h 2230380"/>
                <a:gd name="connsiteX2" fmla="*/ 1959429 w 1959429"/>
                <a:gd name="connsiteY2" fmla="*/ 377169 h 2230380"/>
                <a:gd name="connsiteX3" fmla="*/ 1959429 w 1959429"/>
                <a:gd name="connsiteY3" fmla="*/ 891098 h 2230380"/>
                <a:gd name="connsiteX4" fmla="*/ 1959429 w 1959429"/>
                <a:gd name="connsiteY4" fmla="*/ 1247195 h 2230380"/>
                <a:gd name="connsiteX5" fmla="*/ 1895721 w 1959429"/>
                <a:gd name="connsiteY5" fmla="*/ 1401000 h 2230380"/>
                <a:gd name="connsiteX6" fmla="*/ 1886253 w 1959429"/>
                <a:gd name="connsiteY6" fmla="*/ 1407384 h 2230380"/>
                <a:gd name="connsiteX7" fmla="*/ 1874475 w 1959429"/>
                <a:gd name="connsiteY7" fmla="*/ 1429766 h 2230380"/>
                <a:gd name="connsiteX8" fmla="*/ 1843179 w 1959429"/>
                <a:gd name="connsiteY8" fmla="*/ 1468079 h 2230380"/>
                <a:gd name="connsiteX9" fmla="*/ 1152411 w 1959429"/>
                <a:gd name="connsiteY9" fmla="*/ 2158847 h 2230380"/>
                <a:gd name="connsiteX10" fmla="*/ 807016 w 1959429"/>
                <a:gd name="connsiteY10" fmla="*/ 2158847 h 2230380"/>
                <a:gd name="connsiteX11" fmla="*/ 116249 w 1959429"/>
                <a:gd name="connsiteY11" fmla="*/ 1468079 h 2230380"/>
                <a:gd name="connsiteX12" fmla="*/ 84953 w 1959429"/>
                <a:gd name="connsiteY12" fmla="*/ 1429766 h 2230380"/>
                <a:gd name="connsiteX13" fmla="*/ 73173 w 1959429"/>
                <a:gd name="connsiteY13" fmla="*/ 1407381 h 2230380"/>
                <a:gd name="connsiteX14" fmla="*/ 63708 w 1959429"/>
                <a:gd name="connsiteY14" fmla="*/ 1401000 h 2230380"/>
                <a:gd name="connsiteX15" fmla="*/ 0 w 1959429"/>
                <a:gd name="connsiteY15" fmla="*/ 1247195 h 2230380"/>
                <a:gd name="connsiteX16" fmla="*/ 0 w 1959429"/>
                <a:gd name="connsiteY16" fmla="*/ 891098 h 2230380"/>
                <a:gd name="connsiteX17" fmla="*/ 0 w 1959429"/>
                <a:gd name="connsiteY17" fmla="*/ 377169 h 22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9429" h="2230380">
                  <a:moveTo>
                    <a:pt x="0" y="0"/>
                  </a:moveTo>
                  <a:lnTo>
                    <a:pt x="1959429" y="0"/>
                  </a:lnTo>
                  <a:lnTo>
                    <a:pt x="1959429" y="377169"/>
                  </a:lnTo>
                  <a:lnTo>
                    <a:pt x="1959429" y="891098"/>
                  </a:lnTo>
                  <a:lnTo>
                    <a:pt x="1959429" y="1247195"/>
                  </a:lnTo>
                  <a:cubicBezTo>
                    <a:pt x="1959429" y="1307260"/>
                    <a:pt x="1935083" y="1361638"/>
                    <a:pt x="1895721" y="1401000"/>
                  </a:cubicBezTo>
                  <a:lnTo>
                    <a:pt x="1886253" y="1407384"/>
                  </a:lnTo>
                  <a:lnTo>
                    <a:pt x="1874475" y="1429766"/>
                  </a:lnTo>
                  <a:cubicBezTo>
                    <a:pt x="1865533" y="1443309"/>
                    <a:pt x="1855101" y="1456157"/>
                    <a:pt x="1843179" y="1468079"/>
                  </a:cubicBezTo>
                  <a:lnTo>
                    <a:pt x="1152411" y="2158847"/>
                  </a:lnTo>
                  <a:cubicBezTo>
                    <a:pt x="1057033" y="2254225"/>
                    <a:pt x="902394" y="2254225"/>
                    <a:pt x="807016" y="2158847"/>
                  </a:cubicBezTo>
                  <a:lnTo>
                    <a:pt x="116249" y="1468079"/>
                  </a:lnTo>
                  <a:cubicBezTo>
                    <a:pt x="104326" y="1456157"/>
                    <a:pt x="93894" y="1443309"/>
                    <a:pt x="84953" y="1429766"/>
                  </a:cubicBezTo>
                  <a:lnTo>
                    <a:pt x="73173" y="1407381"/>
                  </a:lnTo>
                  <a:lnTo>
                    <a:pt x="63708" y="1401000"/>
                  </a:lnTo>
                  <a:cubicBezTo>
                    <a:pt x="24346" y="1361638"/>
                    <a:pt x="0" y="1307260"/>
                    <a:pt x="0" y="1247195"/>
                  </a:cubicBezTo>
                  <a:lnTo>
                    <a:pt x="0" y="891098"/>
                  </a:lnTo>
                  <a:lnTo>
                    <a:pt x="0" y="37716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p:cNvSpPr/>
            <p:nvPr/>
          </p:nvSpPr>
          <p:spPr>
            <a:xfrm>
              <a:off x="6615320" y="2216341"/>
              <a:ext cx="384410" cy="56856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p:cNvSpPr/>
            <p:nvPr/>
          </p:nvSpPr>
          <p:spPr>
            <a:xfrm>
              <a:off x="6615642" y="4332111"/>
              <a:ext cx="384410" cy="56856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TextBox 59"/>
            <p:cNvSpPr txBox="1"/>
            <p:nvPr/>
          </p:nvSpPr>
          <p:spPr>
            <a:xfrm>
              <a:off x="5007609" y="876780"/>
              <a:ext cx="2084705" cy="200055"/>
            </a:xfrm>
            <a:prstGeom prst="rect">
              <a:avLst/>
            </a:prstGeom>
            <a:noFill/>
          </p:spPr>
          <p:txBody>
            <a:bodyPr wrap="square" rtlCol="0">
              <a:spAutoFit/>
            </a:bodyPr>
            <a:lstStyle/>
            <a:p>
              <a:pPr algn="ctr"/>
              <a:r>
                <a:rPr lang="en-IN" sz="700" spc="600" dirty="0">
                  <a:solidFill>
                    <a:schemeClr val="bg1">
                      <a:alpha val="70000"/>
                    </a:schemeClr>
                  </a:solidFill>
                  <a:effectLst>
                    <a:outerShdw blurRad="63500" algn="ctr" rotWithShape="0">
                      <a:prstClr val="black">
                        <a:alpha val="40000"/>
                      </a:prstClr>
                    </a:outerShdw>
                  </a:effectLst>
                  <a:latin typeface="Nexa Light" panose="02000000000000000000" pitchFamily="50" charset="0"/>
                </a:rPr>
                <a:t>HOUR GLASS</a:t>
              </a:r>
              <a:endParaRPr lang="en-IN" sz="700" spc="600" dirty="0">
                <a:solidFill>
                  <a:schemeClr val="bg1">
                    <a:alpha val="70000"/>
                  </a:schemeClr>
                </a:solidFill>
                <a:effectLst>
                  <a:outerShdw blurRad="63500" algn="ctr" rotWithShape="0">
                    <a:prstClr val="black">
                      <a:alpha val="40000"/>
                    </a:prstClr>
                  </a:outerShdw>
                </a:effectLst>
                <a:latin typeface="Nexa Light" panose="02000000000000000000" pitchFamily="50" charset="0"/>
              </a:endParaRPr>
            </a:p>
          </p:txBody>
        </p:sp>
        <p:sp>
          <p:nvSpPr>
            <p:cNvPr id="54" name="Freeform: Shape 53"/>
            <p:cNvSpPr/>
            <p:nvPr/>
          </p:nvSpPr>
          <p:spPr>
            <a:xfrm>
              <a:off x="5479113" y="832435"/>
              <a:ext cx="1065499" cy="2700595"/>
            </a:xfrm>
            <a:custGeom>
              <a:avLst/>
              <a:gdLst>
                <a:gd name="connsiteX0" fmla="*/ 0 w 1959429"/>
                <a:gd name="connsiteY0" fmla="*/ 0 h 2230380"/>
                <a:gd name="connsiteX1" fmla="*/ 1959429 w 1959429"/>
                <a:gd name="connsiteY1" fmla="*/ 0 h 2230380"/>
                <a:gd name="connsiteX2" fmla="*/ 1959429 w 1959429"/>
                <a:gd name="connsiteY2" fmla="*/ 377169 h 2230380"/>
                <a:gd name="connsiteX3" fmla="*/ 1959429 w 1959429"/>
                <a:gd name="connsiteY3" fmla="*/ 891098 h 2230380"/>
                <a:gd name="connsiteX4" fmla="*/ 1959429 w 1959429"/>
                <a:gd name="connsiteY4" fmla="*/ 1247195 h 2230380"/>
                <a:gd name="connsiteX5" fmla="*/ 1895721 w 1959429"/>
                <a:gd name="connsiteY5" fmla="*/ 1401000 h 2230380"/>
                <a:gd name="connsiteX6" fmla="*/ 1886253 w 1959429"/>
                <a:gd name="connsiteY6" fmla="*/ 1407384 h 2230380"/>
                <a:gd name="connsiteX7" fmla="*/ 1874475 w 1959429"/>
                <a:gd name="connsiteY7" fmla="*/ 1429766 h 2230380"/>
                <a:gd name="connsiteX8" fmla="*/ 1843179 w 1959429"/>
                <a:gd name="connsiteY8" fmla="*/ 1468079 h 2230380"/>
                <a:gd name="connsiteX9" fmla="*/ 1152411 w 1959429"/>
                <a:gd name="connsiteY9" fmla="*/ 2158847 h 2230380"/>
                <a:gd name="connsiteX10" fmla="*/ 807016 w 1959429"/>
                <a:gd name="connsiteY10" fmla="*/ 2158847 h 2230380"/>
                <a:gd name="connsiteX11" fmla="*/ 116249 w 1959429"/>
                <a:gd name="connsiteY11" fmla="*/ 1468079 h 2230380"/>
                <a:gd name="connsiteX12" fmla="*/ 84953 w 1959429"/>
                <a:gd name="connsiteY12" fmla="*/ 1429766 h 2230380"/>
                <a:gd name="connsiteX13" fmla="*/ 73173 w 1959429"/>
                <a:gd name="connsiteY13" fmla="*/ 1407381 h 2230380"/>
                <a:gd name="connsiteX14" fmla="*/ 63708 w 1959429"/>
                <a:gd name="connsiteY14" fmla="*/ 1401000 h 2230380"/>
                <a:gd name="connsiteX15" fmla="*/ 0 w 1959429"/>
                <a:gd name="connsiteY15" fmla="*/ 1247195 h 2230380"/>
                <a:gd name="connsiteX16" fmla="*/ 0 w 1959429"/>
                <a:gd name="connsiteY16" fmla="*/ 891098 h 2230380"/>
                <a:gd name="connsiteX17" fmla="*/ 0 w 1959429"/>
                <a:gd name="connsiteY17" fmla="*/ 377169 h 22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59429" h="2230380">
                  <a:moveTo>
                    <a:pt x="0" y="0"/>
                  </a:moveTo>
                  <a:lnTo>
                    <a:pt x="1959429" y="0"/>
                  </a:lnTo>
                  <a:lnTo>
                    <a:pt x="1959429" y="377169"/>
                  </a:lnTo>
                  <a:lnTo>
                    <a:pt x="1959429" y="891098"/>
                  </a:lnTo>
                  <a:lnTo>
                    <a:pt x="1959429" y="1247195"/>
                  </a:lnTo>
                  <a:cubicBezTo>
                    <a:pt x="1959429" y="1307260"/>
                    <a:pt x="1935083" y="1361638"/>
                    <a:pt x="1895721" y="1401000"/>
                  </a:cubicBezTo>
                  <a:lnTo>
                    <a:pt x="1886253" y="1407384"/>
                  </a:lnTo>
                  <a:lnTo>
                    <a:pt x="1874475" y="1429766"/>
                  </a:lnTo>
                  <a:cubicBezTo>
                    <a:pt x="1865533" y="1443309"/>
                    <a:pt x="1855101" y="1456157"/>
                    <a:pt x="1843179" y="1468079"/>
                  </a:cubicBezTo>
                  <a:lnTo>
                    <a:pt x="1152411" y="2158847"/>
                  </a:lnTo>
                  <a:cubicBezTo>
                    <a:pt x="1057033" y="2254225"/>
                    <a:pt x="902394" y="2254225"/>
                    <a:pt x="807016" y="2158847"/>
                  </a:cubicBezTo>
                  <a:lnTo>
                    <a:pt x="116249" y="1468079"/>
                  </a:lnTo>
                  <a:cubicBezTo>
                    <a:pt x="104326" y="1456157"/>
                    <a:pt x="93894" y="1443309"/>
                    <a:pt x="84953" y="1429766"/>
                  </a:cubicBezTo>
                  <a:lnTo>
                    <a:pt x="73173" y="1407381"/>
                  </a:lnTo>
                  <a:lnTo>
                    <a:pt x="63708" y="1401000"/>
                  </a:lnTo>
                  <a:cubicBezTo>
                    <a:pt x="24346" y="1361638"/>
                    <a:pt x="0" y="1307260"/>
                    <a:pt x="0" y="1247195"/>
                  </a:cubicBezTo>
                  <a:lnTo>
                    <a:pt x="0" y="891098"/>
                  </a:lnTo>
                  <a:lnTo>
                    <a:pt x="0" y="37716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2318539" y="2183939"/>
            <a:ext cx="7540409" cy="2975887"/>
            <a:chOff x="2201632" y="2212967"/>
            <a:chExt cx="7540409" cy="2975887"/>
          </a:xfrm>
        </p:grpSpPr>
        <p:grpSp>
          <p:nvGrpSpPr>
            <p:cNvPr id="37" name="Group 36"/>
            <p:cNvGrpSpPr/>
            <p:nvPr/>
          </p:nvGrpSpPr>
          <p:grpSpPr>
            <a:xfrm>
              <a:off x="7902351" y="2212967"/>
              <a:ext cx="1839690" cy="2975886"/>
              <a:chOff x="7162125" y="2212967"/>
              <a:chExt cx="1839690" cy="2975886"/>
            </a:xfrm>
          </p:grpSpPr>
          <p:sp>
            <p:nvSpPr>
              <p:cNvPr id="31" name="Rectangle: Rounded Corners 30"/>
              <p:cNvSpPr/>
              <p:nvPr/>
            </p:nvSpPr>
            <p:spPr>
              <a:xfrm>
                <a:off x="7482351" y="2212967"/>
                <a:ext cx="1510392" cy="1495877"/>
              </a:xfrm>
              <a:prstGeom prst="roundRect">
                <a:avLst>
                  <a:gd name="adj" fmla="val 50000"/>
                </a:avLst>
              </a:prstGeom>
              <a:solidFill>
                <a:srgbClr val="83C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Shape 20"/>
              <p:cNvSpPr/>
              <p:nvPr/>
            </p:nvSpPr>
            <p:spPr>
              <a:xfrm flipH="1" flipV="1">
                <a:off x="7162125" y="4622796"/>
                <a:ext cx="1839690" cy="566057"/>
              </a:xfrm>
              <a:custGeom>
                <a:avLst/>
                <a:gdLst>
                  <a:gd name="connsiteX0" fmla="*/ 0 w 1839690"/>
                  <a:gd name="connsiteY0" fmla="*/ 566057 h 566057"/>
                  <a:gd name="connsiteX1" fmla="*/ 1528249 w 1839690"/>
                  <a:gd name="connsiteY1" fmla="*/ 566057 h 566057"/>
                  <a:gd name="connsiteX2" fmla="*/ 1800391 w 1839690"/>
                  <a:gd name="connsiteY2" fmla="*/ 1 h 566057"/>
                  <a:gd name="connsiteX3" fmla="*/ 1839690 w 1839690"/>
                  <a:gd name="connsiteY3" fmla="*/ 1 h 566057"/>
                  <a:gd name="connsiteX4" fmla="*/ 1839689 w 1839690"/>
                  <a:gd name="connsiteY4" fmla="*/ 0 h 566057"/>
                  <a:gd name="connsiteX5" fmla="*/ 518882 w 1839690"/>
                  <a:gd name="connsiteY5" fmla="*/ 0 h 56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90" h="566057">
                    <a:moveTo>
                      <a:pt x="0" y="566057"/>
                    </a:moveTo>
                    <a:lnTo>
                      <a:pt x="1528249" y="566057"/>
                    </a:lnTo>
                    <a:lnTo>
                      <a:pt x="1800391" y="1"/>
                    </a:lnTo>
                    <a:lnTo>
                      <a:pt x="1839690" y="1"/>
                    </a:lnTo>
                    <a:lnTo>
                      <a:pt x="1839689" y="0"/>
                    </a:lnTo>
                    <a:lnTo>
                      <a:pt x="518882" y="0"/>
                    </a:lnTo>
                    <a:close/>
                  </a:path>
                </a:pathLst>
              </a:custGeom>
              <a:solidFill>
                <a:srgbClr val="38621C"/>
              </a:solidFill>
              <a:ln>
                <a:noFill/>
              </a:ln>
              <a:effectLst>
                <a:reflection blurRad="12700" stA="52000" endA="300" endPos="6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a:off x="7486887" y="2960913"/>
                <a:ext cx="1510392" cy="1661882"/>
              </a:xfrm>
              <a:prstGeom prst="rect">
                <a:avLst/>
              </a:prstGeom>
              <a:gradFill>
                <a:gsLst>
                  <a:gs pos="0">
                    <a:srgbClr val="A0D979"/>
                  </a:gs>
                  <a:gs pos="100000">
                    <a:srgbClr val="5DA2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6" name="Group 35"/>
            <p:cNvGrpSpPr/>
            <p:nvPr/>
          </p:nvGrpSpPr>
          <p:grpSpPr>
            <a:xfrm>
              <a:off x="6585517" y="2212968"/>
              <a:ext cx="1645455" cy="2975885"/>
              <a:chOff x="5845291" y="2212968"/>
              <a:chExt cx="1645455" cy="2975885"/>
            </a:xfrm>
          </p:grpSpPr>
          <p:sp>
            <p:nvSpPr>
              <p:cNvPr id="30" name="Rectangle: Rounded Corners 29"/>
              <p:cNvSpPr/>
              <p:nvPr/>
            </p:nvSpPr>
            <p:spPr>
              <a:xfrm>
                <a:off x="5980354" y="2212968"/>
                <a:ext cx="1510392" cy="1495877"/>
              </a:xfrm>
              <a:prstGeom prst="roundRect">
                <a:avLst>
                  <a:gd name="adj" fmla="val 50000"/>
                </a:avLst>
              </a:prstGeom>
              <a:solidFill>
                <a:srgbClr val="E795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reeform: Shape 19"/>
              <p:cNvSpPr/>
              <p:nvPr/>
            </p:nvSpPr>
            <p:spPr>
              <a:xfrm flipH="1" flipV="1">
                <a:off x="5845291" y="4622796"/>
                <a:ext cx="1623678" cy="566057"/>
              </a:xfrm>
              <a:custGeom>
                <a:avLst/>
                <a:gdLst>
                  <a:gd name="connsiteX0" fmla="*/ 0 w 1660646"/>
                  <a:gd name="connsiteY0" fmla="*/ 566057 h 566057"/>
                  <a:gd name="connsiteX1" fmla="*/ 1520375 w 1660646"/>
                  <a:gd name="connsiteY1" fmla="*/ 566057 h 566057"/>
                  <a:gd name="connsiteX2" fmla="*/ 1660646 w 1660646"/>
                  <a:gd name="connsiteY2" fmla="*/ 4971 h 566057"/>
                  <a:gd name="connsiteX3" fmla="*/ 1658256 w 1660646"/>
                  <a:gd name="connsiteY3" fmla="*/ 0 h 566057"/>
                  <a:gd name="connsiteX4" fmla="*/ 272143 w 1660646"/>
                  <a:gd name="connsiteY4" fmla="*/ 0 h 566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646" h="566057">
                    <a:moveTo>
                      <a:pt x="0" y="566057"/>
                    </a:moveTo>
                    <a:lnTo>
                      <a:pt x="1520375" y="566057"/>
                    </a:lnTo>
                    <a:lnTo>
                      <a:pt x="1660646" y="4971"/>
                    </a:lnTo>
                    <a:lnTo>
                      <a:pt x="1658256" y="0"/>
                    </a:lnTo>
                    <a:lnTo>
                      <a:pt x="272143" y="0"/>
                    </a:lnTo>
                    <a:close/>
                  </a:path>
                </a:pathLst>
              </a:custGeom>
              <a:solidFill>
                <a:srgbClr val="995B01"/>
              </a:solidFill>
              <a:ln>
                <a:noFill/>
              </a:ln>
              <a:effectLst>
                <a:reflection blurRad="12700" stA="52000" endA="300" endPos="6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5971960" y="2960913"/>
                <a:ext cx="1510392" cy="1661882"/>
              </a:xfrm>
              <a:prstGeom prst="rect">
                <a:avLst/>
              </a:prstGeom>
              <a:gradFill>
                <a:gsLst>
                  <a:gs pos="0">
                    <a:srgbClr val="FEAA2E"/>
                  </a:gs>
                  <a:gs pos="100000">
                    <a:srgbClr val="BF720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34"/>
            <p:cNvGrpSpPr/>
            <p:nvPr/>
          </p:nvGrpSpPr>
          <p:grpSpPr>
            <a:xfrm>
              <a:off x="5216296" y="2212970"/>
              <a:ext cx="1519476" cy="2975883"/>
              <a:chOff x="4476070" y="2212970"/>
              <a:chExt cx="1519476" cy="2975883"/>
            </a:xfrm>
          </p:grpSpPr>
          <p:sp>
            <p:nvSpPr>
              <p:cNvPr id="29" name="Rectangle: Rounded Corners 28"/>
              <p:cNvSpPr/>
              <p:nvPr/>
            </p:nvSpPr>
            <p:spPr>
              <a:xfrm>
                <a:off x="4476070" y="2212970"/>
                <a:ext cx="1510392" cy="1495877"/>
              </a:xfrm>
              <a:prstGeom prst="roundRect">
                <a:avLst>
                  <a:gd name="adj" fmla="val 50000"/>
                </a:avLst>
              </a:prstGeom>
              <a:solidFill>
                <a:srgbClr val="D34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rapezoid 13"/>
              <p:cNvSpPr/>
              <p:nvPr/>
            </p:nvSpPr>
            <p:spPr>
              <a:xfrm flipV="1">
                <a:off x="4484916" y="4622796"/>
                <a:ext cx="1510630" cy="566057"/>
              </a:xfrm>
              <a:prstGeom prst="trapezoid">
                <a:avLst/>
              </a:prstGeom>
              <a:solidFill>
                <a:srgbClr val="83133B"/>
              </a:solidFill>
              <a:ln>
                <a:noFill/>
              </a:ln>
              <a:effectLst>
                <a:reflection blurRad="12700" stA="52000" endA="300" endPos="6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4483333" y="2960913"/>
                <a:ext cx="1510392" cy="1661882"/>
              </a:xfrm>
              <a:prstGeom prst="rect">
                <a:avLst/>
              </a:prstGeom>
              <a:gradFill>
                <a:gsLst>
                  <a:gs pos="0">
                    <a:srgbClr val="EA6C99"/>
                  </a:gs>
                  <a:gs pos="100000">
                    <a:srgbClr val="B21A5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p:cNvGrpSpPr/>
            <p:nvPr/>
          </p:nvGrpSpPr>
          <p:grpSpPr>
            <a:xfrm>
              <a:off x="3701650" y="2212972"/>
              <a:ext cx="1671020" cy="2975882"/>
              <a:chOff x="2961424" y="2212972"/>
              <a:chExt cx="1671020" cy="2975882"/>
            </a:xfrm>
          </p:grpSpPr>
          <p:sp>
            <p:nvSpPr>
              <p:cNvPr id="15" name="Freeform: Shape 14"/>
              <p:cNvSpPr/>
              <p:nvPr/>
            </p:nvSpPr>
            <p:spPr>
              <a:xfrm flipV="1">
                <a:off x="2971798" y="4622797"/>
                <a:ext cx="1660646" cy="566057"/>
              </a:xfrm>
              <a:custGeom>
                <a:avLst/>
                <a:gdLst>
                  <a:gd name="connsiteX0" fmla="*/ 0 w 1660646"/>
                  <a:gd name="connsiteY0" fmla="*/ 566057 h 566057"/>
                  <a:gd name="connsiteX1" fmla="*/ 1520375 w 1660646"/>
                  <a:gd name="connsiteY1" fmla="*/ 566057 h 566057"/>
                  <a:gd name="connsiteX2" fmla="*/ 1660646 w 1660646"/>
                  <a:gd name="connsiteY2" fmla="*/ 4971 h 566057"/>
                  <a:gd name="connsiteX3" fmla="*/ 1658256 w 1660646"/>
                  <a:gd name="connsiteY3" fmla="*/ 0 h 566057"/>
                  <a:gd name="connsiteX4" fmla="*/ 272143 w 1660646"/>
                  <a:gd name="connsiteY4" fmla="*/ 0 h 566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0646" h="566057">
                    <a:moveTo>
                      <a:pt x="0" y="566057"/>
                    </a:moveTo>
                    <a:lnTo>
                      <a:pt x="1520375" y="566057"/>
                    </a:lnTo>
                    <a:lnTo>
                      <a:pt x="1660646" y="4971"/>
                    </a:lnTo>
                    <a:lnTo>
                      <a:pt x="1658256" y="0"/>
                    </a:lnTo>
                    <a:lnTo>
                      <a:pt x="272143" y="0"/>
                    </a:lnTo>
                    <a:close/>
                  </a:path>
                </a:pathLst>
              </a:custGeom>
              <a:solidFill>
                <a:srgbClr val="52016B"/>
              </a:solidFill>
              <a:ln>
                <a:noFill/>
              </a:ln>
              <a:effectLst>
                <a:reflection blurRad="12700" stA="52000" endA="300" endPos="6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Rounded Corners 32"/>
              <p:cNvSpPr/>
              <p:nvPr/>
            </p:nvSpPr>
            <p:spPr>
              <a:xfrm>
                <a:off x="2961424" y="2212972"/>
                <a:ext cx="1510392" cy="1495877"/>
              </a:xfrm>
              <a:prstGeom prst="roundRect">
                <a:avLst>
                  <a:gd name="adj" fmla="val 50000"/>
                </a:avLst>
              </a:prstGeom>
              <a:solidFill>
                <a:srgbClr val="8B02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2979004" y="2960913"/>
                <a:ext cx="1510392" cy="1661882"/>
              </a:xfrm>
              <a:prstGeom prst="rect">
                <a:avLst/>
              </a:prstGeom>
              <a:gradFill>
                <a:gsLst>
                  <a:gs pos="0">
                    <a:srgbClr val="AE02E4"/>
                  </a:gs>
                  <a:gs pos="100000">
                    <a:srgbClr val="7A02A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Rectangle: Rounded Corners 27"/>
            <p:cNvSpPr/>
            <p:nvPr/>
          </p:nvSpPr>
          <p:spPr>
            <a:xfrm>
              <a:off x="3701707" y="2212972"/>
              <a:ext cx="1510392" cy="1495877"/>
            </a:xfrm>
            <a:prstGeom prst="roundRect">
              <a:avLst>
                <a:gd name="adj" fmla="val 50000"/>
              </a:avLst>
            </a:prstGeom>
            <a:solidFill>
              <a:srgbClr val="9B02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p:cNvGrpSpPr/>
            <p:nvPr/>
          </p:nvGrpSpPr>
          <p:grpSpPr>
            <a:xfrm>
              <a:off x="2201632" y="2212974"/>
              <a:ext cx="1839690" cy="2975879"/>
              <a:chOff x="1461406" y="2212974"/>
              <a:chExt cx="1839690" cy="2975879"/>
            </a:xfrm>
          </p:grpSpPr>
          <p:sp>
            <p:nvSpPr>
              <p:cNvPr id="17" name="Freeform: Shape 16"/>
              <p:cNvSpPr/>
              <p:nvPr/>
            </p:nvSpPr>
            <p:spPr>
              <a:xfrm flipV="1">
                <a:off x="1461406" y="4622796"/>
                <a:ext cx="1839690" cy="566057"/>
              </a:xfrm>
              <a:custGeom>
                <a:avLst/>
                <a:gdLst>
                  <a:gd name="connsiteX0" fmla="*/ 0 w 1839690"/>
                  <a:gd name="connsiteY0" fmla="*/ 566057 h 566057"/>
                  <a:gd name="connsiteX1" fmla="*/ 1528249 w 1839690"/>
                  <a:gd name="connsiteY1" fmla="*/ 566057 h 566057"/>
                  <a:gd name="connsiteX2" fmla="*/ 1800391 w 1839690"/>
                  <a:gd name="connsiteY2" fmla="*/ 1 h 566057"/>
                  <a:gd name="connsiteX3" fmla="*/ 1839690 w 1839690"/>
                  <a:gd name="connsiteY3" fmla="*/ 1 h 566057"/>
                  <a:gd name="connsiteX4" fmla="*/ 1839689 w 1839690"/>
                  <a:gd name="connsiteY4" fmla="*/ 0 h 566057"/>
                  <a:gd name="connsiteX5" fmla="*/ 518882 w 1839690"/>
                  <a:gd name="connsiteY5" fmla="*/ 0 h 566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9690" h="566057">
                    <a:moveTo>
                      <a:pt x="0" y="566057"/>
                    </a:moveTo>
                    <a:lnTo>
                      <a:pt x="1528249" y="566057"/>
                    </a:lnTo>
                    <a:lnTo>
                      <a:pt x="1800391" y="1"/>
                    </a:lnTo>
                    <a:lnTo>
                      <a:pt x="1839690" y="1"/>
                    </a:lnTo>
                    <a:lnTo>
                      <a:pt x="1839689" y="0"/>
                    </a:lnTo>
                    <a:lnTo>
                      <a:pt x="518882" y="0"/>
                    </a:lnTo>
                    <a:close/>
                  </a:path>
                </a:pathLst>
              </a:custGeom>
              <a:solidFill>
                <a:srgbClr val="2A0173"/>
              </a:solidFill>
              <a:ln>
                <a:noFill/>
              </a:ln>
              <a:effectLst>
                <a:reflection blurRad="12700" stA="52000" endA="300" endPos="6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p:cNvSpPr/>
              <p:nvPr/>
            </p:nvSpPr>
            <p:spPr>
              <a:xfrm>
                <a:off x="1461406" y="2212974"/>
                <a:ext cx="1510392" cy="1495877"/>
              </a:xfrm>
              <a:prstGeom prst="roundRect">
                <a:avLst>
                  <a:gd name="adj" fmla="val 50000"/>
                </a:avLst>
              </a:prstGeom>
              <a:solidFill>
                <a:srgbClr val="7D4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Rectangle 21"/>
              <p:cNvSpPr/>
              <p:nvPr/>
            </p:nvSpPr>
            <p:spPr>
              <a:xfrm>
                <a:off x="1461406" y="2960914"/>
                <a:ext cx="1510392" cy="1661882"/>
              </a:xfrm>
              <a:prstGeom prst="rect">
                <a:avLst/>
              </a:prstGeom>
              <a:gradFill flip="none" rotWithShape="1">
                <a:gsLst>
                  <a:gs pos="0">
                    <a:srgbClr val="AE82FE"/>
                  </a:gs>
                  <a:gs pos="100000">
                    <a:srgbClr val="3A01A1"/>
                  </a:gs>
                </a:gsLst>
                <a:lin ang="5400000" scaled="1"/>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 name="Rectangle 23"/>
            <p:cNvSpPr/>
            <p:nvPr/>
          </p:nvSpPr>
          <p:spPr>
            <a:xfrm>
              <a:off x="3719287" y="2960913"/>
              <a:ext cx="1510392" cy="1661882"/>
            </a:xfrm>
            <a:prstGeom prst="rect">
              <a:avLst/>
            </a:prstGeom>
            <a:gradFill>
              <a:gsLst>
                <a:gs pos="0">
                  <a:srgbClr val="AE02E4"/>
                </a:gs>
                <a:gs pos="100000">
                  <a:srgbClr val="7A02A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Graphic 38"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54270" y="3130473"/>
              <a:ext cx="360000" cy="360000"/>
            </a:xfrm>
            <a:prstGeom prst="rect">
              <a:avLst/>
            </a:prstGeom>
          </p:spPr>
        </p:pic>
        <p:pic>
          <p:nvPicPr>
            <p:cNvPr id="41" name="Graphic 40" descr="Monito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998" y="3131702"/>
              <a:ext cx="360000" cy="360000"/>
            </a:xfrm>
            <a:prstGeom prst="rect">
              <a:avLst/>
            </a:prstGeom>
          </p:spPr>
        </p:pic>
        <p:pic>
          <p:nvPicPr>
            <p:cNvPr id="43" name="Graphic 42" descr="Smart Phon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2287" y="3130473"/>
              <a:ext cx="360000" cy="360000"/>
            </a:xfrm>
            <a:prstGeom prst="rect">
              <a:avLst/>
            </a:prstGeom>
          </p:spPr>
        </p:pic>
        <p:pic>
          <p:nvPicPr>
            <p:cNvPr id="45" name="Graphic 44" descr="Table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5133" y="3130473"/>
              <a:ext cx="360000" cy="360000"/>
            </a:xfrm>
            <a:prstGeom prst="rect">
              <a:avLst/>
            </a:prstGeom>
          </p:spPr>
        </p:pic>
        <p:pic>
          <p:nvPicPr>
            <p:cNvPr id="47" name="Graphic 46" descr="Compute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4127" y="3130473"/>
              <a:ext cx="360000" cy="360000"/>
            </a:xfrm>
            <a:prstGeom prst="rect">
              <a:avLst/>
            </a:prstGeom>
          </p:spPr>
        </p:pic>
        <p:sp>
          <p:nvSpPr>
            <p:cNvPr id="48" name="TextBox 47"/>
            <p:cNvSpPr txBox="1"/>
            <p:nvPr/>
          </p:nvSpPr>
          <p:spPr>
            <a:xfrm>
              <a:off x="2632598" y="2406914"/>
              <a:ext cx="627702" cy="261610"/>
            </a:xfrm>
            <a:prstGeom prst="rect">
              <a:avLst/>
            </a:prstGeom>
            <a:noFill/>
          </p:spPr>
          <p:txBody>
            <a:bodyPr wrap="square" rtlCol="0">
              <a:spAutoFit/>
            </a:bodyPr>
            <a:lstStyle/>
            <a:p>
              <a:pPr algn="ctr"/>
              <a:r>
                <a:rPr lang="en-IN" sz="1050" dirty="0">
                  <a:solidFill>
                    <a:schemeClr val="bg1"/>
                  </a:solidFill>
                  <a:latin typeface="Eurostile BQ" pitchFamily="50" charset="0"/>
                </a:rPr>
                <a:t>01</a:t>
              </a:r>
              <a:endParaRPr lang="en-IN" sz="1050" dirty="0">
                <a:solidFill>
                  <a:schemeClr val="bg1"/>
                </a:solidFill>
                <a:latin typeface="Eurostile BQ" pitchFamily="50" charset="0"/>
              </a:endParaRPr>
            </a:p>
          </p:txBody>
        </p:sp>
        <p:sp>
          <p:nvSpPr>
            <p:cNvPr id="50" name="TextBox 49"/>
            <p:cNvSpPr txBox="1"/>
            <p:nvPr/>
          </p:nvSpPr>
          <p:spPr>
            <a:xfrm>
              <a:off x="4144870" y="2406914"/>
              <a:ext cx="627702" cy="261610"/>
            </a:xfrm>
            <a:prstGeom prst="rect">
              <a:avLst/>
            </a:prstGeom>
            <a:noFill/>
          </p:spPr>
          <p:txBody>
            <a:bodyPr wrap="square" rtlCol="0">
              <a:spAutoFit/>
            </a:bodyPr>
            <a:lstStyle/>
            <a:p>
              <a:pPr algn="ctr"/>
              <a:r>
                <a:rPr lang="en-IN" sz="1050" dirty="0">
                  <a:solidFill>
                    <a:schemeClr val="bg1"/>
                  </a:solidFill>
                  <a:latin typeface="Eurostile BQ" pitchFamily="50" charset="0"/>
                </a:rPr>
                <a:t>02</a:t>
              </a:r>
              <a:endParaRPr lang="en-IN" sz="1050" dirty="0">
                <a:solidFill>
                  <a:schemeClr val="bg1"/>
                </a:solidFill>
                <a:latin typeface="Eurostile BQ" pitchFamily="50" charset="0"/>
              </a:endParaRPr>
            </a:p>
          </p:txBody>
        </p:sp>
        <p:sp>
          <p:nvSpPr>
            <p:cNvPr id="51" name="TextBox 50"/>
            <p:cNvSpPr txBox="1"/>
            <p:nvPr/>
          </p:nvSpPr>
          <p:spPr>
            <a:xfrm>
              <a:off x="5657142" y="2406914"/>
              <a:ext cx="627702" cy="261610"/>
            </a:xfrm>
            <a:prstGeom prst="rect">
              <a:avLst/>
            </a:prstGeom>
            <a:noFill/>
          </p:spPr>
          <p:txBody>
            <a:bodyPr wrap="square" rtlCol="0">
              <a:spAutoFit/>
            </a:bodyPr>
            <a:lstStyle/>
            <a:p>
              <a:pPr algn="ctr"/>
              <a:r>
                <a:rPr lang="en-IN" sz="1050" dirty="0">
                  <a:solidFill>
                    <a:schemeClr val="bg1"/>
                  </a:solidFill>
                  <a:latin typeface="Eurostile BQ" pitchFamily="50" charset="0"/>
                </a:rPr>
                <a:t>03</a:t>
              </a:r>
              <a:endParaRPr lang="en-IN" sz="1050" dirty="0">
                <a:solidFill>
                  <a:schemeClr val="bg1"/>
                </a:solidFill>
                <a:latin typeface="Eurostile BQ" pitchFamily="50" charset="0"/>
              </a:endParaRPr>
            </a:p>
          </p:txBody>
        </p:sp>
        <p:sp>
          <p:nvSpPr>
            <p:cNvPr id="52" name="TextBox 51"/>
            <p:cNvSpPr txBox="1"/>
            <p:nvPr/>
          </p:nvSpPr>
          <p:spPr>
            <a:xfrm>
              <a:off x="7169414" y="2406914"/>
              <a:ext cx="627702" cy="261610"/>
            </a:xfrm>
            <a:prstGeom prst="rect">
              <a:avLst/>
            </a:prstGeom>
            <a:noFill/>
          </p:spPr>
          <p:txBody>
            <a:bodyPr wrap="square" rtlCol="0">
              <a:spAutoFit/>
            </a:bodyPr>
            <a:lstStyle/>
            <a:p>
              <a:pPr algn="ctr"/>
              <a:r>
                <a:rPr lang="en-IN" sz="1050" dirty="0">
                  <a:solidFill>
                    <a:schemeClr val="bg1"/>
                  </a:solidFill>
                  <a:latin typeface="Eurostile BQ" pitchFamily="50" charset="0"/>
                </a:rPr>
                <a:t>04</a:t>
              </a:r>
              <a:endParaRPr lang="en-IN" sz="1050" dirty="0">
                <a:solidFill>
                  <a:schemeClr val="bg1"/>
                </a:solidFill>
                <a:latin typeface="Eurostile BQ" pitchFamily="50" charset="0"/>
              </a:endParaRPr>
            </a:p>
          </p:txBody>
        </p:sp>
        <p:sp>
          <p:nvSpPr>
            <p:cNvPr id="53" name="TextBox 52"/>
            <p:cNvSpPr txBox="1"/>
            <p:nvPr/>
          </p:nvSpPr>
          <p:spPr>
            <a:xfrm>
              <a:off x="8681685" y="2406914"/>
              <a:ext cx="627702" cy="261610"/>
            </a:xfrm>
            <a:prstGeom prst="rect">
              <a:avLst/>
            </a:prstGeom>
            <a:noFill/>
          </p:spPr>
          <p:txBody>
            <a:bodyPr wrap="square" rtlCol="0">
              <a:spAutoFit/>
            </a:bodyPr>
            <a:lstStyle/>
            <a:p>
              <a:pPr algn="ctr"/>
              <a:r>
                <a:rPr lang="en-IN" sz="1050" dirty="0">
                  <a:solidFill>
                    <a:schemeClr val="bg1"/>
                  </a:solidFill>
                  <a:latin typeface="Eurostile BQ" pitchFamily="50" charset="0"/>
                </a:rPr>
                <a:t>05</a:t>
              </a:r>
              <a:endParaRPr lang="en-IN" sz="1050" dirty="0">
                <a:solidFill>
                  <a:schemeClr val="bg1"/>
                </a:solidFill>
                <a:latin typeface="Eurostile BQ" pitchFamily="50" charset="0"/>
              </a:endParaRPr>
            </a:p>
          </p:txBody>
        </p:sp>
        <p:sp>
          <p:nvSpPr>
            <p:cNvPr id="49" name="TextBox 48"/>
            <p:cNvSpPr txBox="1"/>
            <p:nvPr/>
          </p:nvSpPr>
          <p:spPr>
            <a:xfrm>
              <a:off x="2378704" y="3500159"/>
              <a:ext cx="1204515" cy="400110"/>
            </a:xfrm>
            <a:prstGeom prst="rect">
              <a:avLst/>
            </a:prstGeom>
            <a:noFill/>
          </p:spPr>
          <p:txBody>
            <a:bodyPr wrap="square" rtlCol="0">
              <a:spAutoFit/>
            </a:bodyPr>
            <a:lstStyle/>
            <a:p>
              <a:pPr algn="ctr"/>
              <a:r>
                <a:rPr lang="en-IN" sz="2000" spc="300" dirty="0">
                  <a:solidFill>
                    <a:schemeClr val="bg1"/>
                  </a:solidFill>
                  <a:latin typeface="Eurostile BQ" pitchFamily="50" charset="0"/>
                </a:rPr>
                <a:t>55</a:t>
              </a:r>
              <a:r>
                <a:rPr lang="en-IN" sz="1100" spc="300" dirty="0">
                  <a:solidFill>
                    <a:schemeClr val="bg1"/>
                  </a:solidFill>
                  <a:latin typeface="Eurostile BQ" pitchFamily="50" charset="0"/>
                </a:rPr>
                <a:t>%</a:t>
              </a:r>
              <a:endParaRPr lang="en-IN" sz="2000" spc="300" dirty="0">
                <a:solidFill>
                  <a:schemeClr val="bg1"/>
                </a:solidFill>
                <a:latin typeface="Eurostile BQ" pitchFamily="50" charset="0"/>
              </a:endParaRPr>
            </a:p>
          </p:txBody>
        </p:sp>
        <p:sp>
          <p:nvSpPr>
            <p:cNvPr id="55" name="TextBox 54"/>
            <p:cNvSpPr txBox="1"/>
            <p:nvPr/>
          </p:nvSpPr>
          <p:spPr>
            <a:xfrm>
              <a:off x="3898644" y="3500159"/>
              <a:ext cx="1204515" cy="400110"/>
            </a:xfrm>
            <a:prstGeom prst="rect">
              <a:avLst/>
            </a:prstGeom>
            <a:noFill/>
          </p:spPr>
          <p:txBody>
            <a:bodyPr wrap="square" rtlCol="0">
              <a:spAutoFit/>
            </a:bodyPr>
            <a:lstStyle/>
            <a:p>
              <a:pPr algn="ctr"/>
              <a:r>
                <a:rPr lang="en-IN" sz="2000" spc="300" dirty="0">
                  <a:solidFill>
                    <a:schemeClr val="bg1"/>
                  </a:solidFill>
                  <a:latin typeface="Eurostile BQ" pitchFamily="50" charset="0"/>
                </a:rPr>
                <a:t>65</a:t>
              </a:r>
              <a:r>
                <a:rPr lang="en-IN" sz="1100" spc="300" dirty="0">
                  <a:solidFill>
                    <a:schemeClr val="bg1"/>
                  </a:solidFill>
                  <a:latin typeface="Eurostile BQ" pitchFamily="50" charset="0"/>
                </a:rPr>
                <a:t>%</a:t>
              </a:r>
              <a:endParaRPr lang="en-IN" sz="2000" spc="300" dirty="0">
                <a:solidFill>
                  <a:schemeClr val="bg1"/>
                </a:solidFill>
                <a:latin typeface="Eurostile BQ" pitchFamily="50" charset="0"/>
              </a:endParaRPr>
            </a:p>
          </p:txBody>
        </p:sp>
        <p:sp>
          <p:nvSpPr>
            <p:cNvPr id="56" name="TextBox 55"/>
            <p:cNvSpPr txBox="1"/>
            <p:nvPr/>
          </p:nvSpPr>
          <p:spPr>
            <a:xfrm>
              <a:off x="5418584" y="3500159"/>
              <a:ext cx="1204515" cy="400110"/>
            </a:xfrm>
            <a:prstGeom prst="rect">
              <a:avLst/>
            </a:prstGeom>
            <a:noFill/>
          </p:spPr>
          <p:txBody>
            <a:bodyPr wrap="square" rtlCol="0">
              <a:spAutoFit/>
            </a:bodyPr>
            <a:lstStyle/>
            <a:p>
              <a:pPr algn="ctr"/>
              <a:r>
                <a:rPr lang="en-IN" sz="2000" spc="300" dirty="0">
                  <a:solidFill>
                    <a:schemeClr val="bg1"/>
                  </a:solidFill>
                  <a:latin typeface="Eurostile BQ" pitchFamily="50" charset="0"/>
                </a:rPr>
                <a:t>75</a:t>
              </a:r>
              <a:r>
                <a:rPr lang="en-IN" sz="1100" spc="300" dirty="0">
                  <a:solidFill>
                    <a:schemeClr val="bg1"/>
                  </a:solidFill>
                  <a:latin typeface="Eurostile BQ" pitchFamily="50" charset="0"/>
                </a:rPr>
                <a:t>%</a:t>
              </a:r>
              <a:endParaRPr lang="en-IN" sz="2000" spc="300" dirty="0">
                <a:solidFill>
                  <a:schemeClr val="bg1"/>
                </a:solidFill>
                <a:latin typeface="Eurostile BQ" pitchFamily="50" charset="0"/>
              </a:endParaRPr>
            </a:p>
          </p:txBody>
        </p:sp>
        <p:sp>
          <p:nvSpPr>
            <p:cNvPr id="57" name="TextBox 56"/>
            <p:cNvSpPr txBox="1"/>
            <p:nvPr/>
          </p:nvSpPr>
          <p:spPr>
            <a:xfrm>
              <a:off x="6938524" y="3500159"/>
              <a:ext cx="1204515" cy="400110"/>
            </a:xfrm>
            <a:prstGeom prst="rect">
              <a:avLst/>
            </a:prstGeom>
            <a:noFill/>
          </p:spPr>
          <p:txBody>
            <a:bodyPr wrap="square" rtlCol="0">
              <a:spAutoFit/>
            </a:bodyPr>
            <a:lstStyle/>
            <a:p>
              <a:pPr algn="ctr"/>
              <a:r>
                <a:rPr lang="en-IN" sz="2000" spc="300" dirty="0">
                  <a:solidFill>
                    <a:schemeClr val="bg1"/>
                  </a:solidFill>
                  <a:latin typeface="Eurostile BQ" pitchFamily="50" charset="0"/>
                </a:rPr>
                <a:t>85</a:t>
              </a:r>
              <a:r>
                <a:rPr lang="en-IN" sz="1100" spc="300" dirty="0">
                  <a:solidFill>
                    <a:schemeClr val="bg1"/>
                  </a:solidFill>
                  <a:latin typeface="Eurostile BQ" pitchFamily="50" charset="0"/>
                </a:rPr>
                <a:t>%</a:t>
              </a:r>
              <a:endParaRPr lang="en-IN" sz="2000" spc="300" dirty="0">
                <a:solidFill>
                  <a:schemeClr val="bg1"/>
                </a:solidFill>
                <a:latin typeface="Eurostile BQ" pitchFamily="50" charset="0"/>
              </a:endParaRPr>
            </a:p>
          </p:txBody>
        </p:sp>
        <p:sp>
          <p:nvSpPr>
            <p:cNvPr id="58" name="TextBox 57"/>
            <p:cNvSpPr txBox="1"/>
            <p:nvPr/>
          </p:nvSpPr>
          <p:spPr>
            <a:xfrm>
              <a:off x="8458463" y="3500159"/>
              <a:ext cx="1204515" cy="400110"/>
            </a:xfrm>
            <a:prstGeom prst="rect">
              <a:avLst/>
            </a:prstGeom>
            <a:noFill/>
          </p:spPr>
          <p:txBody>
            <a:bodyPr wrap="square" rtlCol="0">
              <a:spAutoFit/>
            </a:bodyPr>
            <a:lstStyle/>
            <a:p>
              <a:pPr algn="ctr"/>
              <a:r>
                <a:rPr lang="en-IN" sz="2000" spc="300" dirty="0">
                  <a:solidFill>
                    <a:schemeClr val="bg1"/>
                  </a:solidFill>
                  <a:latin typeface="Eurostile BQ" pitchFamily="50" charset="0"/>
                </a:rPr>
                <a:t>95</a:t>
              </a:r>
              <a:r>
                <a:rPr lang="en-IN" sz="1100" spc="300" dirty="0">
                  <a:solidFill>
                    <a:schemeClr val="bg1"/>
                  </a:solidFill>
                  <a:latin typeface="Eurostile BQ" pitchFamily="50" charset="0"/>
                </a:rPr>
                <a:t>%</a:t>
              </a:r>
              <a:endParaRPr lang="en-IN" sz="2000" spc="300" dirty="0">
                <a:solidFill>
                  <a:schemeClr val="bg1"/>
                </a:solidFill>
                <a:latin typeface="Eurostile BQ" pitchFamily="50" charset="0"/>
              </a:endParaRPr>
            </a:p>
          </p:txBody>
        </p:sp>
        <p:sp>
          <p:nvSpPr>
            <p:cNvPr id="54" name="TextBox 53"/>
            <p:cNvSpPr txBox="1"/>
            <p:nvPr/>
          </p:nvSpPr>
          <p:spPr>
            <a:xfrm>
              <a:off x="2231134" y="3931866"/>
              <a:ext cx="1439206" cy="307777"/>
            </a:xfrm>
            <a:prstGeom prst="rect">
              <a:avLst/>
            </a:prstGeom>
            <a:noFill/>
          </p:spPr>
          <p:txBody>
            <a:bodyPr wrap="square" rtlCol="0">
              <a:spAutoFit/>
            </a:bodyPr>
            <a:lstStyle/>
            <a:p>
              <a:pPr algn="ctr"/>
              <a:r>
                <a:rPr lang="en-IN" sz="7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ADD YOUR TEXT HERE. THIS IS A PLACEHOLDER FOR TEXT.</a:t>
              </a:r>
              <a:endParaRPr lang="en-IN" sz="7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0" name="TextBox 59"/>
            <p:cNvSpPr txBox="1"/>
            <p:nvPr/>
          </p:nvSpPr>
          <p:spPr>
            <a:xfrm>
              <a:off x="3743446" y="3931866"/>
              <a:ext cx="1439206" cy="307777"/>
            </a:xfrm>
            <a:prstGeom prst="rect">
              <a:avLst/>
            </a:prstGeom>
            <a:noFill/>
          </p:spPr>
          <p:txBody>
            <a:bodyPr wrap="square" rtlCol="0">
              <a:spAutoFit/>
            </a:bodyPr>
            <a:lstStyle/>
            <a:p>
              <a:pPr algn="ctr"/>
              <a:r>
                <a:rPr lang="en-IN" sz="7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ADD YOUR TEXT HERE. THIS IS A PLACEHOLDER FOR TEXT.</a:t>
              </a:r>
              <a:endParaRPr lang="en-IN" sz="7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1" name="TextBox 60"/>
            <p:cNvSpPr txBox="1"/>
            <p:nvPr/>
          </p:nvSpPr>
          <p:spPr>
            <a:xfrm>
              <a:off x="5255758" y="3931866"/>
              <a:ext cx="1439206" cy="307777"/>
            </a:xfrm>
            <a:prstGeom prst="rect">
              <a:avLst/>
            </a:prstGeom>
            <a:noFill/>
          </p:spPr>
          <p:txBody>
            <a:bodyPr wrap="square" rtlCol="0">
              <a:spAutoFit/>
            </a:bodyPr>
            <a:lstStyle/>
            <a:p>
              <a:pPr algn="ctr"/>
              <a:r>
                <a:rPr lang="en-IN" sz="7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ADD YOUR TEXT HERE. THIS IS A PLACEHOLDER FOR TEXT.</a:t>
              </a:r>
              <a:endParaRPr lang="en-IN" sz="7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2" name="TextBox 61"/>
            <p:cNvSpPr txBox="1"/>
            <p:nvPr/>
          </p:nvSpPr>
          <p:spPr>
            <a:xfrm>
              <a:off x="6768070" y="3931866"/>
              <a:ext cx="1439206" cy="307777"/>
            </a:xfrm>
            <a:prstGeom prst="rect">
              <a:avLst/>
            </a:prstGeom>
            <a:noFill/>
          </p:spPr>
          <p:txBody>
            <a:bodyPr wrap="square" rtlCol="0">
              <a:spAutoFit/>
            </a:bodyPr>
            <a:lstStyle/>
            <a:p>
              <a:pPr algn="ctr"/>
              <a:r>
                <a:rPr lang="en-IN" sz="7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ADD YOUR TEXT HERE. THIS IS A PLACEHOLDER FOR TEXT.</a:t>
              </a:r>
              <a:endParaRPr lang="en-IN" sz="7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3" name="TextBox 62"/>
            <p:cNvSpPr txBox="1"/>
            <p:nvPr/>
          </p:nvSpPr>
          <p:spPr>
            <a:xfrm>
              <a:off x="8280381" y="3931866"/>
              <a:ext cx="1439206" cy="307777"/>
            </a:xfrm>
            <a:prstGeom prst="rect">
              <a:avLst/>
            </a:prstGeom>
            <a:noFill/>
          </p:spPr>
          <p:txBody>
            <a:bodyPr wrap="square" rtlCol="0">
              <a:spAutoFit/>
            </a:bodyPr>
            <a:lstStyle/>
            <a:p>
              <a:pPr algn="ctr"/>
              <a:r>
                <a:rPr lang="en-IN" sz="7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ADD YOUR TEXT HERE. THIS IS A PLACEHOLDER FOR TEXT.</a:t>
              </a:r>
              <a:endParaRPr lang="en-IN" sz="7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grpSp>
      <p:sp>
        <p:nvSpPr>
          <p:cNvPr id="1024" name="TextBox 1023"/>
          <p:cNvSpPr txBox="1"/>
          <p:nvPr/>
        </p:nvSpPr>
        <p:spPr>
          <a:xfrm>
            <a:off x="1654629" y="464457"/>
            <a:ext cx="8882743" cy="523220"/>
          </a:xfrm>
          <a:prstGeom prst="rect">
            <a:avLst/>
          </a:prstGeom>
          <a:noFill/>
        </p:spPr>
        <p:txBody>
          <a:bodyPr wrap="square" rtlCol="0">
            <a:spAutoFit/>
          </a:bodyPr>
          <a:lstStyle/>
          <a:p>
            <a:pPr algn="ctr"/>
            <a:r>
              <a:rPr lang="en-IN" sz="2800" spc="300" dirty="0">
                <a:latin typeface="Roboto" panose="02000000000000000000" pitchFamily="2" charset="0"/>
                <a:ea typeface="Roboto" panose="02000000000000000000" pitchFamily="2" charset="0"/>
                <a:cs typeface="Roboto" panose="02000000000000000000" pitchFamily="2" charset="0"/>
              </a:rPr>
              <a:t>BUSINESS INFOGRAPHIC DESIGN</a:t>
            </a:r>
            <a:endParaRPr lang="en-IN" sz="2800" spc="300" dirty="0">
              <a:latin typeface="Roboto" panose="02000000000000000000" pitchFamily="2" charset="0"/>
              <a:ea typeface="Roboto" panose="02000000000000000000" pitchFamily="2" charset="0"/>
              <a:cs typeface="Roboto" panose="02000000000000000000" pitchFamily="2" charset="0"/>
            </a:endParaRPr>
          </a:p>
        </p:txBody>
      </p:sp>
      <p:sp>
        <p:nvSpPr>
          <p:cNvPr id="66" name="TextBox 65"/>
          <p:cNvSpPr txBox="1"/>
          <p:nvPr/>
        </p:nvSpPr>
        <p:spPr>
          <a:xfrm>
            <a:off x="1646528" y="862124"/>
            <a:ext cx="8882743" cy="276999"/>
          </a:xfrm>
          <a:prstGeom prst="rect">
            <a:avLst/>
          </a:prstGeom>
          <a:noFill/>
        </p:spPr>
        <p:txBody>
          <a:bodyPr wrap="square" rtlCol="0">
            <a:spAutoFit/>
          </a:bodyPr>
          <a:lstStyle/>
          <a:p>
            <a:pPr algn="ctr"/>
            <a:r>
              <a:rPr lang="en-IN" sz="1200" spc="300" dirty="0">
                <a:latin typeface="Roboto" panose="02000000000000000000" pitchFamily="2" charset="0"/>
                <a:ea typeface="Roboto" panose="02000000000000000000" pitchFamily="2" charset="0"/>
                <a:cs typeface="Roboto" panose="02000000000000000000" pitchFamily="2" charset="0"/>
              </a:rPr>
              <a:t>PROFESSIONAL &amp; CORPORATE PRESENTATION</a:t>
            </a:r>
            <a:endParaRPr lang="en-IN" sz="1200" spc="3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2855686" y="315686"/>
            <a:ext cx="6480629" cy="6480629"/>
          </a:xfrm>
          <a:prstGeom prst="ellipse">
            <a:avLst/>
          </a:prstGeom>
          <a:pattFill prst="smGrid">
            <a:fgClr>
              <a:schemeClr val="accent3">
                <a:lumMod val="20000"/>
                <a:lumOff val="80000"/>
              </a:schemeClr>
            </a:fgClr>
            <a:bgClr>
              <a:srgbClr val="D0D3D7"/>
            </a:bgClr>
          </a:pattFill>
          <a:ln>
            <a:noFill/>
          </a:ln>
          <a:effectLst>
            <a:softEdge rad="558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p:cNvGrpSpPr/>
          <p:nvPr/>
        </p:nvGrpSpPr>
        <p:grpSpPr>
          <a:xfrm>
            <a:off x="2759682" y="315686"/>
            <a:ext cx="6729037" cy="5987139"/>
            <a:chOff x="2716138" y="449943"/>
            <a:chExt cx="6729037" cy="5987139"/>
          </a:xfrm>
          <a:scene3d>
            <a:camera prst="orthographicFront"/>
            <a:lightRig rig="contrasting" dir="t"/>
          </a:scene3d>
        </p:grpSpPr>
        <p:sp>
          <p:nvSpPr>
            <p:cNvPr id="27" name="Oval 26"/>
            <p:cNvSpPr/>
            <p:nvPr/>
          </p:nvSpPr>
          <p:spPr>
            <a:xfrm rot="20692852">
              <a:off x="5407674" y="5859662"/>
              <a:ext cx="3161615" cy="512042"/>
            </a:xfrm>
            <a:prstGeom prst="ellipse">
              <a:avLst/>
            </a:prstGeom>
            <a:solidFill>
              <a:schemeClr val="tx1">
                <a:alpha val="78000"/>
              </a:schemeClr>
            </a:solidFill>
            <a:ln>
              <a:noFill/>
            </a:ln>
            <a:effectLst>
              <a:softEdge rad="177800"/>
            </a:effectLst>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p:cNvGrpSpPr/>
            <p:nvPr/>
          </p:nvGrpSpPr>
          <p:grpSpPr>
            <a:xfrm>
              <a:off x="2716138" y="449943"/>
              <a:ext cx="6729037" cy="5987139"/>
              <a:chOff x="2716138" y="449943"/>
              <a:chExt cx="6729037" cy="5987139"/>
            </a:xfrm>
          </p:grpSpPr>
          <p:sp>
            <p:nvSpPr>
              <p:cNvPr id="26" name="Oval 25"/>
              <p:cNvSpPr/>
              <p:nvPr/>
            </p:nvSpPr>
            <p:spPr>
              <a:xfrm rot="532908">
                <a:off x="2716138" y="5535051"/>
                <a:ext cx="2318352" cy="512042"/>
              </a:xfrm>
              <a:prstGeom prst="ellipse">
                <a:avLst/>
              </a:prstGeom>
              <a:solidFill>
                <a:schemeClr val="tx1">
                  <a:alpha val="80000"/>
                </a:schemeClr>
              </a:solidFill>
              <a:ln>
                <a:noFill/>
              </a:ln>
              <a:effectLst>
                <a:softEdge rad="177800"/>
              </a:effectLst>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rot="21110580">
                <a:off x="7126823" y="5518442"/>
                <a:ext cx="2318352" cy="512042"/>
              </a:xfrm>
              <a:prstGeom prst="ellipse">
                <a:avLst/>
              </a:prstGeom>
              <a:solidFill>
                <a:schemeClr val="tx1">
                  <a:alpha val="78000"/>
                </a:schemeClr>
              </a:solidFill>
              <a:ln>
                <a:noFill/>
              </a:ln>
              <a:effectLst>
                <a:softEdge rad="177800"/>
              </a:effectLst>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p:cNvGrpSpPr/>
              <p:nvPr/>
            </p:nvGrpSpPr>
            <p:grpSpPr>
              <a:xfrm>
                <a:off x="4564744" y="449943"/>
                <a:ext cx="2910113" cy="5943597"/>
                <a:chOff x="711201" y="834571"/>
                <a:chExt cx="2910113" cy="5174339"/>
              </a:xfrm>
            </p:grpSpPr>
            <p:sp>
              <p:nvSpPr>
                <p:cNvPr id="20" name="Isosceles Triangle 5"/>
                <p:cNvSpPr/>
                <p:nvPr/>
              </p:nvSpPr>
              <p:spPr>
                <a:xfrm flipH="1">
                  <a:off x="711201" y="834571"/>
                  <a:ext cx="1451428" cy="5174339"/>
                </a:xfrm>
                <a:custGeom>
                  <a:avLst/>
                  <a:gdLst>
                    <a:gd name="connsiteX0" fmla="*/ 0 w 1524000"/>
                    <a:gd name="connsiteY0" fmla="*/ 1915886 h 1915886"/>
                    <a:gd name="connsiteX1" fmla="*/ 0 w 1524000"/>
                    <a:gd name="connsiteY1" fmla="*/ 0 h 1915886"/>
                    <a:gd name="connsiteX2" fmla="*/ 1524000 w 1524000"/>
                    <a:gd name="connsiteY2" fmla="*/ 1915886 h 1915886"/>
                    <a:gd name="connsiteX3" fmla="*/ 0 w 1524000"/>
                    <a:gd name="connsiteY3" fmla="*/ 1915886 h 1915886"/>
                    <a:gd name="connsiteX0-1" fmla="*/ 0 w 1436914"/>
                    <a:gd name="connsiteY0-2" fmla="*/ 1915886 h 1915886"/>
                    <a:gd name="connsiteX1-3" fmla="*/ 0 w 1436914"/>
                    <a:gd name="connsiteY1-4" fmla="*/ 0 h 1915886"/>
                    <a:gd name="connsiteX2-5" fmla="*/ 1436914 w 1436914"/>
                    <a:gd name="connsiteY2-6" fmla="*/ 1596571 h 1915886"/>
                    <a:gd name="connsiteX3-7" fmla="*/ 0 w 1436914"/>
                    <a:gd name="connsiteY3-8" fmla="*/ 1915886 h 1915886"/>
                    <a:gd name="connsiteX0-9" fmla="*/ 0 w 1422399"/>
                    <a:gd name="connsiteY0-10" fmla="*/ 1915886 h 1915886"/>
                    <a:gd name="connsiteX1-11" fmla="*/ 0 w 1422399"/>
                    <a:gd name="connsiteY1-12" fmla="*/ 0 h 1915886"/>
                    <a:gd name="connsiteX2-13" fmla="*/ 1422399 w 1422399"/>
                    <a:gd name="connsiteY2-14" fmla="*/ 1746373 h 1915886"/>
                    <a:gd name="connsiteX3-15" fmla="*/ 0 w 1422399"/>
                    <a:gd name="connsiteY3-16" fmla="*/ 1915886 h 1915886"/>
                    <a:gd name="connsiteX0-17" fmla="*/ 0 w 1465942"/>
                    <a:gd name="connsiteY0-18" fmla="*/ 1915886 h 1915886"/>
                    <a:gd name="connsiteX1-19" fmla="*/ 0 w 1465942"/>
                    <a:gd name="connsiteY1-20" fmla="*/ 0 h 1915886"/>
                    <a:gd name="connsiteX2-21" fmla="*/ 1465942 w 1465942"/>
                    <a:gd name="connsiteY2-22" fmla="*/ 1771876 h 1915886"/>
                    <a:gd name="connsiteX3-23" fmla="*/ 0 w 1465942"/>
                    <a:gd name="connsiteY3-24" fmla="*/ 1915886 h 1915886"/>
                    <a:gd name="connsiteX0-25" fmla="*/ 0 w 1451428"/>
                    <a:gd name="connsiteY0-26" fmla="*/ 1915886 h 1915886"/>
                    <a:gd name="connsiteX1-27" fmla="*/ 0 w 1451428"/>
                    <a:gd name="connsiteY1-28" fmla="*/ 0 h 1915886"/>
                    <a:gd name="connsiteX2-29" fmla="*/ 1451428 w 1451428"/>
                    <a:gd name="connsiteY2-30" fmla="*/ 1793372 h 1915886"/>
                    <a:gd name="connsiteX3-31" fmla="*/ 0 w 1451428"/>
                    <a:gd name="connsiteY3-32" fmla="*/ 1915886 h 1915886"/>
                  </a:gdLst>
                  <a:ahLst/>
                  <a:cxnLst>
                    <a:cxn ang="0">
                      <a:pos x="connsiteX0-1" y="connsiteY0-2"/>
                    </a:cxn>
                    <a:cxn ang="0">
                      <a:pos x="connsiteX1-3" y="connsiteY1-4"/>
                    </a:cxn>
                    <a:cxn ang="0">
                      <a:pos x="connsiteX2-5" y="connsiteY2-6"/>
                    </a:cxn>
                    <a:cxn ang="0">
                      <a:pos x="connsiteX3-7" y="connsiteY3-8"/>
                    </a:cxn>
                  </a:cxnLst>
                  <a:rect l="l" t="t" r="r" b="b"/>
                  <a:pathLst>
                    <a:path w="1451428" h="1915886">
                      <a:moveTo>
                        <a:pt x="0" y="1915886"/>
                      </a:moveTo>
                      <a:lnTo>
                        <a:pt x="0" y="0"/>
                      </a:lnTo>
                      <a:lnTo>
                        <a:pt x="1451428" y="1793372"/>
                      </a:lnTo>
                      <a:lnTo>
                        <a:pt x="0" y="1915886"/>
                      </a:lnTo>
                      <a:close/>
                    </a:path>
                  </a:pathLst>
                </a:custGeom>
                <a:gradFill flip="none" rotWithShape="1">
                  <a:gsLst>
                    <a:gs pos="55000">
                      <a:srgbClr val="1DE4FF"/>
                    </a:gs>
                    <a:gs pos="69000">
                      <a:srgbClr val="007A8A"/>
                    </a:gs>
                  </a:gsLst>
                  <a:lin ang="4800000" scaled="0"/>
                  <a:tileRect/>
                </a:gradFill>
                <a:ln w="38100">
                  <a:noFill/>
                </a:ln>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2" name="Isosceles Triangle 5"/>
                <p:cNvSpPr/>
                <p:nvPr/>
              </p:nvSpPr>
              <p:spPr>
                <a:xfrm>
                  <a:off x="2169886" y="834571"/>
                  <a:ext cx="1451428" cy="5174339"/>
                </a:xfrm>
                <a:custGeom>
                  <a:avLst/>
                  <a:gdLst>
                    <a:gd name="connsiteX0" fmla="*/ 0 w 1524000"/>
                    <a:gd name="connsiteY0" fmla="*/ 1915886 h 1915886"/>
                    <a:gd name="connsiteX1" fmla="*/ 0 w 1524000"/>
                    <a:gd name="connsiteY1" fmla="*/ 0 h 1915886"/>
                    <a:gd name="connsiteX2" fmla="*/ 1524000 w 1524000"/>
                    <a:gd name="connsiteY2" fmla="*/ 1915886 h 1915886"/>
                    <a:gd name="connsiteX3" fmla="*/ 0 w 1524000"/>
                    <a:gd name="connsiteY3" fmla="*/ 1915886 h 1915886"/>
                    <a:gd name="connsiteX0-1" fmla="*/ 0 w 1436914"/>
                    <a:gd name="connsiteY0-2" fmla="*/ 1915886 h 1915886"/>
                    <a:gd name="connsiteX1-3" fmla="*/ 0 w 1436914"/>
                    <a:gd name="connsiteY1-4" fmla="*/ 0 h 1915886"/>
                    <a:gd name="connsiteX2-5" fmla="*/ 1436914 w 1436914"/>
                    <a:gd name="connsiteY2-6" fmla="*/ 1596571 h 1915886"/>
                    <a:gd name="connsiteX3-7" fmla="*/ 0 w 1436914"/>
                    <a:gd name="connsiteY3-8" fmla="*/ 1915886 h 1915886"/>
                    <a:gd name="connsiteX0-9" fmla="*/ 0 w 1422399"/>
                    <a:gd name="connsiteY0-10" fmla="*/ 1915886 h 1915886"/>
                    <a:gd name="connsiteX1-11" fmla="*/ 0 w 1422399"/>
                    <a:gd name="connsiteY1-12" fmla="*/ 0 h 1915886"/>
                    <a:gd name="connsiteX2-13" fmla="*/ 1422399 w 1422399"/>
                    <a:gd name="connsiteY2-14" fmla="*/ 1746373 h 1915886"/>
                    <a:gd name="connsiteX3-15" fmla="*/ 0 w 1422399"/>
                    <a:gd name="connsiteY3-16" fmla="*/ 1915886 h 1915886"/>
                    <a:gd name="connsiteX0-17" fmla="*/ 0 w 1465942"/>
                    <a:gd name="connsiteY0-18" fmla="*/ 1915886 h 1915886"/>
                    <a:gd name="connsiteX1-19" fmla="*/ 0 w 1465942"/>
                    <a:gd name="connsiteY1-20" fmla="*/ 0 h 1915886"/>
                    <a:gd name="connsiteX2-21" fmla="*/ 1465942 w 1465942"/>
                    <a:gd name="connsiteY2-22" fmla="*/ 1771876 h 1915886"/>
                    <a:gd name="connsiteX3-23" fmla="*/ 0 w 1465942"/>
                    <a:gd name="connsiteY3-24" fmla="*/ 1915886 h 1915886"/>
                    <a:gd name="connsiteX0-25" fmla="*/ 0 w 1451428"/>
                    <a:gd name="connsiteY0-26" fmla="*/ 1915886 h 1915886"/>
                    <a:gd name="connsiteX1-27" fmla="*/ 0 w 1451428"/>
                    <a:gd name="connsiteY1-28" fmla="*/ 0 h 1915886"/>
                    <a:gd name="connsiteX2-29" fmla="*/ 1451428 w 1451428"/>
                    <a:gd name="connsiteY2-30" fmla="*/ 1793372 h 1915886"/>
                    <a:gd name="connsiteX3-31" fmla="*/ 0 w 1451428"/>
                    <a:gd name="connsiteY3-32" fmla="*/ 1915886 h 1915886"/>
                  </a:gdLst>
                  <a:ahLst/>
                  <a:cxnLst>
                    <a:cxn ang="0">
                      <a:pos x="connsiteX0-1" y="connsiteY0-2"/>
                    </a:cxn>
                    <a:cxn ang="0">
                      <a:pos x="connsiteX1-3" y="connsiteY1-4"/>
                    </a:cxn>
                    <a:cxn ang="0">
                      <a:pos x="connsiteX2-5" y="connsiteY2-6"/>
                    </a:cxn>
                    <a:cxn ang="0">
                      <a:pos x="connsiteX3-7" y="connsiteY3-8"/>
                    </a:cxn>
                  </a:cxnLst>
                  <a:rect l="l" t="t" r="r" b="b"/>
                  <a:pathLst>
                    <a:path w="1451428" h="1915886">
                      <a:moveTo>
                        <a:pt x="0" y="1915886"/>
                      </a:moveTo>
                      <a:lnTo>
                        <a:pt x="0" y="0"/>
                      </a:lnTo>
                      <a:lnTo>
                        <a:pt x="1451428" y="1793372"/>
                      </a:lnTo>
                      <a:lnTo>
                        <a:pt x="0" y="1915886"/>
                      </a:lnTo>
                      <a:close/>
                    </a:path>
                  </a:pathLst>
                </a:custGeom>
                <a:gradFill flip="none" rotWithShape="1">
                  <a:gsLst>
                    <a:gs pos="53000">
                      <a:srgbClr val="00BDD6"/>
                    </a:gs>
                    <a:gs pos="67000">
                      <a:srgbClr val="005C68"/>
                    </a:gs>
                  </a:gsLst>
                  <a:lin ang="4200000" scaled="0"/>
                  <a:tileRect/>
                </a:gradFill>
                <a:ln w="38100">
                  <a:noFill/>
                </a:ln>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18" name="Group 17"/>
              <p:cNvGrpSpPr/>
              <p:nvPr/>
            </p:nvGrpSpPr>
            <p:grpSpPr>
              <a:xfrm>
                <a:off x="5987143" y="1647370"/>
                <a:ext cx="2917371" cy="4361540"/>
                <a:chOff x="2844799" y="1128486"/>
                <a:chExt cx="2917371" cy="4361540"/>
              </a:xfrm>
            </p:grpSpPr>
            <p:sp>
              <p:nvSpPr>
                <p:cNvPr id="15" name="Isosceles Triangle 5"/>
                <p:cNvSpPr/>
                <p:nvPr/>
              </p:nvSpPr>
              <p:spPr>
                <a:xfrm flipH="1">
                  <a:off x="2844799" y="1128486"/>
                  <a:ext cx="1465942" cy="4361540"/>
                </a:xfrm>
                <a:custGeom>
                  <a:avLst/>
                  <a:gdLst>
                    <a:gd name="connsiteX0" fmla="*/ 0 w 1524000"/>
                    <a:gd name="connsiteY0" fmla="*/ 1915886 h 1915886"/>
                    <a:gd name="connsiteX1" fmla="*/ 0 w 1524000"/>
                    <a:gd name="connsiteY1" fmla="*/ 0 h 1915886"/>
                    <a:gd name="connsiteX2" fmla="*/ 1524000 w 1524000"/>
                    <a:gd name="connsiteY2" fmla="*/ 1915886 h 1915886"/>
                    <a:gd name="connsiteX3" fmla="*/ 0 w 1524000"/>
                    <a:gd name="connsiteY3" fmla="*/ 1915886 h 1915886"/>
                    <a:gd name="connsiteX0-1" fmla="*/ 0 w 1436914"/>
                    <a:gd name="connsiteY0-2" fmla="*/ 1915886 h 1915886"/>
                    <a:gd name="connsiteX1-3" fmla="*/ 0 w 1436914"/>
                    <a:gd name="connsiteY1-4" fmla="*/ 0 h 1915886"/>
                    <a:gd name="connsiteX2-5" fmla="*/ 1436914 w 1436914"/>
                    <a:gd name="connsiteY2-6" fmla="*/ 1596571 h 1915886"/>
                    <a:gd name="connsiteX3-7" fmla="*/ 0 w 1436914"/>
                    <a:gd name="connsiteY3-8" fmla="*/ 1915886 h 1915886"/>
                    <a:gd name="connsiteX0-9" fmla="*/ 0 w 1422399"/>
                    <a:gd name="connsiteY0-10" fmla="*/ 1915886 h 1915886"/>
                    <a:gd name="connsiteX1-11" fmla="*/ 0 w 1422399"/>
                    <a:gd name="connsiteY1-12" fmla="*/ 0 h 1915886"/>
                    <a:gd name="connsiteX2-13" fmla="*/ 1422399 w 1422399"/>
                    <a:gd name="connsiteY2-14" fmla="*/ 1746373 h 1915886"/>
                    <a:gd name="connsiteX3-15" fmla="*/ 0 w 1422399"/>
                    <a:gd name="connsiteY3-16" fmla="*/ 1915886 h 1915886"/>
                    <a:gd name="connsiteX0-17" fmla="*/ 0 w 1465942"/>
                    <a:gd name="connsiteY0-18" fmla="*/ 1915886 h 1915886"/>
                    <a:gd name="connsiteX1-19" fmla="*/ 0 w 1465942"/>
                    <a:gd name="connsiteY1-20" fmla="*/ 0 h 1915886"/>
                    <a:gd name="connsiteX2-21" fmla="*/ 1465942 w 1465942"/>
                    <a:gd name="connsiteY2-22" fmla="*/ 1771876 h 1915886"/>
                    <a:gd name="connsiteX3-23" fmla="*/ 0 w 1465942"/>
                    <a:gd name="connsiteY3-24" fmla="*/ 1915886 h 1915886"/>
                  </a:gdLst>
                  <a:ahLst/>
                  <a:cxnLst>
                    <a:cxn ang="0">
                      <a:pos x="connsiteX0-1" y="connsiteY0-2"/>
                    </a:cxn>
                    <a:cxn ang="0">
                      <a:pos x="connsiteX1-3" y="connsiteY1-4"/>
                    </a:cxn>
                    <a:cxn ang="0">
                      <a:pos x="connsiteX2-5" y="connsiteY2-6"/>
                    </a:cxn>
                    <a:cxn ang="0">
                      <a:pos x="connsiteX3-7" y="connsiteY3-8"/>
                    </a:cxn>
                  </a:cxnLst>
                  <a:rect l="l" t="t" r="r" b="b"/>
                  <a:pathLst>
                    <a:path w="1465942" h="1915886">
                      <a:moveTo>
                        <a:pt x="0" y="1915886"/>
                      </a:moveTo>
                      <a:lnTo>
                        <a:pt x="0" y="0"/>
                      </a:lnTo>
                      <a:lnTo>
                        <a:pt x="1465942" y="1771876"/>
                      </a:lnTo>
                      <a:lnTo>
                        <a:pt x="0" y="1915886"/>
                      </a:lnTo>
                      <a:close/>
                    </a:path>
                  </a:pathLst>
                </a:custGeom>
                <a:gradFill flip="none" rotWithShape="1">
                  <a:gsLst>
                    <a:gs pos="0">
                      <a:srgbClr val="978DD3"/>
                    </a:gs>
                    <a:gs pos="51000">
                      <a:srgbClr val="978DD3"/>
                    </a:gs>
                    <a:gs pos="80000">
                      <a:srgbClr val="3E3462"/>
                    </a:gs>
                  </a:gsLst>
                  <a:lin ang="4200000" scaled="0"/>
                  <a:tileRect/>
                </a:gradFill>
                <a:ln w="38100">
                  <a:noFill/>
                </a:ln>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7" name="Isosceles Triangle 5"/>
                <p:cNvSpPr/>
                <p:nvPr/>
              </p:nvSpPr>
              <p:spPr>
                <a:xfrm>
                  <a:off x="4296228" y="1128486"/>
                  <a:ext cx="1465942" cy="4361540"/>
                </a:xfrm>
                <a:custGeom>
                  <a:avLst/>
                  <a:gdLst>
                    <a:gd name="connsiteX0" fmla="*/ 0 w 1524000"/>
                    <a:gd name="connsiteY0" fmla="*/ 1915886 h 1915886"/>
                    <a:gd name="connsiteX1" fmla="*/ 0 w 1524000"/>
                    <a:gd name="connsiteY1" fmla="*/ 0 h 1915886"/>
                    <a:gd name="connsiteX2" fmla="*/ 1524000 w 1524000"/>
                    <a:gd name="connsiteY2" fmla="*/ 1915886 h 1915886"/>
                    <a:gd name="connsiteX3" fmla="*/ 0 w 1524000"/>
                    <a:gd name="connsiteY3" fmla="*/ 1915886 h 1915886"/>
                    <a:gd name="connsiteX0-1" fmla="*/ 0 w 1436914"/>
                    <a:gd name="connsiteY0-2" fmla="*/ 1915886 h 1915886"/>
                    <a:gd name="connsiteX1-3" fmla="*/ 0 w 1436914"/>
                    <a:gd name="connsiteY1-4" fmla="*/ 0 h 1915886"/>
                    <a:gd name="connsiteX2-5" fmla="*/ 1436914 w 1436914"/>
                    <a:gd name="connsiteY2-6" fmla="*/ 1596571 h 1915886"/>
                    <a:gd name="connsiteX3-7" fmla="*/ 0 w 1436914"/>
                    <a:gd name="connsiteY3-8" fmla="*/ 1915886 h 1915886"/>
                    <a:gd name="connsiteX0-9" fmla="*/ 0 w 1422399"/>
                    <a:gd name="connsiteY0-10" fmla="*/ 1915886 h 1915886"/>
                    <a:gd name="connsiteX1-11" fmla="*/ 0 w 1422399"/>
                    <a:gd name="connsiteY1-12" fmla="*/ 0 h 1915886"/>
                    <a:gd name="connsiteX2-13" fmla="*/ 1422399 w 1422399"/>
                    <a:gd name="connsiteY2-14" fmla="*/ 1746373 h 1915886"/>
                    <a:gd name="connsiteX3-15" fmla="*/ 0 w 1422399"/>
                    <a:gd name="connsiteY3-16" fmla="*/ 1915886 h 1915886"/>
                    <a:gd name="connsiteX0-17" fmla="*/ 0 w 1465942"/>
                    <a:gd name="connsiteY0-18" fmla="*/ 1915886 h 1915886"/>
                    <a:gd name="connsiteX1-19" fmla="*/ 0 w 1465942"/>
                    <a:gd name="connsiteY1-20" fmla="*/ 0 h 1915886"/>
                    <a:gd name="connsiteX2-21" fmla="*/ 1465942 w 1465942"/>
                    <a:gd name="connsiteY2-22" fmla="*/ 1771876 h 1915886"/>
                    <a:gd name="connsiteX3-23" fmla="*/ 0 w 1465942"/>
                    <a:gd name="connsiteY3-24" fmla="*/ 1915886 h 1915886"/>
                  </a:gdLst>
                  <a:ahLst/>
                  <a:cxnLst>
                    <a:cxn ang="0">
                      <a:pos x="connsiteX0-1" y="connsiteY0-2"/>
                    </a:cxn>
                    <a:cxn ang="0">
                      <a:pos x="connsiteX1-3" y="connsiteY1-4"/>
                    </a:cxn>
                    <a:cxn ang="0">
                      <a:pos x="connsiteX2-5" y="connsiteY2-6"/>
                    </a:cxn>
                    <a:cxn ang="0">
                      <a:pos x="connsiteX3-7" y="connsiteY3-8"/>
                    </a:cxn>
                  </a:cxnLst>
                  <a:rect l="l" t="t" r="r" b="b"/>
                  <a:pathLst>
                    <a:path w="1465942" h="1915886">
                      <a:moveTo>
                        <a:pt x="0" y="1915886"/>
                      </a:moveTo>
                      <a:lnTo>
                        <a:pt x="0" y="0"/>
                      </a:lnTo>
                      <a:lnTo>
                        <a:pt x="1465942" y="1771876"/>
                      </a:lnTo>
                      <a:lnTo>
                        <a:pt x="0" y="1915886"/>
                      </a:lnTo>
                      <a:close/>
                    </a:path>
                  </a:pathLst>
                </a:custGeom>
                <a:gradFill flip="none" rotWithShape="1">
                  <a:gsLst>
                    <a:gs pos="0">
                      <a:srgbClr val="7363AD"/>
                    </a:gs>
                    <a:gs pos="100000">
                      <a:srgbClr val="2C2547"/>
                    </a:gs>
                  </a:gsLst>
                  <a:lin ang="5400000" scaled="1"/>
                  <a:tileRect/>
                </a:gradFill>
                <a:ln w="38100">
                  <a:noFill/>
                </a:ln>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13" name="Group 12"/>
              <p:cNvGrpSpPr/>
              <p:nvPr/>
            </p:nvGrpSpPr>
            <p:grpSpPr>
              <a:xfrm>
                <a:off x="3142344" y="2460170"/>
                <a:ext cx="2844799" cy="3548740"/>
                <a:chOff x="7445829" y="1828800"/>
                <a:chExt cx="2844799" cy="3548740"/>
              </a:xfrm>
            </p:grpSpPr>
            <p:sp>
              <p:nvSpPr>
                <p:cNvPr id="11" name="Isosceles Triangle 5"/>
                <p:cNvSpPr/>
                <p:nvPr/>
              </p:nvSpPr>
              <p:spPr>
                <a:xfrm flipH="1">
                  <a:off x="7445829" y="1850569"/>
                  <a:ext cx="1422399" cy="3526971"/>
                </a:xfrm>
                <a:custGeom>
                  <a:avLst/>
                  <a:gdLst>
                    <a:gd name="connsiteX0" fmla="*/ 0 w 1524000"/>
                    <a:gd name="connsiteY0" fmla="*/ 1915886 h 1915886"/>
                    <a:gd name="connsiteX1" fmla="*/ 0 w 1524000"/>
                    <a:gd name="connsiteY1" fmla="*/ 0 h 1915886"/>
                    <a:gd name="connsiteX2" fmla="*/ 1524000 w 1524000"/>
                    <a:gd name="connsiteY2" fmla="*/ 1915886 h 1915886"/>
                    <a:gd name="connsiteX3" fmla="*/ 0 w 1524000"/>
                    <a:gd name="connsiteY3" fmla="*/ 1915886 h 1915886"/>
                    <a:gd name="connsiteX0-1" fmla="*/ 0 w 1436914"/>
                    <a:gd name="connsiteY0-2" fmla="*/ 1915886 h 1915886"/>
                    <a:gd name="connsiteX1-3" fmla="*/ 0 w 1436914"/>
                    <a:gd name="connsiteY1-4" fmla="*/ 0 h 1915886"/>
                    <a:gd name="connsiteX2-5" fmla="*/ 1436914 w 1436914"/>
                    <a:gd name="connsiteY2-6" fmla="*/ 1596571 h 1915886"/>
                    <a:gd name="connsiteX3-7" fmla="*/ 0 w 1436914"/>
                    <a:gd name="connsiteY3-8" fmla="*/ 1915886 h 1915886"/>
                    <a:gd name="connsiteX0-9" fmla="*/ 0 w 1422399"/>
                    <a:gd name="connsiteY0-10" fmla="*/ 1915886 h 1915886"/>
                    <a:gd name="connsiteX1-11" fmla="*/ 0 w 1422399"/>
                    <a:gd name="connsiteY1-12" fmla="*/ 0 h 1915886"/>
                    <a:gd name="connsiteX2-13" fmla="*/ 1422399 w 1422399"/>
                    <a:gd name="connsiteY2-14" fmla="*/ 1746373 h 1915886"/>
                    <a:gd name="connsiteX3-15" fmla="*/ 0 w 1422399"/>
                    <a:gd name="connsiteY3-16" fmla="*/ 1915886 h 1915886"/>
                  </a:gdLst>
                  <a:ahLst/>
                  <a:cxnLst>
                    <a:cxn ang="0">
                      <a:pos x="connsiteX0-1" y="connsiteY0-2"/>
                    </a:cxn>
                    <a:cxn ang="0">
                      <a:pos x="connsiteX1-3" y="connsiteY1-4"/>
                    </a:cxn>
                    <a:cxn ang="0">
                      <a:pos x="connsiteX2-5" y="connsiteY2-6"/>
                    </a:cxn>
                    <a:cxn ang="0">
                      <a:pos x="connsiteX3-7" y="connsiteY3-8"/>
                    </a:cxn>
                  </a:cxnLst>
                  <a:rect l="l" t="t" r="r" b="b"/>
                  <a:pathLst>
                    <a:path w="1422399" h="1915886">
                      <a:moveTo>
                        <a:pt x="0" y="1915886"/>
                      </a:moveTo>
                      <a:lnTo>
                        <a:pt x="0" y="0"/>
                      </a:lnTo>
                      <a:lnTo>
                        <a:pt x="1422399" y="1746373"/>
                      </a:lnTo>
                      <a:lnTo>
                        <a:pt x="0" y="1915886"/>
                      </a:lnTo>
                      <a:close/>
                    </a:path>
                  </a:pathLst>
                </a:custGeom>
                <a:gradFill flip="none" rotWithShape="1">
                  <a:gsLst>
                    <a:gs pos="0">
                      <a:srgbClr val="DA9AC2"/>
                    </a:gs>
                    <a:gs pos="100000">
                      <a:srgbClr val="B04186"/>
                    </a:gs>
                  </a:gsLst>
                  <a:lin ang="5400000" scaled="1"/>
                  <a:tileRect/>
                </a:gradFill>
                <a:ln w="38100">
                  <a:noFill/>
                </a:ln>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2" name="Isosceles Triangle 5"/>
                <p:cNvSpPr/>
                <p:nvPr/>
              </p:nvSpPr>
              <p:spPr>
                <a:xfrm>
                  <a:off x="8868229" y="1828800"/>
                  <a:ext cx="1422399" cy="3526971"/>
                </a:xfrm>
                <a:custGeom>
                  <a:avLst/>
                  <a:gdLst>
                    <a:gd name="connsiteX0" fmla="*/ 0 w 1524000"/>
                    <a:gd name="connsiteY0" fmla="*/ 1915886 h 1915886"/>
                    <a:gd name="connsiteX1" fmla="*/ 0 w 1524000"/>
                    <a:gd name="connsiteY1" fmla="*/ 0 h 1915886"/>
                    <a:gd name="connsiteX2" fmla="*/ 1524000 w 1524000"/>
                    <a:gd name="connsiteY2" fmla="*/ 1915886 h 1915886"/>
                    <a:gd name="connsiteX3" fmla="*/ 0 w 1524000"/>
                    <a:gd name="connsiteY3" fmla="*/ 1915886 h 1915886"/>
                    <a:gd name="connsiteX0-1" fmla="*/ 0 w 1436914"/>
                    <a:gd name="connsiteY0-2" fmla="*/ 1915886 h 1915886"/>
                    <a:gd name="connsiteX1-3" fmla="*/ 0 w 1436914"/>
                    <a:gd name="connsiteY1-4" fmla="*/ 0 h 1915886"/>
                    <a:gd name="connsiteX2-5" fmla="*/ 1436914 w 1436914"/>
                    <a:gd name="connsiteY2-6" fmla="*/ 1596571 h 1915886"/>
                    <a:gd name="connsiteX3-7" fmla="*/ 0 w 1436914"/>
                    <a:gd name="connsiteY3-8" fmla="*/ 1915886 h 1915886"/>
                    <a:gd name="connsiteX0-9" fmla="*/ 0 w 1422399"/>
                    <a:gd name="connsiteY0-10" fmla="*/ 1915886 h 1915886"/>
                    <a:gd name="connsiteX1-11" fmla="*/ 0 w 1422399"/>
                    <a:gd name="connsiteY1-12" fmla="*/ 0 h 1915886"/>
                    <a:gd name="connsiteX2-13" fmla="*/ 1422399 w 1422399"/>
                    <a:gd name="connsiteY2-14" fmla="*/ 1746373 h 1915886"/>
                    <a:gd name="connsiteX3-15" fmla="*/ 0 w 1422399"/>
                    <a:gd name="connsiteY3-16" fmla="*/ 1915886 h 1915886"/>
                  </a:gdLst>
                  <a:ahLst/>
                  <a:cxnLst>
                    <a:cxn ang="0">
                      <a:pos x="connsiteX0-1" y="connsiteY0-2"/>
                    </a:cxn>
                    <a:cxn ang="0">
                      <a:pos x="connsiteX1-3" y="connsiteY1-4"/>
                    </a:cxn>
                    <a:cxn ang="0">
                      <a:pos x="connsiteX2-5" y="connsiteY2-6"/>
                    </a:cxn>
                    <a:cxn ang="0">
                      <a:pos x="connsiteX3-7" y="connsiteY3-8"/>
                    </a:cxn>
                  </a:cxnLst>
                  <a:rect l="l" t="t" r="r" b="b"/>
                  <a:pathLst>
                    <a:path w="1422399" h="1915886">
                      <a:moveTo>
                        <a:pt x="0" y="1915886"/>
                      </a:moveTo>
                      <a:lnTo>
                        <a:pt x="0" y="0"/>
                      </a:lnTo>
                      <a:lnTo>
                        <a:pt x="1422399" y="1746373"/>
                      </a:lnTo>
                      <a:lnTo>
                        <a:pt x="0" y="1915886"/>
                      </a:lnTo>
                      <a:close/>
                    </a:path>
                  </a:pathLst>
                </a:custGeom>
                <a:gradFill flip="none" rotWithShape="1">
                  <a:gsLst>
                    <a:gs pos="38000">
                      <a:srgbClr val="C96DA6"/>
                    </a:gs>
                    <a:gs pos="61000">
                      <a:srgbClr val="C96DA6"/>
                    </a:gs>
                    <a:gs pos="77000">
                      <a:srgbClr val="953671"/>
                    </a:gs>
                  </a:gsLst>
                  <a:lin ang="4200000" scaled="0"/>
                  <a:tileRect/>
                </a:gradFill>
                <a:ln w="38100">
                  <a:noFill/>
                </a:ln>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8" name="Group 7"/>
              <p:cNvGrpSpPr/>
              <p:nvPr/>
            </p:nvGrpSpPr>
            <p:grpSpPr>
              <a:xfrm>
                <a:off x="4557487" y="3933371"/>
                <a:ext cx="2873828" cy="2503711"/>
                <a:chOff x="4296229" y="2627085"/>
                <a:chExt cx="2873828" cy="1915886"/>
              </a:xfrm>
              <a:effectLst>
                <a:outerShdw blurRad="419100" dist="38100" dir="16200000" sx="95000" sy="95000" rotWithShape="0">
                  <a:schemeClr val="tx1">
                    <a:lumMod val="75000"/>
                    <a:lumOff val="25000"/>
                    <a:alpha val="40000"/>
                  </a:schemeClr>
                </a:outerShdw>
              </a:effectLst>
            </p:grpSpPr>
            <p:sp>
              <p:nvSpPr>
                <p:cNvPr id="6" name="Isosceles Triangle 5"/>
                <p:cNvSpPr/>
                <p:nvPr/>
              </p:nvSpPr>
              <p:spPr>
                <a:xfrm>
                  <a:off x="5733143" y="2627085"/>
                  <a:ext cx="1436914" cy="1915886"/>
                </a:xfrm>
                <a:custGeom>
                  <a:avLst/>
                  <a:gdLst>
                    <a:gd name="connsiteX0" fmla="*/ 0 w 1524000"/>
                    <a:gd name="connsiteY0" fmla="*/ 1915886 h 1915886"/>
                    <a:gd name="connsiteX1" fmla="*/ 0 w 1524000"/>
                    <a:gd name="connsiteY1" fmla="*/ 0 h 1915886"/>
                    <a:gd name="connsiteX2" fmla="*/ 1524000 w 1524000"/>
                    <a:gd name="connsiteY2" fmla="*/ 1915886 h 1915886"/>
                    <a:gd name="connsiteX3" fmla="*/ 0 w 1524000"/>
                    <a:gd name="connsiteY3" fmla="*/ 1915886 h 1915886"/>
                    <a:gd name="connsiteX0-1" fmla="*/ 0 w 1436914"/>
                    <a:gd name="connsiteY0-2" fmla="*/ 1915886 h 1915886"/>
                    <a:gd name="connsiteX1-3" fmla="*/ 0 w 1436914"/>
                    <a:gd name="connsiteY1-4" fmla="*/ 0 h 1915886"/>
                    <a:gd name="connsiteX2-5" fmla="*/ 1436914 w 1436914"/>
                    <a:gd name="connsiteY2-6" fmla="*/ 1596571 h 1915886"/>
                    <a:gd name="connsiteX3-7" fmla="*/ 0 w 1436914"/>
                    <a:gd name="connsiteY3-8" fmla="*/ 1915886 h 1915886"/>
                  </a:gdLst>
                  <a:ahLst/>
                  <a:cxnLst>
                    <a:cxn ang="0">
                      <a:pos x="connsiteX0-1" y="connsiteY0-2"/>
                    </a:cxn>
                    <a:cxn ang="0">
                      <a:pos x="connsiteX1-3" y="connsiteY1-4"/>
                    </a:cxn>
                    <a:cxn ang="0">
                      <a:pos x="connsiteX2-5" y="connsiteY2-6"/>
                    </a:cxn>
                    <a:cxn ang="0">
                      <a:pos x="connsiteX3-7" y="connsiteY3-8"/>
                    </a:cxn>
                  </a:cxnLst>
                  <a:rect l="l" t="t" r="r" b="b"/>
                  <a:pathLst>
                    <a:path w="1436914" h="1915886">
                      <a:moveTo>
                        <a:pt x="0" y="1915886"/>
                      </a:moveTo>
                      <a:lnTo>
                        <a:pt x="0" y="0"/>
                      </a:lnTo>
                      <a:lnTo>
                        <a:pt x="1436914" y="1596571"/>
                      </a:lnTo>
                      <a:lnTo>
                        <a:pt x="0" y="1915886"/>
                      </a:lnTo>
                      <a:close/>
                    </a:path>
                  </a:pathLst>
                </a:custGeom>
                <a:gradFill flip="none" rotWithShape="1">
                  <a:gsLst>
                    <a:gs pos="0">
                      <a:srgbClr val="E4A302"/>
                    </a:gs>
                    <a:gs pos="100000">
                      <a:srgbClr val="906702"/>
                    </a:gs>
                  </a:gsLst>
                  <a:lin ang="5400000" scaled="1"/>
                  <a:tileRect/>
                </a:gradFill>
                <a:ln w="38100">
                  <a:noFill/>
                </a:ln>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5"/>
                <p:cNvSpPr/>
                <p:nvPr/>
              </p:nvSpPr>
              <p:spPr>
                <a:xfrm flipH="1">
                  <a:off x="4296229" y="2627085"/>
                  <a:ext cx="1436914" cy="1915886"/>
                </a:xfrm>
                <a:custGeom>
                  <a:avLst/>
                  <a:gdLst>
                    <a:gd name="connsiteX0" fmla="*/ 0 w 1524000"/>
                    <a:gd name="connsiteY0" fmla="*/ 1915886 h 1915886"/>
                    <a:gd name="connsiteX1" fmla="*/ 0 w 1524000"/>
                    <a:gd name="connsiteY1" fmla="*/ 0 h 1915886"/>
                    <a:gd name="connsiteX2" fmla="*/ 1524000 w 1524000"/>
                    <a:gd name="connsiteY2" fmla="*/ 1915886 h 1915886"/>
                    <a:gd name="connsiteX3" fmla="*/ 0 w 1524000"/>
                    <a:gd name="connsiteY3" fmla="*/ 1915886 h 1915886"/>
                    <a:gd name="connsiteX0-1" fmla="*/ 0 w 1436914"/>
                    <a:gd name="connsiteY0-2" fmla="*/ 1915886 h 1915886"/>
                    <a:gd name="connsiteX1-3" fmla="*/ 0 w 1436914"/>
                    <a:gd name="connsiteY1-4" fmla="*/ 0 h 1915886"/>
                    <a:gd name="connsiteX2-5" fmla="*/ 1436914 w 1436914"/>
                    <a:gd name="connsiteY2-6" fmla="*/ 1596571 h 1915886"/>
                    <a:gd name="connsiteX3-7" fmla="*/ 0 w 1436914"/>
                    <a:gd name="connsiteY3-8" fmla="*/ 1915886 h 1915886"/>
                  </a:gdLst>
                  <a:ahLst/>
                  <a:cxnLst>
                    <a:cxn ang="0">
                      <a:pos x="connsiteX0-1" y="connsiteY0-2"/>
                    </a:cxn>
                    <a:cxn ang="0">
                      <a:pos x="connsiteX1-3" y="connsiteY1-4"/>
                    </a:cxn>
                    <a:cxn ang="0">
                      <a:pos x="connsiteX2-5" y="connsiteY2-6"/>
                    </a:cxn>
                    <a:cxn ang="0">
                      <a:pos x="connsiteX3-7" y="connsiteY3-8"/>
                    </a:cxn>
                  </a:cxnLst>
                  <a:rect l="l" t="t" r="r" b="b"/>
                  <a:pathLst>
                    <a:path w="1436914" h="1915886">
                      <a:moveTo>
                        <a:pt x="0" y="1915886"/>
                      </a:moveTo>
                      <a:lnTo>
                        <a:pt x="0" y="0"/>
                      </a:lnTo>
                      <a:lnTo>
                        <a:pt x="1436914" y="1596571"/>
                      </a:lnTo>
                      <a:lnTo>
                        <a:pt x="0" y="1915886"/>
                      </a:lnTo>
                      <a:close/>
                    </a:path>
                  </a:pathLst>
                </a:custGeom>
                <a:gradFill flip="none" rotWithShape="1">
                  <a:gsLst>
                    <a:gs pos="0">
                      <a:srgbClr val="FDCE59"/>
                    </a:gs>
                    <a:gs pos="100000">
                      <a:srgbClr val="AA7A02"/>
                    </a:gs>
                  </a:gsLst>
                  <a:lin ang="5400000" scaled="1"/>
                  <a:tileRect/>
                </a:gradFill>
                <a:ln w="38100">
                  <a:noFill/>
                </a:ln>
                <a:sp3d prstMaterial="meta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grpSp>
      <p:sp>
        <p:nvSpPr>
          <p:cNvPr id="46" name="Rectangle: Rounded Corners 45"/>
          <p:cNvSpPr/>
          <p:nvPr/>
        </p:nvSpPr>
        <p:spPr>
          <a:xfrm>
            <a:off x="671293" y="780141"/>
            <a:ext cx="2452914" cy="732971"/>
          </a:xfrm>
          <a:prstGeom prst="roundRect">
            <a:avLst>
              <a:gd name="adj" fmla="val 50000"/>
            </a:avLst>
          </a:prstGeom>
          <a:gradFill flip="none" rotWithShape="1">
            <a:gsLst>
              <a:gs pos="0">
                <a:srgbClr val="FBCC57"/>
              </a:gs>
              <a:gs pos="100000">
                <a:srgbClr val="A97902"/>
              </a:gs>
            </a:gsLst>
            <a:lin ang="2700000" scaled="1"/>
            <a:tileRect/>
          </a:gradFill>
          <a:ln>
            <a:noFill/>
          </a:ln>
          <a:effectLst>
            <a:innerShdw blurRad="127000" dist="50800" dir="189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Rounded Corners 46"/>
          <p:cNvSpPr/>
          <p:nvPr/>
        </p:nvSpPr>
        <p:spPr>
          <a:xfrm>
            <a:off x="678772" y="1763484"/>
            <a:ext cx="2452914" cy="732971"/>
          </a:xfrm>
          <a:prstGeom prst="roundRect">
            <a:avLst>
              <a:gd name="adj" fmla="val 50000"/>
            </a:avLst>
          </a:prstGeom>
          <a:gradFill flip="none" rotWithShape="1">
            <a:gsLst>
              <a:gs pos="0">
                <a:srgbClr val="D56598"/>
              </a:gs>
              <a:gs pos="100000">
                <a:srgbClr val="D731B7"/>
              </a:gs>
            </a:gsLst>
            <a:lin ang="2700000" scaled="1"/>
            <a:tileRect/>
          </a:gradFill>
          <a:ln>
            <a:noFill/>
          </a:ln>
          <a:effectLst>
            <a:innerShdw blurRad="127000" dist="50800" dir="189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Rounded Corners 47"/>
          <p:cNvSpPr/>
          <p:nvPr/>
        </p:nvSpPr>
        <p:spPr>
          <a:xfrm>
            <a:off x="9129265" y="780141"/>
            <a:ext cx="2452914" cy="732971"/>
          </a:xfrm>
          <a:prstGeom prst="roundRect">
            <a:avLst>
              <a:gd name="adj" fmla="val 50000"/>
            </a:avLst>
          </a:prstGeom>
          <a:gradFill flip="none" rotWithShape="1">
            <a:gsLst>
              <a:gs pos="0">
                <a:srgbClr val="6E5EE8"/>
              </a:gs>
              <a:gs pos="100000">
                <a:srgbClr val="4C4175"/>
              </a:gs>
            </a:gsLst>
            <a:lin ang="2700000" scaled="1"/>
            <a:tileRect/>
          </a:gradFill>
          <a:ln>
            <a:noFill/>
          </a:ln>
          <a:effectLst>
            <a:innerShdw blurRad="127000" dist="50800" dir="189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48"/>
          <p:cNvSpPr/>
          <p:nvPr/>
        </p:nvSpPr>
        <p:spPr>
          <a:xfrm>
            <a:off x="9136744" y="1763484"/>
            <a:ext cx="2452914" cy="732971"/>
          </a:xfrm>
          <a:prstGeom prst="roundRect">
            <a:avLst>
              <a:gd name="adj" fmla="val 50000"/>
            </a:avLst>
          </a:prstGeom>
          <a:gradFill flip="none" rotWithShape="1">
            <a:gsLst>
              <a:gs pos="3000">
                <a:srgbClr val="00BDD6"/>
              </a:gs>
              <a:gs pos="100000">
                <a:srgbClr val="00ABC1"/>
              </a:gs>
            </a:gsLst>
            <a:lin ang="2700000" scaled="1"/>
            <a:tileRect/>
          </a:gradFill>
          <a:ln>
            <a:noFill/>
          </a:ln>
          <a:effectLst>
            <a:innerShdw blurRad="127000" dist="50800" dir="189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extBox 49"/>
          <p:cNvSpPr txBox="1"/>
          <p:nvPr/>
        </p:nvSpPr>
        <p:spPr>
          <a:xfrm>
            <a:off x="1689105" y="1022640"/>
            <a:ext cx="1201057" cy="276999"/>
          </a:xfrm>
          <a:prstGeom prst="rect">
            <a:avLst/>
          </a:prstGeom>
          <a:noFill/>
        </p:spPr>
        <p:txBody>
          <a:bodyPr wrap="square" rtlCol="0">
            <a:spAutoFit/>
          </a:bodyPr>
          <a:lstStyle/>
          <a:p>
            <a:r>
              <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TEXT A</a:t>
            </a:r>
            <a:endPar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p:cNvSpPr txBox="1"/>
          <p:nvPr/>
        </p:nvSpPr>
        <p:spPr>
          <a:xfrm>
            <a:off x="1689104" y="1991469"/>
            <a:ext cx="1201057" cy="276999"/>
          </a:xfrm>
          <a:prstGeom prst="rect">
            <a:avLst/>
          </a:prstGeom>
          <a:noFill/>
        </p:spPr>
        <p:txBody>
          <a:bodyPr wrap="square" rtlCol="0">
            <a:spAutoFit/>
          </a:bodyPr>
          <a:lstStyle/>
          <a:p>
            <a:r>
              <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TEXT B</a:t>
            </a:r>
            <a:endPar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p:cNvSpPr txBox="1"/>
          <p:nvPr/>
        </p:nvSpPr>
        <p:spPr>
          <a:xfrm>
            <a:off x="10158185" y="1991469"/>
            <a:ext cx="1201057" cy="276999"/>
          </a:xfrm>
          <a:prstGeom prst="rect">
            <a:avLst/>
          </a:prstGeom>
          <a:noFill/>
        </p:spPr>
        <p:txBody>
          <a:bodyPr wrap="square" rtlCol="0">
            <a:spAutoFit/>
          </a:bodyPr>
          <a:lstStyle/>
          <a:p>
            <a:r>
              <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TEXT D</a:t>
            </a:r>
            <a:endPar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53"/>
          <p:cNvSpPr txBox="1"/>
          <p:nvPr/>
        </p:nvSpPr>
        <p:spPr>
          <a:xfrm>
            <a:off x="10158185" y="1022640"/>
            <a:ext cx="1201057" cy="276999"/>
          </a:xfrm>
          <a:prstGeom prst="rect">
            <a:avLst/>
          </a:prstGeom>
          <a:noFill/>
        </p:spPr>
        <p:txBody>
          <a:bodyPr wrap="square" rtlCol="0">
            <a:spAutoFit/>
          </a:bodyPr>
          <a:lstStyle/>
          <a:p>
            <a:r>
              <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TEXT C</a:t>
            </a:r>
            <a:endParaRPr lang="en-IN" sz="12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6" name="Graphic 55" descr="Download from clou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57949" y="1877968"/>
            <a:ext cx="504000" cy="504000"/>
          </a:xfrm>
          <a:prstGeom prst="rect">
            <a:avLst/>
          </a:prstGeom>
        </p:spPr>
      </p:pic>
      <p:pic>
        <p:nvPicPr>
          <p:cNvPr id="58" name="Graphic 57" descr="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8713" y="894626"/>
            <a:ext cx="504000" cy="504000"/>
          </a:xfrm>
          <a:prstGeom prst="rect">
            <a:avLst/>
          </a:prstGeom>
        </p:spPr>
      </p:pic>
      <p:pic>
        <p:nvPicPr>
          <p:cNvPr id="60" name="Graphic 59" descr="Sha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011" y="1877968"/>
            <a:ext cx="504000" cy="504000"/>
          </a:xfrm>
          <a:prstGeom prst="rect">
            <a:avLst/>
          </a:prstGeom>
        </p:spPr>
      </p:pic>
      <p:pic>
        <p:nvPicPr>
          <p:cNvPr id="62" name="Graphic 61" descr="Link"/>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343" y="909139"/>
            <a:ext cx="504000" cy="504000"/>
          </a:xfrm>
          <a:prstGeom prst="rect">
            <a:avLst/>
          </a:prstGeom>
        </p:spPr>
      </p:pic>
      <p:sp>
        <p:nvSpPr>
          <p:cNvPr id="63" name="TextBox 62"/>
          <p:cNvSpPr txBox="1"/>
          <p:nvPr/>
        </p:nvSpPr>
        <p:spPr>
          <a:xfrm rot="21103347">
            <a:off x="6370599" y="5380090"/>
            <a:ext cx="834425" cy="369332"/>
          </a:xfrm>
          <a:prstGeom prst="rect">
            <a:avLst/>
          </a:prstGeom>
          <a:noFill/>
        </p:spPr>
        <p:txBody>
          <a:bodyPr wrap="square" rtlCol="0">
            <a:spAutoFit/>
            <a:scene3d>
              <a:camera prst="perspectiveRight"/>
              <a:lightRig rig="threePt" dir="t"/>
            </a:scene3d>
          </a:bodyPr>
          <a:lstStyle/>
          <a:p>
            <a:r>
              <a:rPr lang="en-IN" dirty="0">
                <a:solidFill>
                  <a:schemeClr val="bg1">
                    <a:alpha val="48000"/>
                  </a:schemeClr>
                </a:solidFill>
                <a:latin typeface="Eurostile BQ" pitchFamily="50" charset="0"/>
              </a:rPr>
              <a:t>A</a:t>
            </a:r>
            <a:endParaRPr lang="en-IN" dirty="0">
              <a:solidFill>
                <a:schemeClr val="bg1">
                  <a:alpha val="48000"/>
                </a:schemeClr>
              </a:solidFill>
              <a:latin typeface="Eurostile BQ" pitchFamily="50" charset="0"/>
            </a:endParaRPr>
          </a:p>
        </p:txBody>
      </p:sp>
      <p:sp>
        <p:nvSpPr>
          <p:cNvPr id="64" name="TextBox 63"/>
          <p:cNvSpPr txBox="1"/>
          <p:nvPr/>
        </p:nvSpPr>
        <p:spPr>
          <a:xfrm rot="21124093">
            <a:off x="7833667" y="4375866"/>
            <a:ext cx="834425" cy="369332"/>
          </a:xfrm>
          <a:prstGeom prst="rect">
            <a:avLst/>
          </a:prstGeom>
          <a:noFill/>
        </p:spPr>
        <p:txBody>
          <a:bodyPr wrap="square" rtlCol="0">
            <a:spAutoFit/>
            <a:scene3d>
              <a:camera prst="perspectiveRight"/>
              <a:lightRig rig="threePt" dir="t"/>
            </a:scene3d>
          </a:bodyPr>
          <a:lstStyle/>
          <a:p>
            <a:r>
              <a:rPr lang="en-IN" dirty="0">
                <a:solidFill>
                  <a:schemeClr val="bg1">
                    <a:alpha val="28000"/>
                  </a:schemeClr>
                </a:solidFill>
                <a:latin typeface="Eurostile BQ" pitchFamily="50" charset="0"/>
              </a:rPr>
              <a:t>C</a:t>
            </a:r>
            <a:endParaRPr lang="en-IN" dirty="0">
              <a:solidFill>
                <a:schemeClr val="bg1">
                  <a:alpha val="28000"/>
                </a:schemeClr>
              </a:solidFill>
              <a:latin typeface="Eurostile BQ" pitchFamily="50" charset="0"/>
            </a:endParaRPr>
          </a:p>
        </p:txBody>
      </p:sp>
      <p:sp>
        <p:nvSpPr>
          <p:cNvPr id="65" name="TextBox 64"/>
          <p:cNvSpPr txBox="1"/>
          <p:nvPr/>
        </p:nvSpPr>
        <p:spPr>
          <a:xfrm rot="21333686">
            <a:off x="6229798" y="3059970"/>
            <a:ext cx="834425" cy="369332"/>
          </a:xfrm>
          <a:prstGeom prst="rect">
            <a:avLst/>
          </a:prstGeom>
          <a:noFill/>
        </p:spPr>
        <p:txBody>
          <a:bodyPr wrap="square" rtlCol="0">
            <a:spAutoFit/>
            <a:scene3d>
              <a:camera prst="perspectiveRight"/>
              <a:lightRig rig="threePt" dir="t"/>
            </a:scene3d>
          </a:bodyPr>
          <a:lstStyle/>
          <a:p>
            <a:r>
              <a:rPr lang="en-IN" dirty="0">
                <a:solidFill>
                  <a:schemeClr val="bg1">
                    <a:alpha val="52000"/>
                  </a:schemeClr>
                </a:solidFill>
                <a:latin typeface="Eurostile BQ" pitchFamily="50" charset="0"/>
              </a:rPr>
              <a:t>D</a:t>
            </a:r>
            <a:endParaRPr lang="en-IN" dirty="0">
              <a:solidFill>
                <a:schemeClr val="bg1">
                  <a:alpha val="52000"/>
                </a:schemeClr>
              </a:solidFill>
              <a:latin typeface="Eurostile BQ" pitchFamily="50" charset="0"/>
            </a:endParaRPr>
          </a:p>
        </p:txBody>
      </p:sp>
      <p:sp>
        <p:nvSpPr>
          <p:cNvPr id="66" name="TextBox 65"/>
          <p:cNvSpPr txBox="1"/>
          <p:nvPr/>
        </p:nvSpPr>
        <p:spPr>
          <a:xfrm rot="21333686">
            <a:off x="4781998" y="3967882"/>
            <a:ext cx="834425" cy="369332"/>
          </a:xfrm>
          <a:prstGeom prst="rect">
            <a:avLst/>
          </a:prstGeom>
          <a:noFill/>
        </p:spPr>
        <p:txBody>
          <a:bodyPr wrap="square" rtlCol="0">
            <a:spAutoFit/>
            <a:scene3d>
              <a:camera prst="perspectiveRight"/>
              <a:lightRig rig="threePt" dir="t"/>
            </a:scene3d>
          </a:bodyPr>
          <a:lstStyle/>
          <a:p>
            <a:r>
              <a:rPr lang="en-IN" dirty="0">
                <a:solidFill>
                  <a:schemeClr val="bg1">
                    <a:alpha val="44000"/>
                  </a:schemeClr>
                </a:solidFill>
                <a:latin typeface="Eurostile BQ" pitchFamily="50" charset="0"/>
              </a:rPr>
              <a:t>B</a:t>
            </a:r>
            <a:endParaRPr lang="en-IN" dirty="0">
              <a:solidFill>
                <a:schemeClr val="bg1">
                  <a:alpha val="44000"/>
                </a:schemeClr>
              </a:solidFill>
              <a:latin typeface="Eurostile BQ" pitchFamily="50"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78856"/>
            <a:ext cx="12192000" cy="4572001"/>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59657" y="6197600"/>
            <a:ext cx="5762171" cy="477054"/>
          </a:xfrm>
          <a:prstGeom prst="rect">
            <a:avLst/>
          </a:prstGeom>
          <a:noFill/>
        </p:spPr>
        <p:txBody>
          <a:bodyPr wrap="square" rtlCol="0">
            <a:spAutoFit/>
          </a:bodyPr>
          <a:lstStyle/>
          <a:p>
            <a:r>
              <a:rPr lang="en-IN" sz="1400" spc="300" dirty="0">
                <a:solidFill>
                  <a:schemeClr val="bg2">
                    <a:lumMod val="50000"/>
                  </a:schemeClr>
                </a:solidFill>
                <a:latin typeface="Nexa Light" panose="02000000000000000000" pitchFamily="50" charset="0"/>
              </a:rPr>
              <a:t>COMPANY PRESENTATION</a:t>
            </a:r>
            <a:endParaRPr lang="en-IN" sz="1400" spc="300" dirty="0">
              <a:solidFill>
                <a:schemeClr val="bg2">
                  <a:lumMod val="50000"/>
                </a:schemeClr>
              </a:solidFill>
              <a:latin typeface="Nexa Light" panose="02000000000000000000" pitchFamily="50" charset="0"/>
            </a:endParaRPr>
          </a:p>
          <a:p>
            <a:r>
              <a:rPr lang="en-IN" sz="1100" spc="300" dirty="0">
                <a:solidFill>
                  <a:schemeClr val="bg2">
                    <a:lumMod val="50000"/>
                  </a:schemeClr>
                </a:solidFill>
                <a:latin typeface="Nexa Light" panose="02000000000000000000" pitchFamily="50" charset="0"/>
              </a:rPr>
              <a:t>VERSION 1.0 </a:t>
            </a:r>
            <a:endParaRPr lang="en-IN" sz="1100" spc="300" dirty="0">
              <a:solidFill>
                <a:schemeClr val="bg2">
                  <a:lumMod val="50000"/>
                </a:schemeClr>
              </a:solidFill>
              <a:latin typeface="Nexa Light" panose="02000000000000000000" pitchFamily="50" charset="0"/>
            </a:endParaRPr>
          </a:p>
        </p:txBody>
      </p:sp>
      <p:sp>
        <p:nvSpPr>
          <p:cNvPr id="6" name="TextBox 5"/>
          <p:cNvSpPr txBox="1"/>
          <p:nvPr/>
        </p:nvSpPr>
        <p:spPr>
          <a:xfrm>
            <a:off x="10174514" y="6282238"/>
            <a:ext cx="2017486" cy="307777"/>
          </a:xfrm>
          <a:prstGeom prst="rect">
            <a:avLst/>
          </a:prstGeom>
          <a:noFill/>
        </p:spPr>
        <p:txBody>
          <a:bodyPr wrap="square" rtlCol="0">
            <a:spAutoFit/>
          </a:bodyPr>
          <a:lstStyle/>
          <a:p>
            <a:pPr algn="r"/>
            <a:r>
              <a:rPr lang="en-IN" sz="1400" spc="300" dirty="0">
                <a:solidFill>
                  <a:schemeClr val="bg2">
                    <a:lumMod val="50000"/>
                  </a:schemeClr>
                </a:solidFill>
                <a:latin typeface="Nexa Light" panose="02000000000000000000" pitchFamily="50" charset="0"/>
              </a:rPr>
              <a:t>DD/MM/YYYY</a:t>
            </a:r>
            <a:endParaRPr lang="en-IN" sz="1100" spc="300" dirty="0">
              <a:solidFill>
                <a:schemeClr val="bg2">
                  <a:lumMod val="50000"/>
                </a:schemeClr>
              </a:solidFill>
              <a:latin typeface="Nexa Light" panose="02000000000000000000" pitchFamily="50" charset="0"/>
            </a:endParaRPr>
          </a:p>
        </p:txBody>
      </p:sp>
      <p:sp>
        <p:nvSpPr>
          <p:cNvPr id="7" name="TextBox 6"/>
          <p:cNvSpPr txBox="1"/>
          <p:nvPr/>
        </p:nvSpPr>
        <p:spPr>
          <a:xfrm>
            <a:off x="159657" y="203537"/>
            <a:ext cx="2801257" cy="1015663"/>
          </a:xfrm>
          <a:prstGeom prst="rect">
            <a:avLst/>
          </a:prstGeom>
          <a:noFill/>
        </p:spPr>
        <p:txBody>
          <a:bodyPr wrap="square" rtlCol="0">
            <a:spAutoFit/>
          </a:bodyPr>
          <a:lstStyle/>
          <a:p>
            <a:r>
              <a:rPr lang="en-IN" sz="2000" spc="600" dirty="0">
                <a:solidFill>
                  <a:schemeClr val="bg2">
                    <a:lumMod val="50000"/>
                  </a:schemeClr>
                </a:solidFill>
                <a:latin typeface="Nexa Light" panose="02000000000000000000" pitchFamily="50" charset="0"/>
              </a:rPr>
              <a:t>CORPORATE</a:t>
            </a:r>
            <a:endParaRPr lang="en-IN" sz="2000" spc="600" dirty="0">
              <a:solidFill>
                <a:schemeClr val="bg2">
                  <a:lumMod val="50000"/>
                </a:schemeClr>
              </a:solidFill>
              <a:latin typeface="Nexa Light" panose="02000000000000000000" pitchFamily="50" charset="0"/>
            </a:endParaRPr>
          </a:p>
          <a:p>
            <a:r>
              <a:rPr lang="en-IN" sz="2000" spc="600" dirty="0">
                <a:solidFill>
                  <a:schemeClr val="bg2">
                    <a:lumMod val="50000"/>
                  </a:schemeClr>
                </a:solidFill>
                <a:latin typeface="Nexa Light" panose="02000000000000000000" pitchFamily="50" charset="0"/>
              </a:rPr>
              <a:t>BUSINESS</a:t>
            </a:r>
            <a:endParaRPr lang="en-IN" sz="2000" spc="600" dirty="0">
              <a:solidFill>
                <a:schemeClr val="bg2">
                  <a:lumMod val="50000"/>
                </a:schemeClr>
              </a:solidFill>
              <a:latin typeface="Nexa Light" panose="02000000000000000000" pitchFamily="50" charset="0"/>
            </a:endParaRPr>
          </a:p>
          <a:p>
            <a:r>
              <a:rPr lang="en-IN" sz="2000" spc="600" dirty="0">
                <a:solidFill>
                  <a:schemeClr val="bg2">
                    <a:lumMod val="50000"/>
                  </a:schemeClr>
                </a:solidFill>
                <a:latin typeface="Nexa Light" panose="02000000000000000000" pitchFamily="50" charset="0"/>
              </a:rPr>
              <a:t>TEMPLATE</a:t>
            </a:r>
            <a:endParaRPr lang="en-IN" sz="1600" spc="600" dirty="0">
              <a:solidFill>
                <a:schemeClr val="bg2">
                  <a:lumMod val="50000"/>
                </a:schemeClr>
              </a:solidFill>
              <a:latin typeface="Nexa Light" panose="02000000000000000000" pitchFamily="50" charset="0"/>
            </a:endParaRPr>
          </a:p>
        </p:txBody>
      </p:sp>
      <p:sp>
        <p:nvSpPr>
          <p:cNvPr id="8" name="TextBox 7"/>
          <p:cNvSpPr txBox="1"/>
          <p:nvPr/>
        </p:nvSpPr>
        <p:spPr>
          <a:xfrm>
            <a:off x="8686800" y="572868"/>
            <a:ext cx="3505200" cy="276999"/>
          </a:xfrm>
          <a:prstGeom prst="rect">
            <a:avLst/>
          </a:prstGeom>
          <a:noFill/>
        </p:spPr>
        <p:txBody>
          <a:bodyPr wrap="square" rtlCol="0">
            <a:spAutoFit/>
          </a:bodyPr>
          <a:lstStyle/>
          <a:p>
            <a:pPr algn="r"/>
            <a:r>
              <a:rPr lang="en-IN" sz="1200" spc="600" dirty="0">
                <a:solidFill>
                  <a:schemeClr val="bg2">
                    <a:lumMod val="50000"/>
                  </a:schemeClr>
                </a:solidFill>
                <a:latin typeface="Nexa Light" panose="02000000000000000000" pitchFamily="50" charset="0"/>
              </a:rPr>
              <a:t>COVER SLIDE</a:t>
            </a:r>
            <a:endParaRPr lang="en-IN" sz="1050" spc="600" dirty="0">
              <a:solidFill>
                <a:schemeClr val="bg2">
                  <a:lumMod val="50000"/>
                </a:schemeClr>
              </a:solidFill>
              <a:latin typeface="Nexa Light" panose="02000000000000000000" pitchFamily="50" charset="0"/>
            </a:endParaRPr>
          </a:p>
        </p:txBody>
      </p:sp>
      <p:sp>
        <p:nvSpPr>
          <p:cNvPr id="10" name="Rectangle 9"/>
          <p:cNvSpPr/>
          <p:nvPr/>
        </p:nvSpPr>
        <p:spPr>
          <a:xfrm>
            <a:off x="0" y="1378856"/>
            <a:ext cx="12192000" cy="4572001"/>
          </a:xfrm>
          <a:prstGeom prst="rect">
            <a:avLst/>
          </a:prstGeom>
          <a:solidFill>
            <a:srgbClr val="1E1181">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418285" y="849867"/>
            <a:ext cx="1364343" cy="1051504"/>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406043" y="2047992"/>
            <a:ext cx="1037295" cy="740178"/>
            <a:chOff x="466003" y="1748189"/>
            <a:chExt cx="1560285" cy="1113366"/>
          </a:xfrm>
        </p:grpSpPr>
        <p:sp>
          <p:nvSpPr>
            <p:cNvPr id="11" name="Oval 10"/>
            <p:cNvSpPr/>
            <p:nvPr/>
          </p:nvSpPr>
          <p:spPr>
            <a:xfrm>
              <a:off x="466003" y="1748189"/>
              <a:ext cx="1094282" cy="109428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932006" y="1767273"/>
              <a:ext cx="1094282" cy="109428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p:cNvSpPr txBox="1"/>
          <p:nvPr/>
        </p:nvSpPr>
        <p:spPr>
          <a:xfrm>
            <a:off x="1560285" y="2148114"/>
            <a:ext cx="10416856" cy="707886"/>
          </a:xfrm>
          <a:prstGeom prst="rect">
            <a:avLst/>
          </a:prstGeom>
          <a:noFill/>
        </p:spPr>
        <p:txBody>
          <a:bodyPr wrap="square" rtlCol="0">
            <a:spAutoFit/>
          </a:bodyPr>
          <a:lstStyle/>
          <a:p>
            <a:r>
              <a:rPr lang="en-IN" sz="4000" spc="600" dirty="0">
                <a:solidFill>
                  <a:schemeClr val="bg1">
                    <a:lumMod val="85000"/>
                  </a:schemeClr>
                </a:solidFill>
                <a:latin typeface="Nexa Light" panose="02000000000000000000" pitchFamily="50" charset="0"/>
              </a:rPr>
              <a:t>CORPORATE PRESENTATION</a:t>
            </a:r>
            <a:endParaRPr lang="en-IN" sz="3200" spc="600" dirty="0">
              <a:solidFill>
                <a:schemeClr val="bg1">
                  <a:lumMod val="85000"/>
                </a:schemeClr>
              </a:solidFill>
              <a:latin typeface="Nexa Light" panose="02000000000000000000" pitchFamily="50" charset="0"/>
            </a:endParaRPr>
          </a:p>
        </p:txBody>
      </p:sp>
      <p:grpSp>
        <p:nvGrpSpPr>
          <p:cNvPr id="23" name="Group 22"/>
          <p:cNvGrpSpPr/>
          <p:nvPr/>
        </p:nvGrpSpPr>
        <p:grpSpPr>
          <a:xfrm>
            <a:off x="11966708" y="2706305"/>
            <a:ext cx="117862" cy="1655250"/>
            <a:chOff x="11730584" y="2032330"/>
            <a:chExt cx="231567" cy="3252132"/>
          </a:xfrm>
        </p:grpSpPr>
        <p:sp>
          <p:nvSpPr>
            <p:cNvPr id="15" name="Oval 14"/>
            <p:cNvSpPr/>
            <p:nvPr/>
          </p:nvSpPr>
          <p:spPr>
            <a:xfrm>
              <a:off x="11730584" y="2032330"/>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11730584" y="2463839"/>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11730584" y="2895348"/>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11730584" y="3326857"/>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11730584" y="3758366"/>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11730584" y="4189875"/>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11730584" y="4621384"/>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11730584" y="5052895"/>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78856"/>
            <a:ext cx="12192000" cy="4572001"/>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59657" y="6197600"/>
            <a:ext cx="5762171" cy="477054"/>
          </a:xfrm>
          <a:prstGeom prst="rect">
            <a:avLst/>
          </a:prstGeom>
          <a:noFill/>
        </p:spPr>
        <p:txBody>
          <a:bodyPr wrap="square" rtlCol="0">
            <a:spAutoFit/>
          </a:bodyPr>
          <a:lstStyle/>
          <a:p>
            <a:r>
              <a:rPr lang="en-IN" sz="1400" spc="300" dirty="0">
                <a:solidFill>
                  <a:schemeClr val="bg2">
                    <a:lumMod val="50000"/>
                  </a:schemeClr>
                </a:solidFill>
                <a:latin typeface="Nexa Light" panose="02000000000000000000" pitchFamily="50" charset="0"/>
              </a:rPr>
              <a:t>COMPANY PRESENTATION</a:t>
            </a:r>
            <a:endParaRPr lang="en-IN" sz="1400" spc="300" dirty="0">
              <a:solidFill>
                <a:schemeClr val="bg2">
                  <a:lumMod val="50000"/>
                </a:schemeClr>
              </a:solidFill>
              <a:latin typeface="Nexa Light" panose="02000000000000000000" pitchFamily="50" charset="0"/>
            </a:endParaRPr>
          </a:p>
          <a:p>
            <a:r>
              <a:rPr lang="en-IN" sz="1100" spc="300" dirty="0">
                <a:solidFill>
                  <a:schemeClr val="bg2">
                    <a:lumMod val="50000"/>
                  </a:schemeClr>
                </a:solidFill>
                <a:latin typeface="Nexa Light" panose="02000000000000000000" pitchFamily="50" charset="0"/>
              </a:rPr>
              <a:t>VERSION 1.0 </a:t>
            </a:r>
            <a:endParaRPr lang="en-IN" sz="1100" spc="300" dirty="0">
              <a:solidFill>
                <a:schemeClr val="bg2">
                  <a:lumMod val="50000"/>
                </a:schemeClr>
              </a:solidFill>
              <a:latin typeface="Nexa Light" panose="02000000000000000000" pitchFamily="50" charset="0"/>
            </a:endParaRPr>
          </a:p>
        </p:txBody>
      </p:sp>
      <p:sp>
        <p:nvSpPr>
          <p:cNvPr id="6" name="TextBox 5"/>
          <p:cNvSpPr txBox="1"/>
          <p:nvPr/>
        </p:nvSpPr>
        <p:spPr>
          <a:xfrm>
            <a:off x="10174514" y="6282238"/>
            <a:ext cx="2017486" cy="307777"/>
          </a:xfrm>
          <a:prstGeom prst="rect">
            <a:avLst/>
          </a:prstGeom>
          <a:noFill/>
        </p:spPr>
        <p:txBody>
          <a:bodyPr wrap="square" rtlCol="0">
            <a:spAutoFit/>
          </a:bodyPr>
          <a:lstStyle/>
          <a:p>
            <a:pPr algn="r"/>
            <a:r>
              <a:rPr lang="en-IN" sz="1400" spc="300" dirty="0">
                <a:solidFill>
                  <a:schemeClr val="bg2">
                    <a:lumMod val="50000"/>
                  </a:schemeClr>
                </a:solidFill>
                <a:latin typeface="Nexa Light" panose="02000000000000000000" pitchFamily="50" charset="0"/>
              </a:rPr>
              <a:t>DD/MM/YYYY</a:t>
            </a:r>
            <a:endParaRPr lang="en-IN" sz="1100" spc="300" dirty="0">
              <a:solidFill>
                <a:schemeClr val="bg2">
                  <a:lumMod val="50000"/>
                </a:schemeClr>
              </a:solidFill>
              <a:latin typeface="Nexa Light" panose="02000000000000000000" pitchFamily="50" charset="0"/>
            </a:endParaRPr>
          </a:p>
        </p:txBody>
      </p:sp>
      <p:sp>
        <p:nvSpPr>
          <p:cNvPr id="7" name="TextBox 6"/>
          <p:cNvSpPr txBox="1"/>
          <p:nvPr/>
        </p:nvSpPr>
        <p:spPr>
          <a:xfrm>
            <a:off x="159657" y="203537"/>
            <a:ext cx="2801257" cy="1015663"/>
          </a:xfrm>
          <a:prstGeom prst="rect">
            <a:avLst/>
          </a:prstGeom>
          <a:noFill/>
        </p:spPr>
        <p:txBody>
          <a:bodyPr wrap="square" rtlCol="0">
            <a:spAutoFit/>
          </a:bodyPr>
          <a:lstStyle/>
          <a:p>
            <a:r>
              <a:rPr lang="en-IN" sz="2000" spc="600" dirty="0">
                <a:solidFill>
                  <a:schemeClr val="bg2">
                    <a:lumMod val="50000"/>
                  </a:schemeClr>
                </a:solidFill>
                <a:latin typeface="Nexa Light" panose="02000000000000000000" pitchFamily="50" charset="0"/>
              </a:rPr>
              <a:t>CORPORATE</a:t>
            </a:r>
            <a:endParaRPr lang="en-IN" sz="2000" spc="600" dirty="0">
              <a:solidFill>
                <a:schemeClr val="bg2">
                  <a:lumMod val="50000"/>
                </a:schemeClr>
              </a:solidFill>
              <a:latin typeface="Nexa Light" panose="02000000000000000000" pitchFamily="50" charset="0"/>
            </a:endParaRPr>
          </a:p>
          <a:p>
            <a:r>
              <a:rPr lang="en-IN" sz="2000" spc="600" dirty="0">
                <a:solidFill>
                  <a:schemeClr val="bg2">
                    <a:lumMod val="50000"/>
                  </a:schemeClr>
                </a:solidFill>
                <a:latin typeface="Nexa Light" panose="02000000000000000000" pitchFamily="50" charset="0"/>
              </a:rPr>
              <a:t>BUSINESS</a:t>
            </a:r>
            <a:endParaRPr lang="en-IN" sz="2000" spc="600" dirty="0">
              <a:solidFill>
                <a:schemeClr val="bg2">
                  <a:lumMod val="50000"/>
                </a:schemeClr>
              </a:solidFill>
              <a:latin typeface="Nexa Light" panose="02000000000000000000" pitchFamily="50" charset="0"/>
            </a:endParaRPr>
          </a:p>
          <a:p>
            <a:r>
              <a:rPr lang="en-IN" sz="2000" spc="600" dirty="0">
                <a:solidFill>
                  <a:schemeClr val="bg2">
                    <a:lumMod val="50000"/>
                  </a:schemeClr>
                </a:solidFill>
                <a:latin typeface="Nexa Light" panose="02000000000000000000" pitchFamily="50" charset="0"/>
              </a:rPr>
              <a:t>TEMPLATE</a:t>
            </a:r>
            <a:endParaRPr lang="en-IN" sz="1600" spc="600" dirty="0">
              <a:solidFill>
                <a:schemeClr val="bg2">
                  <a:lumMod val="50000"/>
                </a:schemeClr>
              </a:solidFill>
              <a:latin typeface="Nexa Light" panose="02000000000000000000" pitchFamily="50" charset="0"/>
            </a:endParaRPr>
          </a:p>
        </p:txBody>
      </p:sp>
      <p:sp>
        <p:nvSpPr>
          <p:cNvPr id="8" name="TextBox 7"/>
          <p:cNvSpPr txBox="1"/>
          <p:nvPr/>
        </p:nvSpPr>
        <p:spPr>
          <a:xfrm>
            <a:off x="8686800" y="572868"/>
            <a:ext cx="3505200" cy="276999"/>
          </a:xfrm>
          <a:prstGeom prst="rect">
            <a:avLst/>
          </a:prstGeom>
          <a:noFill/>
        </p:spPr>
        <p:txBody>
          <a:bodyPr wrap="square" rtlCol="0">
            <a:spAutoFit/>
          </a:bodyPr>
          <a:lstStyle/>
          <a:p>
            <a:pPr algn="r"/>
            <a:r>
              <a:rPr lang="en-IN" sz="1200" spc="600" dirty="0">
                <a:solidFill>
                  <a:schemeClr val="bg2">
                    <a:lumMod val="50000"/>
                  </a:schemeClr>
                </a:solidFill>
                <a:latin typeface="Nexa Light" panose="02000000000000000000" pitchFamily="50" charset="0"/>
              </a:rPr>
              <a:t>COVER SLIDE</a:t>
            </a:r>
            <a:endParaRPr lang="en-IN" sz="1050" spc="600" dirty="0">
              <a:solidFill>
                <a:schemeClr val="bg2">
                  <a:lumMod val="50000"/>
                </a:schemeClr>
              </a:solidFill>
              <a:latin typeface="Nexa Light" panose="02000000000000000000" pitchFamily="50" charset="0"/>
            </a:endParaRPr>
          </a:p>
        </p:txBody>
      </p:sp>
      <p:sp>
        <p:nvSpPr>
          <p:cNvPr id="10" name="Rectangle 9"/>
          <p:cNvSpPr/>
          <p:nvPr/>
        </p:nvSpPr>
        <p:spPr>
          <a:xfrm>
            <a:off x="0" y="1378856"/>
            <a:ext cx="12192000" cy="4572001"/>
          </a:xfrm>
          <a:prstGeom prst="rect">
            <a:avLst/>
          </a:prstGeom>
          <a:solidFill>
            <a:srgbClr val="82104C">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418285" y="849867"/>
            <a:ext cx="1364343" cy="1051504"/>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406043" y="2047992"/>
            <a:ext cx="1037295" cy="740178"/>
            <a:chOff x="466003" y="1748189"/>
            <a:chExt cx="1560285" cy="1113366"/>
          </a:xfrm>
        </p:grpSpPr>
        <p:sp>
          <p:nvSpPr>
            <p:cNvPr id="11" name="Oval 10"/>
            <p:cNvSpPr/>
            <p:nvPr/>
          </p:nvSpPr>
          <p:spPr>
            <a:xfrm>
              <a:off x="466003" y="1748189"/>
              <a:ext cx="1094282" cy="109428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932006" y="1767273"/>
              <a:ext cx="1094282" cy="109428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p:cNvSpPr txBox="1"/>
          <p:nvPr/>
        </p:nvSpPr>
        <p:spPr>
          <a:xfrm>
            <a:off x="1560285" y="2148114"/>
            <a:ext cx="10416856" cy="707886"/>
          </a:xfrm>
          <a:prstGeom prst="rect">
            <a:avLst/>
          </a:prstGeom>
          <a:noFill/>
        </p:spPr>
        <p:txBody>
          <a:bodyPr wrap="square" rtlCol="0">
            <a:spAutoFit/>
          </a:bodyPr>
          <a:lstStyle/>
          <a:p>
            <a:r>
              <a:rPr lang="en-IN" sz="4000" spc="600" dirty="0">
                <a:solidFill>
                  <a:schemeClr val="bg1">
                    <a:lumMod val="85000"/>
                  </a:schemeClr>
                </a:solidFill>
                <a:latin typeface="Nexa Light" panose="02000000000000000000" pitchFamily="50" charset="0"/>
              </a:rPr>
              <a:t>CORPORATE PRESENTATION</a:t>
            </a:r>
            <a:endParaRPr lang="en-IN" sz="3200" spc="600" dirty="0">
              <a:solidFill>
                <a:schemeClr val="bg1">
                  <a:lumMod val="85000"/>
                </a:schemeClr>
              </a:solidFill>
              <a:latin typeface="Nexa Light" panose="02000000000000000000" pitchFamily="50" charset="0"/>
            </a:endParaRPr>
          </a:p>
        </p:txBody>
      </p:sp>
      <p:grpSp>
        <p:nvGrpSpPr>
          <p:cNvPr id="23" name="Group 22"/>
          <p:cNvGrpSpPr/>
          <p:nvPr/>
        </p:nvGrpSpPr>
        <p:grpSpPr>
          <a:xfrm>
            <a:off x="11966708" y="2706305"/>
            <a:ext cx="117862" cy="1655250"/>
            <a:chOff x="11730584" y="2032330"/>
            <a:chExt cx="231567" cy="3252132"/>
          </a:xfrm>
        </p:grpSpPr>
        <p:sp>
          <p:nvSpPr>
            <p:cNvPr id="15" name="Oval 14"/>
            <p:cNvSpPr/>
            <p:nvPr/>
          </p:nvSpPr>
          <p:spPr>
            <a:xfrm>
              <a:off x="11730584" y="2032330"/>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11730584" y="2463839"/>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11730584" y="2895348"/>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11730584" y="3326857"/>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11730584" y="3758366"/>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11730584" y="4189875"/>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11730584" y="4621384"/>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11730584" y="5052895"/>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78856"/>
            <a:ext cx="12192000" cy="4572001"/>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59657" y="6197600"/>
            <a:ext cx="5762171" cy="477054"/>
          </a:xfrm>
          <a:prstGeom prst="rect">
            <a:avLst/>
          </a:prstGeom>
          <a:noFill/>
        </p:spPr>
        <p:txBody>
          <a:bodyPr wrap="square" rtlCol="0">
            <a:spAutoFit/>
          </a:bodyPr>
          <a:lstStyle/>
          <a:p>
            <a:r>
              <a:rPr lang="en-IN" sz="1400" spc="300" dirty="0">
                <a:solidFill>
                  <a:schemeClr val="bg2">
                    <a:lumMod val="50000"/>
                  </a:schemeClr>
                </a:solidFill>
                <a:latin typeface="Nexa Light" panose="02000000000000000000" pitchFamily="50" charset="0"/>
              </a:rPr>
              <a:t>COMPANY PRESENTATION</a:t>
            </a:r>
            <a:endParaRPr lang="en-IN" sz="1400" spc="300" dirty="0">
              <a:solidFill>
                <a:schemeClr val="bg2">
                  <a:lumMod val="50000"/>
                </a:schemeClr>
              </a:solidFill>
              <a:latin typeface="Nexa Light" panose="02000000000000000000" pitchFamily="50" charset="0"/>
            </a:endParaRPr>
          </a:p>
          <a:p>
            <a:r>
              <a:rPr lang="en-IN" sz="1100" spc="300" dirty="0">
                <a:solidFill>
                  <a:schemeClr val="bg2">
                    <a:lumMod val="50000"/>
                  </a:schemeClr>
                </a:solidFill>
                <a:latin typeface="Nexa Light" panose="02000000000000000000" pitchFamily="50" charset="0"/>
              </a:rPr>
              <a:t>VERSION 1.0 </a:t>
            </a:r>
            <a:endParaRPr lang="en-IN" sz="1100" spc="300" dirty="0">
              <a:solidFill>
                <a:schemeClr val="bg2">
                  <a:lumMod val="50000"/>
                </a:schemeClr>
              </a:solidFill>
              <a:latin typeface="Nexa Light" panose="02000000000000000000" pitchFamily="50" charset="0"/>
            </a:endParaRPr>
          </a:p>
        </p:txBody>
      </p:sp>
      <p:sp>
        <p:nvSpPr>
          <p:cNvPr id="6" name="TextBox 5"/>
          <p:cNvSpPr txBox="1"/>
          <p:nvPr/>
        </p:nvSpPr>
        <p:spPr>
          <a:xfrm>
            <a:off x="10174514" y="6282238"/>
            <a:ext cx="2017486" cy="307777"/>
          </a:xfrm>
          <a:prstGeom prst="rect">
            <a:avLst/>
          </a:prstGeom>
          <a:noFill/>
        </p:spPr>
        <p:txBody>
          <a:bodyPr wrap="square" rtlCol="0">
            <a:spAutoFit/>
          </a:bodyPr>
          <a:lstStyle/>
          <a:p>
            <a:pPr algn="r"/>
            <a:r>
              <a:rPr lang="en-IN" sz="1400" spc="300" dirty="0">
                <a:solidFill>
                  <a:schemeClr val="bg2">
                    <a:lumMod val="50000"/>
                  </a:schemeClr>
                </a:solidFill>
                <a:latin typeface="Nexa Light" panose="02000000000000000000" pitchFamily="50" charset="0"/>
              </a:rPr>
              <a:t>DD/MM/YYYY</a:t>
            </a:r>
            <a:endParaRPr lang="en-IN" sz="1100" spc="300" dirty="0">
              <a:solidFill>
                <a:schemeClr val="bg2">
                  <a:lumMod val="50000"/>
                </a:schemeClr>
              </a:solidFill>
              <a:latin typeface="Nexa Light" panose="02000000000000000000" pitchFamily="50" charset="0"/>
            </a:endParaRPr>
          </a:p>
        </p:txBody>
      </p:sp>
      <p:sp>
        <p:nvSpPr>
          <p:cNvPr id="7" name="TextBox 6"/>
          <p:cNvSpPr txBox="1"/>
          <p:nvPr/>
        </p:nvSpPr>
        <p:spPr>
          <a:xfrm>
            <a:off x="159657" y="203537"/>
            <a:ext cx="2801257" cy="1015663"/>
          </a:xfrm>
          <a:prstGeom prst="rect">
            <a:avLst/>
          </a:prstGeom>
          <a:noFill/>
        </p:spPr>
        <p:txBody>
          <a:bodyPr wrap="square" rtlCol="0">
            <a:spAutoFit/>
          </a:bodyPr>
          <a:lstStyle/>
          <a:p>
            <a:r>
              <a:rPr lang="en-IN" sz="2000" spc="600" dirty="0">
                <a:solidFill>
                  <a:schemeClr val="bg2">
                    <a:lumMod val="50000"/>
                  </a:schemeClr>
                </a:solidFill>
                <a:latin typeface="Nexa Light" panose="02000000000000000000" pitchFamily="50" charset="0"/>
              </a:rPr>
              <a:t>CORPORATE</a:t>
            </a:r>
            <a:endParaRPr lang="en-IN" sz="2000" spc="600" dirty="0">
              <a:solidFill>
                <a:schemeClr val="bg2">
                  <a:lumMod val="50000"/>
                </a:schemeClr>
              </a:solidFill>
              <a:latin typeface="Nexa Light" panose="02000000000000000000" pitchFamily="50" charset="0"/>
            </a:endParaRPr>
          </a:p>
          <a:p>
            <a:r>
              <a:rPr lang="en-IN" sz="2000" spc="600" dirty="0">
                <a:solidFill>
                  <a:schemeClr val="bg2">
                    <a:lumMod val="50000"/>
                  </a:schemeClr>
                </a:solidFill>
                <a:latin typeface="Nexa Light" panose="02000000000000000000" pitchFamily="50" charset="0"/>
              </a:rPr>
              <a:t>BUSINESS</a:t>
            </a:r>
            <a:endParaRPr lang="en-IN" sz="2000" spc="600" dirty="0">
              <a:solidFill>
                <a:schemeClr val="bg2">
                  <a:lumMod val="50000"/>
                </a:schemeClr>
              </a:solidFill>
              <a:latin typeface="Nexa Light" panose="02000000000000000000" pitchFamily="50" charset="0"/>
            </a:endParaRPr>
          </a:p>
          <a:p>
            <a:r>
              <a:rPr lang="en-IN" sz="2000" spc="600" dirty="0">
                <a:solidFill>
                  <a:schemeClr val="bg2">
                    <a:lumMod val="50000"/>
                  </a:schemeClr>
                </a:solidFill>
                <a:latin typeface="Nexa Light" panose="02000000000000000000" pitchFamily="50" charset="0"/>
              </a:rPr>
              <a:t>TEMPLATE</a:t>
            </a:r>
            <a:endParaRPr lang="en-IN" sz="1600" spc="600" dirty="0">
              <a:solidFill>
                <a:schemeClr val="bg2">
                  <a:lumMod val="50000"/>
                </a:schemeClr>
              </a:solidFill>
              <a:latin typeface="Nexa Light" panose="02000000000000000000" pitchFamily="50" charset="0"/>
            </a:endParaRPr>
          </a:p>
        </p:txBody>
      </p:sp>
      <p:sp>
        <p:nvSpPr>
          <p:cNvPr id="8" name="TextBox 7"/>
          <p:cNvSpPr txBox="1"/>
          <p:nvPr/>
        </p:nvSpPr>
        <p:spPr>
          <a:xfrm>
            <a:off x="8686800" y="572868"/>
            <a:ext cx="3505200" cy="276999"/>
          </a:xfrm>
          <a:prstGeom prst="rect">
            <a:avLst/>
          </a:prstGeom>
          <a:noFill/>
        </p:spPr>
        <p:txBody>
          <a:bodyPr wrap="square" rtlCol="0">
            <a:spAutoFit/>
          </a:bodyPr>
          <a:lstStyle/>
          <a:p>
            <a:pPr algn="r"/>
            <a:r>
              <a:rPr lang="en-IN" sz="1200" spc="600" dirty="0">
                <a:solidFill>
                  <a:schemeClr val="bg2">
                    <a:lumMod val="50000"/>
                  </a:schemeClr>
                </a:solidFill>
                <a:latin typeface="Nexa Light" panose="02000000000000000000" pitchFamily="50" charset="0"/>
              </a:rPr>
              <a:t>COVER SLIDE</a:t>
            </a:r>
            <a:endParaRPr lang="en-IN" sz="1050" spc="600" dirty="0">
              <a:solidFill>
                <a:schemeClr val="bg2">
                  <a:lumMod val="50000"/>
                </a:schemeClr>
              </a:solidFill>
              <a:latin typeface="Nexa Light" panose="02000000000000000000" pitchFamily="50" charset="0"/>
            </a:endParaRPr>
          </a:p>
        </p:txBody>
      </p:sp>
      <p:sp>
        <p:nvSpPr>
          <p:cNvPr id="10" name="Rectangle 9"/>
          <p:cNvSpPr/>
          <p:nvPr/>
        </p:nvSpPr>
        <p:spPr>
          <a:xfrm>
            <a:off x="0" y="1378856"/>
            <a:ext cx="12192000" cy="4572001"/>
          </a:xfrm>
          <a:prstGeom prst="rect">
            <a:avLst/>
          </a:prstGeom>
          <a:solidFill>
            <a:srgbClr val="3A7E14">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418285" y="849867"/>
            <a:ext cx="1364343" cy="1051504"/>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406043" y="2047992"/>
            <a:ext cx="1037295" cy="740178"/>
            <a:chOff x="466003" y="1748189"/>
            <a:chExt cx="1560285" cy="1113366"/>
          </a:xfrm>
        </p:grpSpPr>
        <p:sp>
          <p:nvSpPr>
            <p:cNvPr id="11" name="Oval 10"/>
            <p:cNvSpPr/>
            <p:nvPr/>
          </p:nvSpPr>
          <p:spPr>
            <a:xfrm>
              <a:off x="466003" y="1748189"/>
              <a:ext cx="1094282" cy="109428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932006" y="1767273"/>
              <a:ext cx="1094282" cy="109428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p:cNvSpPr txBox="1"/>
          <p:nvPr/>
        </p:nvSpPr>
        <p:spPr>
          <a:xfrm>
            <a:off x="1560285" y="2148114"/>
            <a:ext cx="10416856" cy="707886"/>
          </a:xfrm>
          <a:prstGeom prst="rect">
            <a:avLst/>
          </a:prstGeom>
          <a:noFill/>
        </p:spPr>
        <p:txBody>
          <a:bodyPr wrap="square" rtlCol="0">
            <a:spAutoFit/>
          </a:bodyPr>
          <a:lstStyle/>
          <a:p>
            <a:r>
              <a:rPr lang="en-IN" sz="4000" spc="600" dirty="0">
                <a:solidFill>
                  <a:schemeClr val="bg1">
                    <a:lumMod val="85000"/>
                  </a:schemeClr>
                </a:solidFill>
                <a:latin typeface="Nexa Light" panose="02000000000000000000" pitchFamily="50" charset="0"/>
              </a:rPr>
              <a:t>CORPORATE PRESENTATION</a:t>
            </a:r>
            <a:endParaRPr lang="en-IN" sz="3200" spc="600" dirty="0">
              <a:solidFill>
                <a:schemeClr val="bg1">
                  <a:lumMod val="85000"/>
                </a:schemeClr>
              </a:solidFill>
              <a:latin typeface="Nexa Light" panose="02000000000000000000" pitchFamily="50" charset="0"/>
            </a:endParaRPr>
          </a:p>
        </p:txBody>
      </p:sp>
      <p:grpSp>
        <p:nvGrpSpPr>
          <p:cNvPr id="23" name="Group 22"/>
          <p:cNvGrpSpPr/>
          <p:nvPr/>
        </p:nvGrpSpPr>
        <p:grpSpPr>
          <a:xfrm>
            <a:off x="11966708" y="2706305"/>
            <a:ext cx="117862" cy="1655250"/>
            <a:chOff x="11730584" y="2032330"/>
            <a:chExt cx="231567" cy="3252132"/>
          </a:xfrm>
        </p:grpSpPr>
        <p:sp>
          <p:nvSpPr>
            <p:cNvPr id="15" name="Oval 14"/>
            <p:cNvSpPr/>
            <p:nvPr/>
          </p:nvSpPr>
          <p:spPr>
            <a:xfrm>
              <a:off x="11730584" y="2032330"/>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11730584" y="2463839"/>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11730584" y="2895348"/>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11730584" y="3326857"/>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11730584" y="3758366"/>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11730584" y="4189875"/>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11730584" y="4621384"/>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11730584" y="5052895"/>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1066" y="440269"/>
            <a:ext cx="4572000" cy="769441"/>
          </a:xfrm>
          <a:prstGeom prst="rect">
            <a:avLst/>
          </a:prstGeom>
          <a:noFill/>
        </p:spPr>
        <p:txBody>
          <a:bodyPr wrap="square" rtlCol="0">
            <a:spAutoFit/>
          </a:bodyPr>
          <a:lstStyle/>
          <a:p>
            <a:r>
              <a:rPr lang="en-IN" sz="4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About Us</a:t>
            </a:r>
            <a:endParaRPr lang="en-IN" sz="4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 name="Rectangle 2"/>
          <p:cNvSpPr/>
          <p:nvPr/>
        </p:nvSpPr>
        <p:spPr>
          <a:xfrm>
            <a:off x="643467" y="1591733"/>
            <a:ext cx="3826933" cy="40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latin typeface="Roboto Condensed" panose="02000000000000000000" pitchFamily="2" charset="0"/>
                <a:ea typeface="Roboto Condensed" panose="02000000000000000000" pitchFamily="2" charset="0"/>
                <a:cs typeface="Roboto Condensed" panose="02000000000000000000" pitchFamily="2" charset="0"/>
              </a:rPr>
              <a:t>OUR MISSION</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4" name="Rectangle 3"/>
          <p:cNvSpPr/>
          <p:nvPr/>
        </p:nvSpPr>
        <p:spPr>
          <a:xfrm>
            <a:off x="7281333" y="1591733"/>
            <a:ext cx="3826933" cy="40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latin typeface="Roboto Condensed" panose="02000000000000000000" pitchFamily="2" charset="0"/>
                <a:ea typeface="Roboto Condensed" panose="02000000000000000000" pitchFamily="2" charset="0"/>
                <a:cs typeface="Roboto Condensed" panose="02000000000000000000" pitchFamily="2" charset="0"/>
              </a:rPr>
              <a:t>OUR VISION</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Rectangle 4"/>
          <p:cNvSpPr/>
          <p:nvPr/>
        </p:nvSpPr>
        <p:spPr>
          <a:xfrm>
            <a:off x="643467" y="4131733"/>
            <a:ext cx="3826933" cy="40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latin typeface="Roboto Condensed" panose="02000000000000000000" pitchFamily="2" charset="0"/>
                <a:ea typeface="Roboto Condensed" panose="02000000000000000000" pitchFamily="2" charset="0"/>
                <a:cs typeface="Roboto Condensed" panose="02000000000000000000" pitchFamily="2" charset="0"/>
              </a:rPr>
              <a:t>OUR WINNING CULTURE</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6" name="Rectangle 5"/>
          <p:cNvSpPr/>
          <p:nvPr/>
        </p:nvSpPr>
        <p:spPr>
          <a:xfrm>
            <a:off x="7281333" y="4131733"/>
            <a:ext cx="3826933" cy="40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latin typeface="Roboto Condensed" panose="02000000000000000000" pitchFamily="2" charset="0"/>
                <a:ea typeface="Roboto Condensed" panose="02000000000000000000" pitchFamily="2" charset="0"/>
                <a:cs typeface="Roboto Condensed" panose="02000000000000000000" pitchFamily="2" charset="0"/>
              </a:rPr>
              <a:t>LIVE OUR VALUES</a:t>
            </a:r>
            <a:endParaRPr lang="en-IN"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7" name="Rectangle 6"/>
          <p:cNvSpPr/>
          <p:nvPr/>
        </p:nvSpPr>
        <p:spPr>
          <a:xfrm>
            <a:off x="643466" y="2209056"/>
            <a:ext cx="3816000" cy="1077218"/>
          </a:xfrm>
          <a:prstGeom prst="rect">
            <a:avLst/>
          </a:prstGeom>
        </p:spPr>
        <p:txBody>
          <a:bodyPr wrap="square">
            <a:spAutoFit/>
          </a:bodyPr>
          <a:lstStyle/>
          <a:p>
            <a:pPr algn="just"/>
            <a:r>
              <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Roadmap starts with our mission, which is enduring. It declares our purpose as a company and serves as the standard against which we weigh our actions and decisions.</a:t>
            </a:r>
            <a:endPar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 name="Rectangle 7"/>
          <p:cNvSpPr/>
          <p:nvPr/>
        </p:nvSpPr>
        <p:spPr>
          <a:xfrm>
            <a:off x="7281332" y="2209056"/>
            <a:ext cx="3816000" cy="1323439"/>
          </a:xfrm>
          <a:prstGeom prst="rect">
            <a:avLst/>
          </a:prstGeom>
        </p:spPr>
        <p:txBody>
          <a:bodyPr wrap="square">
            <a:spAutoFit/>
          </a:bodyPr>
          <a:lstStyle/>
          <a:p>
            <a:pPr algn="just"/>
            <a:r>
              <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vision serves as the framework for our Roadmap and guides every aspect of our business by describing what we need to accomplish in order to continue achieving sustainable, quality growth.</a:t>
            </a:r>
            <a:endPar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9" name="Rectangle 8"/>
          <p:cNvSpPr/>
          <p:nvPr/>
        </p:nvSpPr>
        <p:spPr>
          <a:xfrm>
            <a:off x="643466" y="4763353"/>
            <a:ext cx="3816000" cy="830997"/>
          </a:xfrm>
          <a:prstGeom prst="rect">
            <a:avLst/>
          </a:prstGeom>
        </p:spPr>
        <p:txBody>
          <a:bodyPr wrap="square">
            <a:spAutoFit/>
          </a:bodyPr>
          <a:lstStyle/>
          <a:p>
            <a:pPr algn="just"/>
            <a:r>
              <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Our Winning Culture defines the attitudes and behaviours that will be required of us to make our 2020 Vision a reality. </a:t>
            </a:r>
            <a:endPar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0" name="Rectangle 9"/>
          <p:cNvSpPr/>
          <p:nvPr/>
        </p:nvSpPr>
        <p:spPr>
          <a:xfrm>
            <a:off x="7281332" y="4763353"/>
            <a:ext cx="3816000" cy="1077218"/>
          </a:xfrm>
          <a:prstGeom prst="rect">
            <a:avLst/>
          </a:prstGeom>
        </p:spPr>
        <p:txBody>
          <a:bodyPr wrap="square">
            <a:spAutoFit/>
          </a:bodyPr>
          <a:lstStyle/>
          <a:p>
            <a:pPr marL="285750" indent="-285750" algn="just">
              <a:buFont typeface="Wingdings" panose="05000000000000000000" pitchFamily="2" charset="2"/>
              <a:buChar char="§"/>
            </a:pPr>
            <a:r>
              <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Leadership: The courage to shape a better future</a:t>
            </a:r>
            <a:endPar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Wingdings" panose="05000000000000000000" pitchFamily="2" charset="2"/>
              <a:buChar char="§"/>
            </a:pPr>
            <a:r>
              <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Passion: Committed in heart and mind</a:t>
            </a:r>
            <a:endPar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lgn="just">
              <a:buFont typeface="Wingdings" panose="05000000000000000000" pitchFamily="2" charset="2"/>
              <a:buChar char="§"/>
            </a:pPr>
            <a:r>
              <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Collaboration: Leverage collective genius</a:t>
            </a:r>
            <a:endParaRPr lang="en-IN" sz="16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378856"/>
            <a:ext cx="12192000" cy="4572001"/>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59657" y="6197600"/>
            <a:ext cx="5762171" cy="477054"/>
          </a:xfrm>
          <a:prstGeom prst="rect">
            <a:avLst/>
          </a:prstGeom>
          <a:noFill/>
        </p:spPr>
        <p:txBody>
          <a:bodyPr wrap="square" rtlCol="0">
            <a:spAutoFit/>
          </a:bodyPr>
          <a:lstStyle/>
          <a:p>
            <a:r>
              <a:rPr lang="en-IN" sz="1400" spc="300" dirty="0">
                <a:solidFill>
                  <a:schemeClr val="bg2">
                    <a:lumMod val="50000"/>
                  </a:schemeClr>
                </a:solidFill>
                <a:latin typeface="Nexa Light" panose="02000000000000000000" pitchFamily="50" charset="0"/>
              </a:rPr>
              <a:t>COMPANY PRESENTATION</a:t>
            </a:r>
            <a:endParaRPr lang="en-IN" sz="1400" spc="300" dirty="0">
              <a:solidFill>
                <a:schemeClr val="bg2">
                  <a:lumMod val="50000"/>
                </a:schemeClr>
              </a:solidFill>
              <a:latin typeface="Nexa Light" panose="02000000000000000000" pitchFamily="50" charset="0"/>
            </a:endParaRPr>
          </a:p>
          <a:p>
            <a:r>
              <a:rPr lang="en-IN" sz="1100" spc="300" dirty="0">
                <a:solidFill>
                  <a:schemeClr val="bg2">
                    <a:lumMod val="50000"/>
                  </a:schemeClr>
                </a:solidFill>
                <a:latin typeface="Nexa Light" panose="02000000000000000000" pitchFamily="50" charset="0"/>
              </a:rPr>
              <a:t>VERSION 1.0 </a:t>
            </a:r>
            <a:endParaRPr lang="en-IN" sz="1100" spc="300" dirty="0">
              <a:solidFill>
                <a:schemeClr val="bg2">
                  <a:lumMod val="50000"/>
                </a:schemeClr>
              </a:solidFill>
              <a:latin typeface="Nexa Light" panose="02000000000000000000" pitchFamily="50" charset="0"/>
            </a:endParaRPr>
          </a:p>
        </p:txBody>
      </p:sp>
      <p:sp>
        <p:nvSpPr>
          <p:cNvPr id="6" name="TextBox 5"/>
          <p:cNvSpPr txBox="1"/>
          <p:nvPr/>
        </p:nvSpPr>
        <p:spPr>
          <a:xfrm>
            <a:off x="10174514" y="6282238"/>
            <a:ext cx="2017486" cy="307777"/>
          </a:xfrm>
          <a:prstGeom prst="rect">
            <a:avLst/>
          </a:prstGeom>
          <a:noFill/>
        </p:spPr>
        <p:txBody>
          <a:bodyPr wrap="square" rtlCol="0">
            <a:spAutoFit/>
          </a:bodyPr>
          <a:lstStyle/>
          <a:p>
            <a:pPr algn="r"/>
            <a:r>
              <a:rPr lang="en-IN" sz="1400" spc="300" dirty="0">
                <a:solidFill>
                  <a:schemeClr val="bg2">
                    <a:lumMod val="50000"/>
                  </a:schemeClr>
                </a:solidFill>
                <a:latin typeface="Nexa Light" panose="02000000000000000000" pitchFamily="50" charset="0"/>
              </a:rPr>
              <a:t>DD/MM/YYYY</a:t>
            </a:r>
            <a:endParaRPr lang="en-IN" sz="1100" spc="300" dirty="0">
              <a:solidFill>
                <a:schemeClr val="bg2">
                  <a:lumMod val="50000"/>
                </a:schemeClr>
              </a:solidFill>
              <a:latin typeface="Nexa Light" panose="02000000000000000000" pitchFamily="50" charset="0"/>
            </a:endParaRPr>
          </a:p>
        </p:txBody>
      </p:sp>
      <p:sp>
        <p:nvSpPr>
          <p:cNvPr id="7" name="TextBox 6"/>
          <p:cNvSpPr txBox="1"/>
          <p:nvPr/>
        </p:nvSpPr>
        <p:spPr>
          <a:xfrm>
            <a:off x="159657" y="203537"/>
            <a:ext cx="2801257" cy="1015663"/>
          </a:xfrm>
          <a:prstGeom prst="rect">
            <a:avLst/>
          </a:prstGeom>
          <a:noFill/>
        </p:spPr>
        <p:txBody>
          <a:bodyPr wrap="square" rtlCol="0">
            <a:spAutoFit/>
          </a:bodyPr>
          <a:lstStyle/>
          <a:p>
            <a:r>
              <a:rPr lang="en-IN" sz="2000" spc="600" dirty="0">
                <a:solidFill>
                  <a:schemeClr val="bg2">
                    <a:lumMod val="50000"/>
                  </a:schemeClr>
                </a:solidFill>
                <a:latin typeface="Nexa Light" panose="02000000000000000000" pitchFamily="50" charset="0"/>
              </a:rPr>
              <a:t>CORPORATE</a:t>
            </a:r>
            <a:endParaRPr lang="en-IN" sz="2000" spc="600" dirty="0">
              <a:solidFill>
                <a:schemeClr val="bg2">
                  <a:lumMod val="50000"/>
                </a:schemeClr>
              </a:solidFill>
              <a:latin typeface="Nexa Light" panose="02000000000000000000" pitchFamily="50" charset="0"/>
            </a:endParaRPr>
          </a:p>
          <a:p>
            <a:r>
              <a:rPr lang="en-IN" sz="2000" spc="600" dirty="0">
                <a:solidFill>
                  <a:schemeClr val="bg2">
                    <a:lumMod val="50000"/>
                  </a:schemeClr>
                </a:solidFill>
                <a:latin typeface="Nexa Light" panose="02000000000000000000" pitchFamily="50" charset="0"/>
              </a:rPr>
              <a:t>BUSINESS</a:t>
            </a:r>
            <a:endParaRPr lang="en-IN" sz="2000" spc="600" dirty="0">
              <a:solidFill>
                <a:schemeClr val="bg2">
                  <a:lumMod val="50000"/>
                </a:schemeClr>
              </a:solidFill>
              <a:latin typeface="Nexa Light" panose="02000000000000000000" pitchFamily="50" charset="0"/>
            </a:endParaRPr>
          </a:p>
          <a:p>
            <a:r>
              <a:rPr lang="en-IN" sz="2000" spc="600" dirty="0">
                <a:solidFill>
                  <a:schemeClr val="bg2">
                    <a:lumMod val="50000"/>
                  </a:schemeClr>
                </a:solidFill>
                <a:latin typeface="Nexa Light" panose="02000000000000000000" pitchFamily="50" charset="0"/>
              </a:rPr>
              <a:t>TEMPLATE</a:t>
            </a:r>
            <a:endParaRPr lang="en-IN" sz="1600" spc="600" dirty="0">
              <a:solidFill>
                <a:schemeClr val="bg2">
                  <a:lumMod val="50000"/>
                </a:schemeClr>
              </a:solidFill>
              <a:latin typeface="Nexa Light" panose="02000000000000000000" pitchFamily="50" charset="0"/>
            </a:endParaRPr>
          </a:p>
        </p:txBody>
      </p:sp>
      <p:sp>
        <p:nvSpPr>
          <p:cNvPr id="8" name="TextBox 7"/>
          <p:cNvSpPr txBox="1"/>
          <p:nvPr/>
        </p:nvSpPr>
        <p:spPr>
          <a:xfrm>
            <a:off x="8686800" y="572868"/>
            <a:ext cx="3505200" cy="276999"/>
          </a:xfrm>
          <a:prstGeom prst="rect">
            <a:avLst/>
          </a:prstGeom>
          <a:noFill/>
        </p:spPr>
        <p:txBody>
          <a:bodyPr wrap="square" rtlCol="0">
            <a:spAutoFit/>
          </a:bodyPr>
          <a:lstStyle/>
          <a:p>
            <a:pPr algn="r"/>
            <a:r>
              <a:rPr lang="en-IN" sz="1200" spc="600" dirty="0">
                <a:solidFill>
                  <a:schemeClr val="bg2">
                    <a:lumMod val="50000"/>
                  </a:schemeClr>
                </a:solidFill>
                <a:latin typeface="Nexa Light" panose="02000000000000000000" pitchFamily="50" charset="0"/>
              </a:rPr>
              <a:t>COVER SLIDE</a:t>
            </a:r>
            <a:endParaRPr lang="en-IN" sz="1050" spc="600" dirty="0">
              <a:solidFill>
                <a:schemeClr val="bg2">
                  <a:lumMod val="50000"/>
                </a:schemeClr>
              </a:solidFill>
              <a:latin typeface="Nexa Light" panose="02000000000000000000" pitchFamily="50" charset="0"/>
            </a:endParaRPr>
          </a:p>
        </p:txBody>
      </p:sp>
      <p:sp>
        <p:nvSpPr>
          <p:cNvPr id="10" name="Rectangle 9"/>
          <p:cNvSpPr/>
          <p:nvPr/>
        </p:nvSpPr>
        <p:spPr>
          <a:xfrm>
            <a:off x="0" y="1378856"/>
            <a:ext cx="12192000" cy="4572001"/>
          </a:xfrm>
          <a:prstGeom prst="rect">
            <a:avLst/>
          </a:prstGeom>
          <a:solidFill>
            <a:srgbClr val="146C7E">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418285" y="849867"/>
            <a:ext cx="1364343" cy="1051504"/>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p:cNvGrpSpPr/>
          <p:nvPr/>
        </p:nvGrpSpPr>
        <p:grpSpPr>
          <a:xfrm>
            <a:off x="406043" y="2047992"/>
            <a:ext cx="1037295" cy="740178"/>
            <a:chOff x="466003" y="1748189"/>
            <a:chExt cx="1560285" cy="1113366"/>
          </a:xfrm>
        </p:grpSpPr>
        <p:sp>
          <p:nvSpPr>
            <p:cNvPr id="11" name="Oval 10"/>
            <p:cNvSpPr/>
            <p:nvPr/>
          </p:nvSpPr>
          <p:spPr>
            <a:xfrm>
              <a:off x="466003" y="1748189"/>
              <a:ext cx="1094282" cy="109428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932006" y="1767273"/>
              <a:ext cx="1094282" cy="1094282"/>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TextBox 13"/>
          <p:cNvSpPr txBox="1"/>
          <p:nvPr/>
        </p:nvSpPr>
        <p:spPr>
          <a:xfrm>
            <a:off x="1560285" y="2148114"/>
            <a:ext cx="10416856" cy="707886"/>
          </a:xfrm>
          <a:prstGeom prst="rect">
            <a:avLst/>
          </a:prstGeom>
          <a:noFill/>
        </p:spPr>
        <p:txBody>
          <a:bodyPr wrap="square" rtlCol="0">
            <a:spAutoFit/>
          </a:bodyPr>
          <a:lstStyle/>
          <a:p>
            <a:r>
              <a:rPr lang="en-IN" sz="4000" spc="600" dirty="0">
                <a:solidFill>
                  <a:schemeClr val="bg1">
                    <a:lumMod val="85000"/>
                  </a:schemeClr>
                </a:solidFill>
                <a:latin typeface="Nexa Light" panose="02000000000000000000" pitchFamily="50" charset="0"/>
              </a:rPr>
              <a:t>CORPORATE PRESENTATION</a:t>
            </a:r>
            <a:endParaRPr lang="en-IN" sz="3200" spc="600" dirty="0">
              <a:solidFill>
                <a:schemeClr val="bg1">
                  <a:lumMod val="85000"/>
                </a:schemeClr>
              </a:solidFill>
              <a:latin typeface="Nexa Light" panose="02000000000000000000" pitchFamily="50" charset="0"/>
            </a:endParaRPr>
          </a:p>
        </p:txBody>
      </p:sp>
      <p:grpSp>
        <p:nvGrpSpPr>
          <p:cNvPr id="23" name="Group 22"/>
          <p:cNvGrpSpPr/>
          <p:nvPr/>
        </p:nvGrpSpPr>
        <p:grpSpPr>
          <a:xfrm>
            <a:off x="11966708" y="2706305"/>
            <a:ext cx="117862" cy="1655250"/>
            <a:chOff x="11730584" y="2032330"/>
            <a:chExt cx="231567" cy="3252132"/>
          </a:xfrm>
        </p:grpSpPr>
        <p:sp>
          <p:nvSpPr>
            <p:cNvPr id="15" name="Oval 14"/>
            <p:cNvSpPr/>
            <p:nvPr/>
          </p:nvSpPr>
          <p:spPr>
            <a:xfrm>
              <a:off x="11730584" y="2032330"/>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11730584" y="2463839"/>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11730584" y="2895348"/>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11730584" y="3326857"/>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11730584" y="3758366"/>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11730584" y="4189875"/>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11730584" y="4621384"/>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11730584" y="5052895"/>
              <a:ext cx="231567" cy="231567"/>
            </a:xfrm>
            <a:prstGeom prst="ellipse">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p:cNvSpPr/>
          <p:nvPr/>
        </p:nvSpPr>
        <p:spPr>
          <a:xfrm>
            <a:off x="0" y="-36987"/>
            <a:ext cx="12192000" cy="6894987"/>
          </a:xfrm>
          <a:prstGeom prst="rect">
            <a:avLst/>
          </a:prstGeom>
          <a:gradFill>
            <a:gsLst>
              <a:gs pos="0">
                <a:srgbClr val="C4C9CC">
                  <a:alpha val="80000"/>
                </a:srgbClr>
              </a:gs>
              <a:gs pos="52000">
                <a:schemeClr val="bg1">
                  <a:lumMod val="95000"/>
                  <a:alpha val="90000"/>
                </a:schemeClr>
              </a:gs>
              <a:gs pos="100000">
                <a:srgbClr val="707C8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7" name="Group 106"/>
          <p:cNvGrpSpPr/>
          <p:nvPr/>
        </p:nvGrpSpPr>
        <p:grpSpPr>
          <a:xfrm>
            <a:off x="1771337" y="1455287"/>
            <a:ext cx="8649326" cy="5252809"/>
            <a:chOff x="1771337" y="1455287"/>
            <a:chExt cx="8649326" cy="5252809"/>
          </a:xfrm>
        </p:grpSpPr>
        <p:sp>
          <p:nvSpPr>
            <p:cNvPr id="7" name="Rectangle 6"/>
            <p:cNvSpPr/>
            <p:nvPr/>
          </p:nvSpPr>
          <p:spPr>
            <a:xfrm>
              <a:off x="1771337" y="3934916"/>
              <a:ext cx="8649326" cy="2773180"/>
            </a:xfrm>
            <a:prstGeom prst="rect">
              <a:avLst/>
            </a:prstGeom>
            <a:gradFill flip="none" rotWithShape="1">
              <a:gsLst>
                <a:gs pos="0">
                  <a:schemeClr val="accent1">
                    <a:lumMod val="20000"/>
                    <a:lumOff val="80000"/>
                  </a:schemeClr>
                </a:gs>
                <a:gs pos="100000">
                  <a:schemeClr val="bg1">
                    <a:lumMod val="85000"/>
                  </a:schemeClr>
                </a:gs>
              </a:gsLst>
              <a:lin ang="5400000" scaled="1"/>
              <a:tileRect/>
            </a:gradFill>
            <a:ln>
              <a:noFill/>
            </a:ln>
            <a:effectLst>
              <a:outerShdw blurRad="495300" dist="177800" dir="5400000" algn="t" rotWithShape="0">
                <a:schemeClr val="tx1">
                  <a:lumMod val="85000"/>
                  <a:lumOff val="15000"/>
                  <a:alpha val="40000"/>
                </a:schemeClr>
              </a:outerShdw>
              <a:reflection blurRad="6350" stA="50000" endA="300" endPos="55000" dir="5400000" sy="-100000" algn="bl" rotWithShape="0"/>
            </a:effectLst>
            <a:scene3d>
              <a:camera prst="perspectiveRelaxedModerately">
                <a:rot lat="17690631" lon="0" rev="0"/>
              </a:camera>
              <a:lightRig rig="threePt" dir="t">
                <a:rot lat="0" lon="0" rev="12000000"/>
              </a:lightRig>
            </a:scene3d>
            <a:sp3d extrusionH="2984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6" name="Group 105"/>
            <p:cNvGrpSpPr/>
            <p:nvPr/>
          </p:nvGrpSpPr>
          <p:grpSpPr>
            <a:xfrm>
              <a:off x="3096722" y="1455287"/>
              <a:ext cx="5998556" cy="3566418"/>
              <a:chOff x="3013022" y="1455287"/>
              <a:chExt cx="5998556" cy="3566418"/>
            </a:xfrm>
          </p:grpSpPr>
          <p:grpSp>
            <p:nvGrpSpPr>
              <p:cNvPr id="101" name="Group 100"/>
              <p:cNvGrpSpPr/>
              <p:nvPr/>
            </p:nvGrpSpPr>
            <p:grpSpPr>
              <a:xfrm>
                <a:off x="3013022" y="2417162"/>
                <a:ext cx="989352" cy="2604543"/>
                <a:chOff x="3013022" y="2417162"/>
                <a:chExt cx="989352" cy="2604543"/>
              </a:xfrm>
            </p:grpSpPr>
            <p:grpSp>
              <p:nvGrpSpPr>
                <p:cNvPr id="18" name="Group 17"/>
                <p:cNvGrpSpPr/>
                <p:nvPr/>
              </p:nvGrpSpPr>
              <p:grpSpPr>
                <a:xfrm>
                  <a:off x="3013022" y="3151681"/>
                  <a:ext cx="989352" cy="1870024"/>
                  <a:chOff x="3013022" y="3151681"/>
                  <a:chExt cx="989352" cy="1870024"/>
                </a:xfrm>
                <a:effectLst>
                  <a:reflection blurRad="6350" stA="52000" endA="300" endPos="16000" dir="5400000" sy="-100000" algn="bl" rotWithShape="0"/>
                </a:effectLst>
              </p:grpSpPr>
              <p:sp>
                <p:nvSpPr>
                  <p:cNvPr id="8" name="Rectangle 7"/>
                  <p:cNvSpPr/>
                  <p:nvPr/>
                </p:nvSpPr>
                <p:spPr>
                  <a:xfrm>
                    <a:off x="3013023" y="4751882"/>
                    <a:ext cx="989351" cy="269823"/>
                  </a:xfrm>
                  <a:prstGeom prst="rect">
                    <a:avLst/>
                  </a:prstGeom>
                  <a:gradFill flip="none" rotWithShape="1">
                    <a:gsLst>
                      <a:gs pos="0">
                        <a:srgbClr val="E99345"/>
                      </a:gs>
                      <a:gs pos="100000">
                        <a:srgbClr val="D2731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9" name="Rectangle 8"/>
                  <p:cNvSpPr/>
                  <p:nvPr/>
                </p:nvSpPr>
                <p:spPr>
                  <a:xfrm>
                    <a:off x="3013023" y="4437089"/>
                    <a:ext cx="989351" cy="269823"/>
                  </a:xfrm>
                  <a:prstGeom prst="rect">
                    <a:avLst/>
                  </a:prstGeom>
                  <a:gradFill flip="none" rotWithShape="1">
                    <a:gsLst>
                      <a:gs pos="0">
                        <a:srgbClr val="E99345"/>
                      </a:gs>
                      <a:gs pos="100000">
                        <a:srgbClr val="D2731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0" name="Rectangle 9"/>
                  <p:cNvSpPr/>
                  <p:nvPr/>
                </p:nvSpPr>
                <p:spPr>
                  <a:xfrm>
                    <a:off x="3013023" y="4122296"/>
                    <a:ext cx="989351" cy="269823"/>
                  </a:xfrm>
                  <a:prstGeom prst="rect">
                    <a:avLst/>
                  </a:prstGeom>
                  <a:gradFill flip="none" rotWithShape="1">
                    <a:gsLst>
                      <a:gs pos="0">
                        <a:srgbClr val="E99345"/>
                      </a:gs>
                      <a:gs pos="100000">
                        <a:srgbClr val="D2731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1" name="Rectangle 10"/>
                  <p:cNvSpPr/>
                  <p:nvPr/>
                </p:nvSpPr>
                <p:spPr>
                  <a:xfrm>
                    <a:off x="3013023" y="3796260"/>
                    <a:ext cx="989351" cy="269823"/>
                  </a:xfrm>
                  <a:prstGeom prst="rect">
                    <a:avLst/>
                  </a:prstGeom>
                  <a:gradFill flip="none" rotWithShape="1">
                    <a:gsLst>
                      <a:gs pos="0">
                        <a:srgbClr val="E99345"/>
                      </a:gs>
                      <a:gs pos="100000">
                        <a:srgbClr val="D2731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2" name="Rectangle 11"/>
                  <p:cNvSpPr/>
                  <p:nvPr/>
                </p:nvSpPr>
                <p:spPr>
                  <a:xfrm>
                    <a:off x="3013022" y="3470223"/>
                    <a:ext cx="989351" cy="269823"/>
                  </a:xfrm>
                  <a:prstGeom prst="rect">
                    <a:avLst/>
                  </a:prstGeom>
                  <a:gradFill flip="none" rotWithShape="1">
                    <a:gsLst>
                      <a:gs pos="0">
                        <a:srgbClr val="E99345"/>
                      </a:gs>
                      <a:gs pos="100000">
                        <a:srgbClr val="D2731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3" name="Rectangle 12"/>
                  <p:cNvSpPr/>
                  <p:nvPr/>
                </p:nvSpPr>
                <p:spPr>
                  <a:xfrm>
                    <a:off x="3013023" y="3151681"/>
                    <a:ext cx="989351" cy="269823"/>
                  </a:xfrm>
                  <a:prstGeom prst="rect">
                    <a:avLst/>
                  </a:prstGeom>
                  <a:gradFill flip="none" rotWithShape="1">
                    <a:gsLst>
                      <a:gs pos="0">
                        <a:srgbClr val="E99345"/>
                      </a:gs>
                      <a:gs pos="100000">
                        <a:srgbClr val="D2731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100" name="Group 99"/>
                <p:cNvGrpSpPr/>
                <p:nvPr/>
              </p:nvGrpSpPr>
              <p:grpSpPr>
                <a:xfrm>
                  <a:off x="3082664" y="2417162"/>
                  <a:ext cx="850065" cy="619595"/>
                  <a:chOff x="3082662" y="2352204"/>
                  <a:chExt cx="850065" cy="619595"/>
                </a:xfrm>
              </p:grpSpPr>
              <p:grpSp>
                <p:nvGrpSpPr>
                  <p:cNvPr id="67" name="Group 66"/>
                  <p:cNvGrpSpPr/>
                  <p:nvPr/>
                </p:nvGrpSpPr>
                <p:grpSpPr>
                  <a:xfrm>
                    <a:off x="3197897" y="2352204"/>
                    <a:ext cx="619595" cy="619595"/>
                    <a:chOff x="3507696" y="1783832"/>
                    <a:chExt cx="619595" cy="619595"/>
                  </a:xfrm>
                </p:grpSpPr>
                <p:sp>
                  <p:nvSpPr>
                    <p:cNvPr id="66" name="Oval 65"/>
                    <p:cNvSpPr/>
                    <p:nvPr/>
                  </p:nvSpPr>
                  <p:spPr>
                    <a:xfrm>
                      <a:off x="3507696" y="1783832"/>
                      <a:ext cx="619595" cy="619595"/>
                    </a:xfrm>
                    <a:prstGeom prst="ellipse">
                      <a:avLst/>
                    </a:prstGeom>
                    <a:solidFill>
                      <a:srgbClr val="E18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3540174" y="1816310"/>
                      <a:ext cx="554637" cy="554637"/>
                    </a:xfrm>
                    <a:prstGeom prst="ellipse">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6" name="TextBox 85"/>
                  <p:cNvSpPr txBox="1"/>
                  <p:nvPr/>
                </p:nvSpPr>
                <p:spPr>
                  <a:xfrm>
                    <a:off x="3082662" y="2523502"/>
                    <a:ext cx="850065" cy="276999"/>
                  </a:xfrm>
                  <a:prstGeom prst="rect">
                    <a:avLst/>
                  </a:prstGeom>
                  <a:noFill/>
                </p:spPr>
                <p:txBody>
                  <a:bodyPr wrap="square" rtlCol="0">
                    <a:spAutoFit/>
                  </a:bodyPr>
                  <a:lstStyle/>
                  <a:p>
                    <a:pPr algn="ctr"/>
                    <a:r>
                      <a:rPr lang="en-IN" sz="1200" dirty="0">
                        <a:solidFill>
                          <a:schemeClr val="tx1">
                            <a:lumMod val="65000"/>
                            <a:lumOff val="35000"/>
                          </a:schemeClr>
                        </a:solidFill>
                        <a:latin typeface="Eurostile BQ" pitchFamily="50" charset="0"/>
                      </a:rPr>
                      <a:t>60</a:t>
                    </a:r>
                    <a:r>
                      <a:rPr lang="en-IN" sz="800" dirty="0">
                        <a:solidFill>
                          <a:schemeClr val="tx1">
                            <a:lumMod val="65000"/>
                            <a:lumOff val="35000"/>
                          </a:schemeClr>
                        </a:solidFill>
                        <a:latin typeface="Eurostile BQ" pitchFamily="50" charset="0"/>
                      </a:rPr>
                      <a:t>%</a:t>
                    </a:r>
                    <a:endParaRPr lang="en-IN" sz="1200" dirty="0">
                      <a:solidFill>
                        <a:schemeClr val="tx1">
                          <a:lumMod val="65000"/>
                          <a:lumOff val="35000"/>
                        </a:schemeClr>
                      </a:solidFill>
                      <a:latin typeface="Eurostile BQ" pitchFamily="50" charset="0"/>
                    </a:endParaRPr>
                  </a:p>
                </p:txBody>
              </p:sp>
            </p:grpSp>
          </p:grpSp>
          <p:grpSp>
            <p:nvGrpSpPr>
              <p:cNvPr id="103" name="Group 102"/>
              <p:cNvGrpSpPr/>
              <p:nvPr/>
            </p:nvGrpSpPr>
            <p:grpSpPr>
              <a:xfrm>
                <a:off x="5517624" y="1777326"/>
                <a:ext cx="989352" cy="3244379"/>
                <a:chOff x="5517624" y="1777326"/>
                <a:chExt cx="989352" cy="3244379"/>
              </a:xfrm>
            </p:grpSpPr>
            <p:grpSp>
              <p:nvGrpSpPr>
                <p:cNvPr id="30" name="Group 29"/>
                <p:cNvGrpSpPr/>
                <p:nvPr/>
              </p:nvGrpSpPr>
              <p:grpSpPr>
                <a:xfrm>
                  <a:off x="5517624" y="2522095"/>
                  <a:ext cx="989352" cy="2499610"/>
                  <a:chOff x="3013022" y="2522095"/>
                  <a:chExt cx="989352" cy="2499610"/>
                </a:xfrm>
                <a:effectLst>
                  <a:reflection blurRad="6350" stA="52000" endA="300" endPos="16000" dir="5400000" sy="-100000" algn="bl" rotWithShape="0"/>
                </a:effectLst>
              </p:grpSpPr>
              <p:sp>
                <p:nvSpPr>
                  <p:cNvPr id="31" name="Rectangle 30"/>
                  <p:cNvSpPr/>
                  <p:nvPr/>
                </p:nvSpPr>
                <p:spPr>
                  <a:xfrm>
                    <a:off x="3013023" y="4751882"/>
                    <a:ext cx="989351" cy="269823"/>
                  </a:xfrm>
                  <a:prstGeom prst="rect">
                    <a:avLst/>
                  </a:prstGeom>
                  <a:gradFill flip="none" rotWithShape="1">
                    <a:gsLst>
                      <a:gs pos="0">
                        <a:srgbClr val="645195"/>
                      </a:gs>
                      <a:gs pos="100000">
                        <a:srgbClr val="5B4987"/>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2" name="Rectangle 31"/>
                  <p:cNvSpPr/>
                  <p:nvPr/>
                </p:nvSpPr>
                <p:spPr>
                  <a:xfrm>
                    <a:off x="3013023" y="4437089"/>
                    <a:ext cx="989351" cy="269823"/>
                  </a:xfrm>
                  <a:prstGeom prst="rect">
                    <a:avLst/>
                  </a:prstGeom>
                  <a:gradFill flip="none" rotWithShape="1">
                    <a:gsLst>
                      <a:gs pos="0">
                        <a:srgbClr val="645195"/>
                      </a:gs>
                      <a:gs pos="100000">
                        <a:srgbClr val="5B4987"/>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3" name="Rectangle 32"/>
                  <p:cNvSpPr/>
                  <p:nvPr/>
                </p:nvSpPr>
                <p:spPr>
                  <a:xfrm>
                    <a:off x="3013023" y="4122296"/>
                    <a:ext cx="989351" cy="269823"/>
                  </a:xfrm>
                  <a:prstGeom prst="rect">
                    <a:avLst/>
                  </a:prstGeom>
                  <a:gradFill flip="none" rotWithShape="1">
                    <a:gsLst>
                      <a:gs pos="0">
                        <a:srgbClr val="645195"/>
                      </a:gs>
                      <a:gs pos="100000">
                        <a:srgbClr val="5B4987"/>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4" name="Rectangle 33"/>
                  <p:cNvSpPr/>
                  <p:nvPr/>
                </p:nvSpPr>
                <p:spPr>
                  <a:xfrm>
                    <a:off x="3013023" y="3796260"/>
                    <a:ext cx="989351" cy="269823"/>
                  </a:xfrm>
                  <a:prstGeom prst="rect">
                    <a:avLst/>
                  </a:prstGeom>
                  <a:gradFill flip="none" rotWithShape="1">
                    <a:gsLst>
                      <a:gs pos="0">
                        <a:srgbClr val="645195"/>
                      </a:gs>
                      <a:gs pos="100000">
                        <a:srgbClr val="5B4987"/>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5" name="Rectangle 34"/>
                  <p:cNvSpPr/>
                  <p:nvPr/>
                </p:nvSpPr>
                <p:spPr>
                  <a:xfrm>
                    <a:off x="3013022" y="3470223"/>
                    <a:ext cx="989351" cy="269823"/>
                  </a:xfrm>
                  <a:prstGeom prst="rect">
                    <a:avLst/>
                  </a:prstGeom>
                  <a:gradFill flip="none" rotWithShape="1">
                    <a:gsLst>
                      <a:gs pos="0">
                        <a:srgbClr val="645195"/>
                      </a:gs>
                      <a:gs pos="100000">
                        <a:srgbClr val="5B4987"/>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6" name="Rectangle 35"/>
                  <p:cNvSpPr/>
                  <p:nvPr/>
                </p:nvSpPr>
                <p:spPr>
                  <a:xfrm>
                    <a:off x="3013023" y="3151681"/>
                    <a:ext cx="989351" cy="269823"/>
                  </a:xfrm>
                  <a:prstGeom prst="rect">
                    <a:avLst/>
                  </a:prstGeom>
                  <a:gradFill flip="none" rotWithShape="1">
                    <a:gsLst>
                      <a:gs pos="0">
                        <a:srgbClr val="645195"/>
                      </a:gs>
                      <a:gs pos="100000">
                        <a:srgbClr val="5B4987"/>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7" name="Rectangle 36"/>
                  <p:cNvSpPr/>
                  <p:nvPr/>
                </p:nvSpPr>
                <p:spPr>
                  <a:xfrm>
                    <a:off x="3013023" y="2836888"/>
                    <a:ext cx="989351" cy="269823"/>
                  </a:xfrm>
                  <a:prstGeom prst="rect">
                    <a:avLst/>
                  </a:prstGeom>
                  <a:gradFill flip="none" rotWithShape="1">
                    <a:gsLst>
                      <a:gs pos="0">
                        <a:srgbClr val="645195"/>
                      </a:gs>
                      <a:gs pos="100000">
                        <a:srgbClr val="5B4987"/>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38" name="Rectangle 37"/>
                  <p:cNvSpPr/>
                  <p:nvPr/>
                </p:nvSpPr>
                <p:spPr>
                  <a:xfrm>
                    <a:off x="3013023" y="2522095"/>
                    <a:ext cx="989351" cy="269823"/>
                  </a:xfrm>
                  <a:prstGeom prst="rect">
                    <a:avLst/>
                  </a:prstGeom>
                  <a:gradFill flip="none" rotWithShape="1">
                    <a:gsLst>
                      <a:gs pos="0">
                        <a:srgbClr val="645195"/>
                      </a:gs>
                      <a:gs pos="100000">
                        <a:srgbClr val="5B4987"/>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93" name="Group 92"/>
                <p:cNvGrpSpPr/>
                <p:nvPr/>
              </p:nvGrpSpPr>
              <p:grpSpPr>
                <a:xfrm>
                  <a:off x="5587266" y="1777326"/>
                  <a:ext cx="850065" cy="619595"/>
                  <a:chOff x="5587266" y="1715122"/>
                  <a:chExt cx="850065" cy="619595"/>
                </a:xfrm>
              </p:grpSpPr>
              <p:grpSp>
                <p:nvGrpSpPr>
                  <p:cNvPr id="74" name="Group 73"/>
                  <p:cNvGrpSpPr/>
                  <p:nvPr/>
                </p:nvGrpSpPr>
                <p:grpSpPr>
                  <a:xfrm>
                    <a:off x="5702501" y="1715122"/>
                    <a:ext cx="619595" cy="619595"/>
                    <a:chOff x="3507696" y="1783832"/>
                    <a:chExt cx="619595" cy="619595"/>
                  </a:xfrm>
                </p:grpSpPr>
                <p:sp>
                  <p:nvSpPr>
                    <p:cNvPr id="75" name="Oval 74"/>
                    <p:cNvSpPr/>
                    <p:nvPr/>
                  </p:nvSpPr>
                  <p:spPr>
                    <a:xfrm>
                      <a:off x="3507696" y="1783832"/>
                      <a:ext cx="619595" cy="619595"/>
                    </a:xfrm>
                    <a:prstGeom prst="ellipse">
                      <a:avLst/>
                    </a:prstGeom>
                    <a:solidFill>
                      <a:srgbClr val="624F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Oval 75"/>
                    <p:cNvSpPr/>
                    <p:nvPr/>
                  </p:nvSpPr>
                  <p:spPr>
                    <a:xfrm>
                      <a:off x="3540174" y="1816310"/>
                      <a:ext cx="554637" cy="554637"/>
                    </a:xfrm>
                    <a:prstGeom prst="ellipse">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8" name="TextBox 87"/>
                  <p:cNvSpPr txBox="1"/>
                  <p:nvPr/>
                </p:nvSpPr>
                <p:spPr>
                  <a:xfrm>
                    <a:off x="5587266" y="1886420"/>
                    <a:ext cx="850065" cy="276999"/>
                  </a:xfrm>
                  <a:prstGeom prst="rect">
                    <a:avLst/>
                  </a:prstGeom>
                  <a:noFill/>
                </p:spPr>
                <p:txBody>
                  <a:bodyPr wrap="square" rtlCol="0">
                    <a:spAutoFit/>
                  </a:bodyPr>
                  <a:lstStyle/>
                  <a:p>
                    <a:pPr algn="ctr"/>
                    <a:r>
                      <a:rPr lang="en-IN" sz="1200" dirty="0">
                        <a:solidFill>
                          <a:schemeClr val="tx1">
                            <a:lumMod val="65000"/>
                            <a:lumOff val="35000"/>
                          </a:schemeClr>
                        </a:solidFill>
                        <a:latin typeface="Eurostile BQ" pitchFamily="50" charset="0"/>
                      </a:rPr>
                      <a:t>80</a:t>
                    </a:r>
                    <a:r>
                      <a:rPr lang="en-IN" sz="800" dirty="0">
                        <a:solidFill>
                          <a:schemeClr val="tx1">
                            <a:lumMod val="65000"/>
                            <a:lumOff val="35000"/>
                          </a:schemeClr>
                        </a:solidFill>
                        <a:latin typeface="Eurostile BQ" pitchFamily="50" charset="0"/>
                      </a:rPr>
                      <a:t>%</a:t>
                    </a:r>
                    <a:endParaRPr lang="en-IN" sz="1200" dirty="0">
                      <a:solidFill>
                        <a:schemeClr val="tx1">
                          <a:lumMod val="65000"/>
                          <a:lumOff val="35000"/>
                        </a:schemeClr>
                      </a:solidFill>
                      <a:latin typeface="Eurostile BQ" pitchFamily="50" charset="0"/>
                    </a:endParaRPr>
                  </a:p>
                </p:txBody>
              </p:sp>
            </p:grpSp>
          </p:grpSp>
          <p:grpSp>
            <p:nvGrpSpPr>
              <p:cNvPr id="104" name="Group 103"/>
              <p:cNvGrpSpPr/>
              <p:nvPr/>
            </p:nvGrpSpPr>
            <p:grpSpPr>
              <a:xfrm>
                <a:off x="6769925" y="1455287"/>
                <a:ext cx="989352" cy="3566418"/>
                <a:chOff x="6769925" y="1455287"/>
                <a:chExt cx="989352" cy="3566418"/>
              </a:xfrm>
            </p:grpSpPr>
            <p:grpSp>
              <p:nvGrpSpPr>
                <p:cNvPr id="41" name="Group 40"/>
                <p:cNvGrpSpPr/>
                <p:nvPr/>
              </p:nvGrpSpPr>
              <p:grpSpPr>
                <a:xfrm>
                  <a:off x="6769925" y="2196059"/>
                  <a:ext cx="989352" cy="2825646"/>
                  <a:chOff x="3013022" y="2196059"/>
                  <a:chExt cx="989352" cy="2825646"/>
                </a:xfrm>
                <a:effectLst>
                  <a:reflection blurRad="6350" stA="52000" endA="300" endPos="16000" dir="5400000" sy="-100000" algn="bl" rotWithShape="0"/>
                </a:effectLst>
              </p:grpSpPr>
              <p:sp>
                <p:nvSpPr>
                  <p:cNvPr id="42" name="Rectangle 41"/>
                  <p:cNvSpPr/>
                  <p:nvPr/>
                </p:nvSpPr>
                <p:spPr>
                  <a:xfrm>
                    <a:off x="3013023" y="4751882"/>
                    <a:ext cx="989351" cy="269823"/>
                  </a:xfrm>
                  <a:prstGeom prst="rect">
                    <a:avLst/>
                  </a:prstGeom>
                  <a:gradFill flip="none" rotWithShape="1">
                    <a:gsLst>
                      <a:gs pos="0">
                        <a:srgbClr val="0094B2"/>
                      </a:gs>
                      <a:gs pos="100000">
                        <a:srgbClr val="01869E"/>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3" name="Rectangle 42"/>
                  <p:cNvSpPr/>
                  <p:nvPr/>
                </p:nvSpPr>
                <p:spPr>
                  <a:xfrm>
                    <a:off x="3013023" y="4437089"/>
                    <a:ext cx="989351" cy="269823"/>
                  </a:xfrm>
                  <a:prstGeom prst="rect">
                    <a:avLst/>
                  </a:prstGeom>
                  <a:gradFill flip="none" rotWithShape="1">
                    <a:gsLst>
                      <a:gs pos="0">
                        <a:srgbClr val="0094B2"/>
                      </a:gs>
                      <a:gs pos="100000">
                        <a:srgbClr val="01869E"/>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4" name="Rectangle 43"/>
                  <p:cNvSpPr/>
                  <p:nvPr/>
                </p:nvSpPr>
                <p:spPr>
                  <a:xfrm>
                    <a:off x="3013023" y="4122296"/>
                    <a:ext cx="989351" cy="269823"/>
                  </a:xfrm>
                  <a:prstGeom prst="rect">
                    <a:avLst/>
                  </a:prstGeom>
                  <a:gradFill flip="none" rotWithShape="1">
                    <a:gsLst>
                      <a:gs pos="0">
                        <a:srgbClr val="0094B2"/>
                      </a:gs>
                      <a:gs pos="100000">
                        <a:srgbClr val="01869E"/>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5" name="Rectangle 44"/>
                  <p:cNvSpPr/>
                  <p:nvPr/>
                </p:nvSpPr>
                <p:spPr>
                  <a:xfrm>
                    <a:off x="3013023" y="3796260"/>
                    <a:ext cx="989351" cy="269823"/>
                  </a:xfrm>
                  <a:prstGeom prst="rect">
                    <a:avLst/>
                  </a:prstGeom>
                  <a:gradFill flip="none" rotWithShape="1">
                    <a:gsLst>
                      <a:gs pos="0">
                        <a:srgbClr val="0094B2"/>
                      </a:gs>
                      <a:gs pos="100000">
                        <a:srgbClr val="01869E"/>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6" name="Rectangle 45"/>
                  <p:cNvSpPr/>
                  <p:nvPr/>
                </p:nvSpPr>
                <p:spPr>
                  <a:xfrm>
                    <a:off x="3013022" y="3470223"/>
                    <a:ext cx="989351" cy="269823"/>
                  </a:xfrm>
                  <a:prstGeom prst="rect">
                    <a:avLst/>
                  </a:prstGeom>
                  <a:gradFill flip="none" rotWithShape="1">
                    <a:gsLst>
                      <a:gs pos="0">
                        <a:srgbClr val="0094B2"/>
                      </a:gs>
                      <a:gs pos="100000">
                        <a:srgbClr val="01869E"/>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7" name="Rectangle 46"/>
                  <p:cNvSpPr/>
                  <p:nvPr/>
                </p:nvSpPr>
                <p:spPr>
                  <a:xfrm>
                    <a:off x="3013023" y="3151681"/>
                    <a:ext cx="989351" cy="269823"/>
                  </a:xfrm>
                  <a:prstGeom prst="rect">
                    <a:avLst/>
                  </a:prstGeom>
                  <a:gradFill flip="none" rotWithShape="1">
                    <a:gsLst>
                      <a:gs pos="0">
                        <a:srgbClr val="0094B2"/>
                      </a:gs>
                      <a:gs pos="100000">
                        <a:srgbClr val="01869E"/>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8" name="Rectangle 47"/>
                  <p:cNvSpPr/>
                  <p:nvPr/>
                </p:nvSpPr>
                <p:spPr>
                  <a:xfrm>
                    <a:off x="3013023" y="2836888"/>
                    <a:ext cx="989351" cy="269823"/>
                  </a:xfrm>
                  <a:prstGeom prst="rect">
                    <a:avLst/>
                  </a:prstGeom>
                  <a:gradFill flip="none" rotWithShape="1">
                    <a:gsLst>
                      <a:gs pos="0">
                        <a:srgbClr val="0094B2"/>
                      </a:gs>
                      <a:gs pos="100000">
                        <a:srgbClr val="01869E"/>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9" name="Rectangle 48"/>
                  <p:cNvSpPr/>
                  <p:nvPr/>
                </p:nvSpPr>
                <p:spPr>
                  <a:xfrm>
                    <a:off x="3013023" y="2522095"/>
                    <a:ext cx="989351" cy="269823"/>
                  </a:xfrm>
                  <a:prstGeom prst="rect">
                    <a:avLst/>
                  </a:prstGeom>
                  <a:gradFill flip="none" rotWithShape="1">
                    <a:gsLst>
                      <a:gs pos="0">
                        <a:srgbClr val="0094B2"/>
                      </a:gs>
                      <a:gs pos="100000">
                        <a:srgbClr val="01869E"/>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0" name="Rectangle 49"/>
                  <p:cNvSpPr/>
                  <p:nvPr/>
                </p:nvSpPr>
                <p:spPr>
                  <a:xfrm>
                    <a:off x="3013023" y="2196059"/>
                    <a:ext cx="989351" cy="269823"/>
                  </a:xfrm>
                  <a:prstGeom prst="rect">
                    <a:avLst/>
                  </a:prstGeom>
                  <a:gradFill flip="none" rotWithShape="1">
                    <a:gsLst>
                      <a:gs pos="0">
                        <a:srgbClr val="0094B2"/>
                      </a:gs>
                      <a:gs pos="100000">
                        <a:srgbClr val="01869E"/>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92" name="Group 91"/>
                <p:cNvGrpSpPr/>
                <p:nvPr/>
              </p:nvGrpSpPr>
              <p:grpSpPr>
                <a:xfrm>
                  <a:off x="6823325" y="1455287"/>
                  <a:ext cx="850065" cy="619595"/>
                  <a:chOff x="6839432" y="1400329"/>
                  <a:chExt cx="850065" cy="619595"/>
                </a:xfrm>
              </p:grpSpPr>
              <p:grpSp>
                <p:nvGrpSpPr>
                  <p:cNvPr id="77" name="Group 76"/>
                  <p:cNvGrpSpPr/>
                  <p:nvPr/>
                </p:nvGrpSpPr>
                <p:grpSpPr>
                  <a:xfrm>
                    <a:off x="6954667" y="1400329"/>
                    <a:ext cx="619595" cy="619595"/>
                    <a:chOff x="3507696" y="1783832"/>
                    <a:chExt cx="619595" cy="619595"/>
                  </a:xfrm>
                </p:grpSpPr>
                <p:sp>
                  <p:nvSpPr>
                    <p:cNvPr id="78" name="Oval 77"/>
                    <p:cNvSpPr/>
                    <p:nvPr/>
                  </p:nvSpPr>
                  <p:spPr>
                    <a:xfrm>
                      <a:off x="3507696" y="1783832"/>
                      <a:ext cx="619595" cy="619595"/>
                    </a:xfrm>
                    <a:prstGeom prst="ellipse">
                      <a:avLst/>
                    </a:prstGeom>
                    <a:solidFill>
                      <a:srgbClr val="019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p:cNvSpPr/>
                    <p:nvPr/>
                  </p:nvSpPr>
                  <p:spPr>
                    <a:xfrm>
                      <a:off x="3540174" y="1816310"/>
                      <a:ext cx="554637" cy="554637"/>
                    </a:xfrm>
                    <a:prstGeom prst="ellipse">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9" name="TextBox 88"/>
                  <p:cNvSpPr txBox="1"/>
                  <p:nvPr/>
                </p:nvSpPr>
                <p:spPr>
                  <a:xfrm>
                    <a:off x="6839432" y="1571627"/>
                    <a:ext cx="850065" cy="276999"/>
                  </a:xfrm>
                  <a:prstGeom prst="rect">
                    <a:avLst/>
                  </a:prstGeom>
                  <a:noFill/>
                </p:spPr>
                <p:txBody>
                  <a:bodyPr wrap="square" rtlCol="0">
                    <a:spAutoFit/>
                  </a:bodyPr>
                  <a:lstStyle/>
                  <a:p>
                    <a:pPr algn="ctr"/>
                    <a:r>
                      <a:rPr lang="en-IN" sz="1200" dirty="0">
                        <a:solidFill>
                          <a:schemeClr val="tx1">
                            <a:lumMod val="65000"/>
                            <a:lumOff val="35000"/>
                          </a:schemeClr>
                        </a:solidFill>
                        <a:latin typeface="Eurostile BQ" pitchFamily="50" charset="0"/>
                      </a:rPr>
                      <a:t>90</a:t>
                    </a:r>
                    <a:r>
                      <a:rPr lang="en-IN" sz="800" dirty="0">
                        <a:solidFill>
                          <a:schemeClr val="tx1">
                            <a:lumMod val="65000"/>
                            <a:lumOff val="35000"/>
                          </a:schemeClr>
                        </a:solidFill>
                        <a:latin typeface="Eurostile BQ" pitchFamily="50" charset="0"/>
                      </a:rPr>
                      <a:t>%</a:t>
                    </a:r>
                    <a:endParaRPr lang="en-IN" sz="1200" dirty="0">
                      <a:solidFill>
                        <a:schemeClr val="tx1">
                          <a:lumMod val="65000"/>
                          <a:lumOff val="35000"/>
                        </a:schemeClr>
                      </a:solidFill>
                      <a:latin typeface="Eurostile BQ" pitchFamily="50" charset="0"/>
                    </a:endParaRPr>
                  </a:p>
                </p:txBody>
              </p:sp>
            </p:grpSp>
          </p:grpSp>
          <p:grpSp>
            <p:nvGrpSpPr>
              <p:cNvPr id="105" name="Group 104"/>
              <p:cNvGrpSpPr/>
              <p:nvPr/>
            </p:nvGrpSpPr>
            <p:grpSpPr>
              <a:xfrm>
                <a:off x="8022226" y="1765086"/>
                <a:ext cx="989352" cy="3256619"/>
                <a:chOff x="8022226" y="1765086"/>
                <a:chExt cx="989352" cy="3256619"/>
              </a:xfrm>
            </p:grpSpPr>
            <p:grpSp>
              <p:nvGrpSpPr>
                <p:cNvPr id="52" name="Group 51"/>
                <p:cNvGrpSpPr/>
                <p:nvPr/>
              </p:nvGrpSpPr>
              <p:grpSpPr>
                <a:xfrm>
                  <a:off x="8022226" y="2522095"/>
                  <a:ext cx="989352" cy="2499610"/>
                  <a:chOff x="3013022" y="2522095"/>
                  <a:chExt cx="989352" cy="2499610"/>
                </a:xfrm>
                <a:effectLst>
                  <a:reflection blurRad="6350" stA="52000" endA="300" endPos="16000" dir="5400000" sy="-100000" algn="bl" rotWithShape="0"/>
                </a:effectLst>
              </p:grpSpPr>
              <p:sp>
                <p:nvSpPr>
                  <p:cNvPr id="53" name="Rectangle 52"/>
                  <p:cNvSpPr/>
                  <p:nvPr/>
                </p:nvSpPr>
                <p:spPr>
                  <a:xfrm>
                    <a:off x="3013023" y="4751882"/>
                    <a:ext cx="989351" cy="269823"/>
                  </a:xfrm>
                  <a:prstGeom prst="rect">
                    <a:avLst/>
                  </a:prstGeom>
                  <a:gradFill flip="none" rotWithShape="1">
                    <a:gsLst>
                      <a:gs pos="0">
                        <a:srgbClr val="00B050"/>
                      </a:gs>
                      <a:gs pos="100000">
                        <a:srgbClr val="00A24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4" name="Rectangle 53"/>
                  <p:cNvSpPr/>
                  <p:nvPr/>
                </p:nvSpPr>
                <p:spPr>
                  <a:xfrm>
                    <a:off x="3013023" y="4437089"/>
                    <a:ext cx="989351" cy="269823"/>
                  </a:xfrm>
                  <a:prstGeom prst="rect">
                    <a:avLst/>
                  </a:prstGeom>
                  <a:gradFill flip="none" rotWithShape="1">
                    <a:gsLst>
                      <a:gs pos="0">
                        <a:srgbClr val="00B050"/>
                      </a:gs>
                      <a:gs pos="100000">
                        <a:srgbClr val="00A24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5" name="Rectangle 54"/>
                  <p:cNvSpPr/>
                  <p:nvPr/>
                </p:nvSpPr>
                <p:spPr>
                  <a:xfrm>
                    <a:off x="3013023" y="4122296"/>
                    <a:ext cx="989351" cy="269823"/>
                  </a:xfrm>
                  <a:prstGeom prst="rect">
                    <a:avLst/>
                  </a:prstGeom>
                  <a:gradFill flip="none" rotWithShape="1">
                    <a:gsLst>
                      <a:gs pos="0">
                        <a:srgbClr val="00B050"/>
                      </a:gs>
                      <a:gs pos="100000">
                        <a:srgbClr val="00A24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6" name="Rectangle 55"/>
                  <p:cNvSpPr/>
                  <p:nvPr/>
                </p:nvSpPr>
                <p:spPr>
                  <a:xfrm>
                    <a:off x="3013023" y="3796260"/>
                    <a:ext cx="989351" cy="269823"/>
                  </a:xfrm>
                  <a:prstGeom prst="rect">
                    <a:avLst/>
                  </a:prstGeom>
                  <a:gradFill flip="none" rotWithShape="1">
                    <a:gsLst>
                      <a:gs pos="0">
                        <a:srgbClr val="00B050"/>
                      </a:gs>
                      <a:gs pos="100000">
                        <a:srgbClr val="00A24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7" name="Rectangle 56"/>
                  <p:cNvSpPr/>
                  <p:nvPr/>
                </p:nvSpPr>
                <p:spPr>
                  <a:xfrm>
                    <a:off x="3013022" y="3470223"/>
                    <a:ext cx="989351" cy="269823"/>
                  </a:xfrm>
                  <a:prstGeom prst="rect">
                    <a:avLst/>
                  </a:prstGeom>
                  <a:gradFill flip="none" rotWithShape="1">
                    <a:gsLst>
                      <a:gs pos="0">
                        <a:srgbClr val="00B050"/>
                      </a:gs>
                      <a:gs pos="100000">
                        <a:srgbClr val="00A24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8" name="Rectangle 57"/>
                  <p:cNvSpPr/>
                  <p:nvPr/>
                </p:nvSpPr>
                <p:spPr>
                  <a:xfrm>
                    <a:off x="3013023" y="3151681"/>
                    <a:ext cx="989351" cy="269823"/>
                  </a:xfrm>
                  <a:prstGeom prst="rect">
                    <a:avLst/>
                  </a:prstGeom>
                  <a:gradFill flip="none" rotWithShape="1">
                    <a:gsLst>
                      <a:gs pos="0">
                        <a:srgbClr val="00B050"/>
                      </a:gs>
                      <a:gs pos="100000">
                        <a:srgbClr val="00A24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59" name="Rectangle 58"/>
                  <p:cNvSpPr/>
                  <p:nvPr/>
                </p:nvSpPr>
                <p:spPr>
                  <a:xfrm>
                    <a:off x="3013023" y="2836888"/>
                    <a:ext cx="989351" cy="269823"/>
                  </a:xfrm>
                  <a:prstGeom prst="rect">
                    <a:avLst/>
                  </a:prstGeom>
                  <a:gradFill flip="none" rotWithShape="1">
                    <a:gsLst>
                      <a:gs pos="0">
                        <a:srgbClr val="00B050"/>
                      </a:gs>
                      <a:gs pos="100000">
                        <a:srgbClr val="00A24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60" name="Rectangle 59"/>
                  <p:cNvSpPr/>
                  <p:nvPr/>
                </p:nvSpPr>
                <p:spPr>
                  <a:xfrm>
                    <a:off x="3013023" y="2522095"/>
                    <a:ext cx="989351" cy="269823"/>
                  </a:xfrm>
                  <a:prstGeom prst="rect">
                    <a:avLst/>
                  </a:prstGeom>
                  <a:gradFill flip="none" rotWithShape="1">
                    <a:gsLst>
                      <a:gs pos="0">
                        <a:srgbClr val="00B050"/>
                      </a:gs>
                      <a:gs pos="100000">
                        <a:srgbClr val="00A249"/>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91" name="Group 90"/>
                <p:cNvGrpSpPr/>
                <p:nvPr/>
              </p:nvGrpSpPr>
              <p:grpSpPr>
                <a:xfrm>
                  <a:off x="8091598" y="1765086"/>
                  <a:ext cx="850065" cy="619595"/>
                  <a:chOff x="8091866" y="1682642"/>
                  <a:chExt cx="850065" cy="619595"/>
                </a:xfrm>
              </p:grpSpPr>
              <p:grpSp>
                <p:nvGrpSpPr>
                  <p:cNvPr id="83" name="Group 82"/>
                  <p:cNvGrpSpPr/>
                  <p:nvPr/>
                </p:nvGrpSpPr>
                <p:grpSpPr>
                  <a:xfrm>
                    <a:off x="8207101" y="1682642"/>
                    <a:ext cx="619595" cy="619595"/>
                    <a:chOff x="3507696" y="1783832"/>
                    <a:chExt cx="619595" cy="619595"/>
                  </a:xfrm>
                </p:grpSpPr>
                <p:sp>
                  <p:nvSpPr>
                    <p:cNvPr id="84" name="Oval 83"/>
                    <p:cNvSpPr/>
                    <p:nvPr/>
                  </p:nvSpPr>
                  <p:spPr>
                    <a:xfrm>
                      <a:off x="3507696" y="1783832"/>
                      <a:ext cx="619595" cy="619595"/>
                    </a:xfrm>
                    <a:prstGeom prst="ellipse">
                      <a:avLst/>
                    </a:prstGeom>
                    <a:solidFill>
                      <a:srgbClr val="00AB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p:cNvSpPr/>
                    <p:nvPr/>
                  </p:nvSpPr>
                  <p:spPr>
                    <a:xfrm>
                      <a:off x="3540174" y="1816310"/>
                      <a:ext cx="554637" cy="554637"/>
                    </a:xfrm>
                    <a:prstGeom prst="ellipse">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0" name="TextBox 89"/>
                  <p:cNvSpPr txBox="1"/>
                  <p:nvPr/>
                </p:nvSpPr>
                <p:spPr>
                  <a:xfrm>
                    <a:off x="8091866" y="1853940"/>
                    <a:ext cx="850065" cy="276999"/>
                  </a:xfrm>
                  <a:prstGeom prst="rect">
                    <a:avLst/>
                  </a:prstGeom>
                  <a:noFill/>
                </p:spPr>
                <p:txBody>
                  <a:bodyPr wrap="square" rtlCol="0">
                    <a:spAutoFit/>
                  </a:bodyPr>
                  <a:lstStyle/>
                  <a:p>
                    <a:pPr algn="ctr"/>
                    <a:r>
                      <a:rPr lang="en-IN" sz="1200" dirty="0">
                        <a:solidFill>
                          <a:schemeClr val="tx1">
                            <a:lumMod val="65000"/>
                            <a:lumOff val="35000"/>
                          </a:schemeClr>
                        </a:solidFill>
                        <a:latin typeface="Eurostile BQ" pitchFamily="50" charset="0"/>
                      </a:rPr>
                      <a:t>80</a:t>
                    </a:r>
                    <a:r>
                      <a:rPr lang="en-IN" sz="800" dirty="0">
                        <a:solidFill>
                          <a:schemeClr val="tx1">
                            <a:lumMod val="65000"/>
                            <a:lumOff val="35000"/>
                          </a:schemeClr>
                        </a:solidFill>
                        <a:latin typeface="Eurostile BQ" pitchFamily="50" charset="0"/>
                      </a:rPr>
                      <a:t>%</a:t>
                    </a:r>
                    <a:endParaRPr lang="en-IN" sz="1200" dirty="0">
                      <a:solidFill>
                        <a:schemeClr val="tx1">
                          <a:lumMod val="65000"/>
                          <a:lumOff val="35000"/>
                        </a:schemeClr>
                      </a:solidFill>
                      <a:latin typeface="Eurostile BQ" pitchFamily="50" charset="0"/>
                    </a:endParaRPr>
                  </a:p>
                </p:txBody>
              </p:sp>
            </p:grpSp>
          </p:grpSp>
          <p:grpSp>
            <p:nvGrpSpPr>
              <p:cNvPr id="102" name="Group 101"/>
              <p:cNvGrpSpPr/>
              <p:nvPr/>
            </p:nvGrpSpPr>
            <p:grpSpPr>
              <a:xfrm>
                <a:off x="4265323" y="2107366"/>
                <a:ext cx="989352" cy="2914339"/>
                <a:chOff x="4265323" y="2107366"/>
                <a:chExt cx="989352" cy="2914339"/>
              </a:xfrm>
            </p:grpSpPr>
            <p:grpSp>
              <p:nvGrpSpPr>
                <p:cNvPr id="63" name="Group 62"/>
                <p:cNvGrpSpPr/>
                <p:nvPr/>
              </p:nvGrpSpPr>
              <p:grpSpPr>
                <a:xfrm>
                  <a:off x="4265323" y="2836888"/>
                  <a:ext cx="989352" cy="2184817"/>
                  <a:chOff x="4254706" y="2836888"/>
                  <a:chExt cx="989352" cy="2184817"/>
                </a:xfrm>
                <a:effectLst>
                  <a:reflection blurRad="6350" stA="52000" endA="300" endPos="16000" dir="5400000" sy="-100000" algn="bl" rotWithShape="0"/>
                </a:effectLst>
              </p:grpSpPr>
              <p:sp>
                <p:nvSpPr>
                  <p:cNvPr id="20" name="Rectangle 19"/>
                  <p:cNvSpPr/>
                  <p:nvPr/>
                </p:nvSpPr>
                <p:spPr>
                  <a:xfrm>
                    <a:off x="4254707" y="4751882"/>
                    <a:ext cx="989351" cy="269823"/>
                  </a:xfrm>
                  <a:prstGeom prst="rect">
                    <a:avLst/>
                  </a:prstGeom>
                  <a:gradFill flip="none" rotWithShape="1">
                    <a:gsLst>
                      <a:gs pos="0">
                        <a:srgbClr val="BA4A8F"/>
                      </a:gs>
                      <a:gs pos="100000">
                        <a:srgbClr val="AD4285"/>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1" name="Rectangle 20"/>
                  <p:cNvSpPr/>
                  <p:nvPr/>
                </p:nvSpPr>
                <p:spPr>
                  <a:xfrm>
                    <a:off x="4254707" y="4437089"/>
                    <a:ext cx="989351" cy="269823"/>
                  </a:xfrm>
                  <a:prstGeom prst="rect">
                    <a:avLst/>
                  </a:prstGeom>
                  <a:gradFill flip="none" rotWithShape="1">
                    <a:gsLst>
                      <a:gs pos="0">
                        <a:srgbClr val="BA4A8F"/>
                      </a:gs>
                      <a:gs pos="100000">
                        <a:srgbClr val="AD4285"/>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2" name="Rectangle 21"/>
                  <p:cNvSpPr/>
                  <p:nvPr/>
                </p:nvSpPr>
                <p:spPr>
                  <a:xfrm>
                    <a:off x="4254707" y="4122296"/>
                    <a:ext cx="989351" cy="269823"/>
                  </a:xfrm>
                  <a:prstGeom prst="rect">
                    <a:avLst/>
                  </a:prstGeom>
                  <a:gradFill flip="none" rotWithShape="1">
                    <a:gsLst>
                      <a:gs pos="0">
                        <a:srgbClr val="BA4A8F"/>
                      </a:gs>
                      <a:gs pos="100000">
                        <a:srgbClr val="AD4285"/>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3" name="Rectangle 22"/>
                  <p:cNvSpPr/>
                  <p:nvPr/>
                </p:nvSpPr>
                <p:spPr>
                  <a:xfrm>
                    <a:off x="4254707" y="3796260"/>
                    <a:ext cx="989351" cy="269823"/>
                  </a:xfrm>
                  <a:prstGeom prst="rect">
                    <a:avLst/>
                  </a:prstGeom>
                  <a:gradFill flip="none" rotWithShape="1">
                    <a:gsLst>
                      <a:gs pos="0">
                        <a:srgbClr val="BA4A8F"/>
                      </a:gs>
                      <a:gs pos="100000">
                        <a:srgbClr val="AD4285"/>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4" name="Rectangle 23"/>
                  <p:cNvSpPr/>
                  <p:nvPr/>
                </p:nvSpPr>
                <p:spPr>
                  <a:xfrm>
                    <a:off x="4254706" y="3470223"/>
                    <a:ext cx="989351" cy="269823"/>
                  </a:xfrm>
                  <a:prstGeom prst="rect">
                    <a:avLst/>
                  </a:prstGeom>
                  <a:gradFill flip="none" rotWithShape="1">
                    <a:gsLst>
                      <a:gs pos="0">
                        <a:srgbClr val="BA4A8F"/>
                      </a:gs>
                      <a:gs pos="100000">
                        <a:srgbClr val="AD4285"/>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5" name="Rectangle 24"/>
                  <p:cNvSpPr/>
                  <p:nvPr/>
                </p:nvSpPr>
                <p:spPr>
                  <a:xfrm>
                    <a:off x="4254707" y="3151681"/>
                    <a:ext cx="989351" cy="269823"/>
                  </a:xfrm>
                  <a:prstGeom prst="rect">
                    <a:avLst/>
                  </a:prstGeom>
                  <a:gradFill flip="none" rotWithShape="1">
                    <a:gsLst>
                      <a:gs pos="0">
                        <a:srgbClr val="BA4A8F"/>
                      </a:gs>
                      <a:gs pos="100000">
                        <a:srgbClr val="AD4285"/>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6" name="Rectangle 25"/>
                  <p:cNvSpPr/>
                  <p:nvPr/>
                </p:nvSpPr>
                <p:spPr>
                  <a:xfrm>
                    <a:off x="4254707" y="2836888"/>
                    <a:ext cx="989351" cy="269823"/>
                  </a:xfrm>
                  <a:prstGeom prst="rect">
                    <a:avLst/>
                  </a:prstGeom>
                  <a:gradFill flip="none" rotWithShape="1">
                    <a:gsLst>
                      <a:gs pos="0">
                        <a:srgbClr val="BA4A8F"/>
                      </a:gs>
                      <a:gs pos="100000">
                        <a:srgbClr val="AD4285"/>
                      </a:gs>
                    </a:gsLst>
                    <a:lin ang="5400000" scaled="1"/>
                    <a:tileRect/>
                  </a:gradFill>
                  <a:ln>
                    <a:noFill/>
                  </a:ln>
                  <a:effectLst>
                    <a:innerShdw blurRad="762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grpSp>
            <p:grpSp>
              <p:nvGrpSpPr>
                <p:cNvPr id="99" name="Group 98"/>
                <p:cNvGrpSpPr/>
                <p:nvPr/>
              </p:nvGrpSpPr>
              <p:grpSpPr>
                <a:xfrm>
                  <a:off x="4328168" y="2107366"/>
                  <a:ext cx="850065" cy="619596"/>
                  <a:chOff x="4351207" y="2074883"/>
                  <a:chExt cx="850065" cy="619596"/>
                </a:xfrm>
              </p:grpSpPr>
              <p:grpSp>
                <p:nvGrpSpPr>
                  <p:cNvPr id="71" name="Group 70"/>
                  <p:cNvGrpSpPr/>
                  <p:nvPr/>
                </p:nvGrpSpPr>
                <p:grpSpPr>
                  <a:xfrm>
                    <a:off x="4466442" y="2074884"/>
                    <a:ext cx="619595" cy="619595"/>
                    <a:chOff x="3507696" y="1783832"/>
                    <a:chExt cx="619595" cy="619595"/>
                  </a:xfrm>
                </p:grpSpPr>
                <p:sp>
                  <p:nvSpPr>
                    <p:cNvPr id="72" name="Oval 71"/>
                    <p:cNvSpPr/>
                    <p:nvPr/>
                  </p:nvSpPr>
                  <p:spPr>
                    <a:xfrm>
                      <a:off x="3507696" y="1783832"/>
                      <a:ext cx="619595" cy="619595"/>
                    </a:xfrm>
                    <a:prstGeom prst="ellipse">
                      <a:avLst/>
                    </a:prstGeom>
                    <a:solidFill>
                      <a:srgbClr val="B748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p:cNvSpPr/>
                    <p:nvPr/>
                  </p:nvSpPr>
                  <p:spPr>
                    <a:xfrm>
                      <a:off x="3540174" y="1816310"/>
                      <a:ext cx="554637" cy="554637"/>
                    </a:xfrm>
                    <a:prstGeom prst="ellipse">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7" name="TextBox 86"/>
                  <p:cNvSpPr txBox="1"/>
                  <p:nvPr/>
                </p:nvSpPr>
                <p:spPr>
                  <a:xfrm>
                    <a:off x="4351207" y="2246182"/>
                    <a:ext cx="850065" cy="276999"/>
                  </a:xfrm>
                  <a:prstGeom prst="rect">
                    <a:avLst/>
                  </a:prstGeom>
                  <a:noFill/>
                </p:spPr>
                <p:txBody>
                  <a:bodyPr wrap="square" rtlCol="0">
                    <a:spAutoFit/>
                  </a:bodyPr>
                  <a:lstStyle/>
                  <a:p>
                    <a:pPr algn="ctr"/>
                    <a:r>
                      <a:rPr lang="en-IN" sz="1200" dirty="0">
                        <a:solidFill>
                          <a:schemeClr val="tx1">
                            <a:lumMod val="65000"/>
                            <a:lumOff val="35000"/>
                          </a:schemeClr>
                        </a:solidFill>
                        <a:latin typeface="Eurostile BQ" pitchFamily="50" charset="0"/>
                      </a:rPr>
                      <a:t>70</a:t>
                    </a:r>
                    <a:r>
                      <a:rPr lang="en-IN" sz="800" dirty="0">
                        <a:solidFill>
                          <a:schemeClr val="tx1">
                            <a:lumMod val="65000"/>
                            <a:lumOff val="35000"/>
                          </a:schemeClr>
                        </a:solidFill>
                        <a:latin typeface="Eurostile BQ" pitchFamily="50" charset="0"/>
                      </a:rPr>
                      <a:t>%</a:t>
                    </a:r>
                    <a:endParaRPr lang="en-IN" sz="1200" dirty="0">
                      <a:solidFill>
                        <a:schemeClr val="tx1">
                          <a:lumMod val="65000"/>
                          <a:lumOff val="35000"/>
                        </a:schemeClr>
                      </a:solidFill>
                      <a:latin typeface="Eurostile BQ" pitchFamily="50" charset="0"/>
                    </a:endParaRPr>
                  </a:p>
                </p:txBody>
              </p:sp>
              <p:grpSp>
                <p:nvGrpSpPr>
                  <p:cNvPr id="98" name="Group 97"/>
                  <p:cNvGrpSpPr/>
                  <p:nvPr/>
                </p:nvGrpSpPr>
                <p:grpSpPr>
                  <a:xfrm>
                    <a:off x="4351207" y="2074883"/>
                    <a:ext cx="850065" cy="619595"/>
                    <a:chOff x="4351207" y="2074883"/>
                    <a:chExt cx="850065" cy="619595"/>
                  </a:xfrm>
                </p:grpSpPr>
                <p:grpSp>
                  <p:nvGrpSpPr>
                    <p:cNvPr id="94" name="Group 93"/>
                    <p:cNvGrpSpPr/>
                    <p:nvPr/>
                  </p:nvGrpSpPr>
                  <p:grpSpPr>
                    <a:xfrm>
                      <a:off x="4466442" y="2074883"/>
                      <a:ext cx="619595" cy="619595"/>
                      <a:chOff x="3507696" y="1783832"/>
                      <a:chExt cx="619595" cy="619595"/>
                    </a:xfrm>
                  </p:grpSpPr>
                  <p:sp>
                    <p:nvSpPr>
                      <p:cNvPr id="95" name="Oval 94"/>
                      <p:cNvSpPr/>
                      <p:nvPr/>
                    </p:nvSpPr>
                    <p:spPr>
                      <a:xfrm>
                        <a:off x="3507696" y="1783832"/>
                        <a:ext cx="619595" cy="619595"/>
                      </a:xfrm>
                      <a:prstGeom prst="ellipse">
                        <a:avLst/>
                      </a:prstGeom>
                      <a:solidFill>
                        <a:srgbClr val="B748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p:cNvSpPr/>
                      <p:nvPr/>
                    </p:nvSpPr>
                    <p:spPr>
                      <a:xfrm>
                        <a:off x="3540174" y="1816310"/>
                        <a:ext cx="554637" cy="554637"/>
                      </a:xfrm>
                      <a:prstGeom prst="ellipse">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7" name="TextBox 96"/>
                    <p:cNvSpPr txBox="1"/>
                    <p:nvPr/>
                  </p:nvSpPr>
                  <p:spPr>
                    <a:xfrm>
                      <a:off x="4351207" y="2246181"/>
                      <a:ext cx="850065" cy="276999"/>
                    </a:xfrm>
                    <a:prstGeom prst="rect">
                      <a:avLst/>
                    </a:prstGeom>
                    <a:noFill/>
                  </p:spPr>
                  <p:txBody>
                    <a:bodyPr wrap="square" rtlCol="0">
                      <a:spAutoFit/>
                    </a:bodyPr>
                    <a:lstStyle/>
                    <a:p>
                      <a:pPr algn="ctr"/>
                      <a:r>
                        <a:rPr lang="en-IN" sz="1200" dirty="0">
                          <a:solidFill>
                            <a:schemeClr val="tx1">
                              <a:lumMod val="65000"/>
                              <a:lumOff val="35000"/>
                            </a:schemeClr>
                          </a:solidFill>
                          <a:latin typeface="Eurostile BQ" pitchFamily="50" charset="0"/>
                        </a:rPr>
                        <a:t>70</a:t>
                      </a:r>
                      <a:r>
                        <a:rPr lang="en-IN" sz="800" dirty="0">
                          <a:solidFill>
                            <a:schemeClr val="tx1">
                              <a:lumMod val="65000"/>
                              <a:lumOff val="35000"/>
                            </a:schemeClr>
                          </a:solidFill>
                          <a:latin typeface="Eurostile BQ" pitchFamily="50" charset="0"/>
                        </a:rPr>
                        <a:t>%</a:t>
                      </a:r>
                      <a:endParaRPr lang="en-IN" sz="1200" dirty="0">
                        <a:solidFill>
                          <a:schemeClr val="tx1">
                            <a:lumMod val="65000"/>
                            <a:lumOff val="35000"/>
                          </a:schemeClr>
                        </a:solidFill>
                        <a:latin typeface="Eurostile BQ" pitchFamily="50" charset="0"/>
                      </a:endParaRPr>
                    </a:p>
                  </p:txBody>
                </p:sp>
              </p:grpSp>
            </p:grpSp>
          </p:grpSp>
        </p:grpSp>
      </p:grpSp>
      <p:grpSp>
        <p:nvGrpSpPr>
          <p:cNvPr id="114" name="Group 113"/>
          <p:cNvGrpSpPr/>
          <p:nvPr/>
        </p:nvGrpSpPr>
        <p:grpSpPr>
          <a:xfrm>
            <a:off x="4283287" y="116290"/>
            <a:ext cx="3625426" cy="987686"/>
            <a:chOff x="4305893" y="3996"/>
            <a:chExt cx="3625426" cy="987686"/>
          </a:xfrm>
        </p:grpSpPr>
        <p:sp>
          <p:nvSpPr>
            <p:cNvPr id="112" name="TextBox 111"/>
            <p:cNvSpPr txBox="1"/>
            <p:nvPr/>
          </p:nvSpPr>
          <p:spPr>
            <a:xfrm>
              <a:off x="4305893" y="3996"/>
              <a:ext cx="3625426" cy="830997"/>
            </a:xfrm>
            <a:prstGeom prst="rect">
              <a:avLst/>
            </a:prstGeom>
            <a:noFill/>
          </p:spPr>
          <p:txBody>
            <a:bodyPr wrap="square" rtlCol="0">
              <a:spAutoFit/>
            </a:bodyPr>
            <a:lstStyle/>
            <a:p>
              <a:pPr algn="ctr"/>
              <a:r>
                <a:rPr lang="en-IN" sz="4800" spc="600" dirty="0">
                  <a:solidFill>
                    <a:schemeClr val="tx2"/>
                  </a:solidFill>
                  <a:latin typeface="Nexa Bold" panose="02000000000000000000" pitchFamily="50" charset="0"/>
                </a:rPr>
                <a:t>GROWTH</a:t>
              </a:r>
              <a:endParaRPr lang="en-IN" sz="4800" spc="600" dirty="0">
                <a:solidFill>
                  <a:schemeClr val="tx2"/>
                </a:solidFill>
                <a:latin typeface="Nexa Bold" panose="02000000000000000000" pitchFamily="50" charset="0"/>
              </a:endParaRPr>
            </a:p>
          </p:txBody>
        </p:sp>
        <p:sp>
          <p:nvSpPr>
            <p:cNvPr id="113" name="TextBox 112"/>
            <p:cNvSpPr txBox="1"/>
            <p:nvPr/>
          </p:nvSpPr>
          <p:spPr>
            <a:xfrm>
              <a:off x="4305893" y="622350"/>
              <a:ext cx="3625426" cy="369332"/>
            </a:xfrm>
            <a:prstGeom prst="rect">
              <a:avLst/>
            </a:prstGeom>
            <a:noFill/>
          </p:spPr>
          <p:txBody>
            <a:bodyPr wrap="square" rtlCol="0">
              <a:spAutoFit/>
            </a:bodyPr>
            <a:lstStyle/>
            <a:p>
              <a:pPr algn="ctr"/>
              <a:r>
                <a:rPr lang="en-IN" spc="600" dirty="0">
                  <a:solidFill>
                    <a:schemeClr val="tx1">
                      <a:lumMod val="85000"/>
                      <a:lumOff val="15000"/>
                    </a:schemeClr>
                  </a:solidFill>
                  <a:latin typeface="Nexa Light" panose="02000000000000000000" pitchFamily="50" charset="0"/>
                </a:rPr>
                <a:t>INFOGRAPHIC</a:t>
              </a:r>
              <a:endParaRPr lang="en-IN" spc="600" dirty="0">
                <a:solidFill>
                  <a:schemeClr val="tx1">
                    <a:lumMod val="85000"/>
                    <a:lumOff val="15000"/>
                  </a:schemeClr>
                </a:solidFill>
                <a:latin typeface="Nexa Light" panose="02000000000000000000" pitchFamily="50" charset="0"/>
              </a:endParaRPr>
            </a:p>
          </p:txBody>
        </p:sp>
      </p:grpSp>
      <p:pic>
        <p:nvPicPr>
          <p:cNvPr id="116" name="Graphic 115" descr="Laptop"/>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98056" y="5344489"/>
            <a:ext cx="468000" cy="468000"/>
          </a:xfrm>
          <a:prstGeom prst="rect">
            <a:avLst/>
          </a:prstGeom>
        </p:spPr>
      </p:pic>
      <p:pic>
        <p:nvPicPr>
          <p:cNvPr id="118" name="Graphic 117" descr="Comp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698" y="5348182"/>
            <a:ext cx="468000" cy="468000"/>
          </a:xfrm>
          <a:prstGeom prst="rect">
            <a:avLst/>
          </a:prstGeom>
        </p:spPr>
      </p:pic>
      <p:pic>
        <p:nvPicPr>
          <p:cNvPr id="120" name="Graphic 119" descr="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395" y="5348182"/>
            <a:ext cx="468000" cy="468000"/>
          </a:xfrm>
          <a:prstGeom prst="rect">
            <a:avLst/>
          </a:prstGeom>
        </p:spPr>
      </p:pic>
      <p:pic>
        <p:nvPicPr>
          <p:cNvPr id="122" name="Graphic 121" descr="Smart Pho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6329" y="5350511"/>
            <a:ext cx="468000" cy="468000"/>
          </a:xfrm>
          <a:prstGeom prst="rect">
            <a:avLst/>
          </a:prstGeom>
        </p:spPr>
      </p:pic>
      <p:pic>
        <p:nvPicPr>
          <p:cNvPr id="124" name="Graphic 123" descr="Table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3592" y="5348182"/>
            <a:ext cx="468000" cy="468000"/>
          </a:xfrm>
          <a:prstGeom prst="rect">
            <a:avLst/>
          </a:prstGeom>
        </p:spPr>
      </p:pic>
      <p:sp>
        <p:nvSpPr>
          <p:cNvPr id="125" name="Rectangle 124"/>
          <p:cNvSpPr/>
          <p:nvPr/>
        </p:nvSpPr>
        <p:spPr>
          <a:xfrm>
            <a:off x="3131680" y="1152102"/>
            <a:ext cx="5928641" cy="45719"/>
          </a:xfrm>
          <a:prstGeom prst="rect">
            <a:avLst/>
          </a:prstGeom>
          <a:gradFill flip="none" rotWithShape="1">
            <a:gsLst>
              <a:gs pos="75000">
                <a:srgbClr val="B5478B"/>
              </a:gs>
              <a:gs pos="25000">
                <a:srgbClr val="0190AB"/>
              </a:gs>
              <a:gs pos="0">
                <a:srgbClr val="00AD4E"/>
              </a:gs>
              <a:gs pos="50000">
                <a:srgbClr val="624F92"/>
              </a:gs>
              <a:gs pos="100000">
                <a:srgbClr val="DE833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a:off x="0" y="0"/>
            <a:ext cx="11596914" cy="6858000"/>
          </a:xfrm>
          <a:prstGeom prst="parallelogram">
            <a:avLst>
              <a:gd name="adj" fmla="val 113466"/>
            </a:avLst>
          </a:prstGeom>
          <a:solidFill>
            <a:schemeClr val="tx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p:cNvSpPr/>
          <p:nvPr/>
        </p:nvSpPr>
        <p:spPr>
          <a:xfrm rot="2371773">
            <a:off x="-1926327" y="3184700"/>
            <a:ext cx="10756397" cy="2188028"/>
          </a:xfrm>
          <a:custGeom>
            <a:avLst/>
            <a:gdLst>
              <a:gd name="connsiteX0" fmla="*/ 0 w 10756397"/>
              <a:gd name="connsiteY0" fmla="*/ 0 h 2188028"/>
              <a:gd name="connsiteX1" fmla="*/ 10756397 w 10756397"/>
              <a:gd name="connsiteY1" fmla="*/ 0 h 2188028"/>
              <a:gd name="connsiteX2" fmla="*/ 8104895 w 10756397"/>
              <a:gd name="connsiteY2" fmla="*/ 2188028 h 2188028"/>
              <a:gd name="connsiteX3" fmla="*/ 1805567 w 10756397"/>
              <a:gd name="connsiteY3" fmla="*/ 2188028 h 2188028"/>
            </a:gdLst>
            <a:ahLst/>
            <a:cxnLst>
              <a:cxn ang="0">
                <a:pos x="connsiteX0" y="connsiteY0"/>
              </a:cxn>
              <a:cxn ang="0">
                <a:pos x="connsiteX1" y="connsiteY1"/>
              </a:cxn>
              <a:cxn ang="0">
                <a:pos x="connsiteX2" y="connsiteY2"/>
              </a:cxn>
              <a:cxn ang="0">
                <a:pos x="connsiteX3" y="connsiteY3"/>
              </a:cxn>
            </a:cxnLst>
            <a:rect l="l" t="t" r="r" b="b"/>
            <a:pathLst>
              <a:path w="10756397" h="2188028">
                <a:moveTo>
                  <a:pt x="0" y="0"/>
                </a:moveTo>
                <a:lnTo>
                  <a:pt x="10756397" y="0"/>
                </a:lnTo>
                <a:lnTo>
                  <a:pt x="8104895" y="2188028"/>
                </a:lnTo>
                <a:lnTo>
                  <a:pt x="1805567" y="2188028"/>
                </a:ln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1" name="TextBox 10"/>
          <p:cNvSpPr txBox="1"/>
          <p:nvPr/>
        </p:nvSpPr>
        <p:spPr>
          <a:xfrm>
            <a:off x="4975655" y="1430724"/>
            <a:ext cx="7058525" cy="1015663"/>
          </a:xfrm>
          <a:prstGeom prst="rect">
            <a:avLst/>
          </a:prstGeom>
          <a:noFill/>
        </p:spPr>
        <p:txBody>
          <a:bodyPr wrap="square" rtlCol="0">
            <a:spAutoFit/>
          </a:bodyPr>
          <a:lstStyle/>
          <a:p>
            <a:pPr algn="r"/>
            <a:r>
              <a:rPr lang="en-IN" sz="6000" b="1" spc="300" dirty="0">
                <a:solidFill>
                  <a:schemeClr val="bg1">
                    <a:lumMod val="95000"/>
                  </a:schemeClr>
                </a:solidFill>
                <a:latin typeface="Nexa Light" panose="02000000000000000000" pitchFamily="50" charset="0"/>
              </a:rPr>
              <a:t>PRESENTATION</a:t>
            </a:r>
            <a:endParaRPr lang="en-IN" sz="6000" b="1" spc="300" dirty="0">
              <a:solidFill>
                <a:schemeClr val="bg1">
                  <a:lumMod val="95000"/>
                </a:schemeClr>
              </a:solidFill>
              <a:latin typeface="Nexa Light" panose="02000000000000000000" pitchFamily="50" charset="0"/>
            </a:endParaRPr>
          </a:p>
        </p:txBody>
      </p:sp>
      <p:sp>
        <p:nvSpPr>
          <p:cNvPr id="12" name="TextBox 11"/>
          <p:cNvSpPr txBox="1"/>
          <p:nvPr/>
        </p:nvSpPr>
        <p:spPr>
          <a:xfrm>
            <a:off x="7622601" y="2272224"/>
            <a:ext cx="4331369" cy="307777"/>
          </a:xfrm>
          <a:prstGeom prst="rect">
            <a:avLst/>
          </a:prstGeom>
          <a:noFill/>
        </p:spPr>
        <p:txBody>
          <a:bodyPr wrap="square" rtlCol="0">
            <a:spAutoFit/>
          </a:bodyPr>
          <a:lstStyle/>
          <a:p>
            <a:pPr algn="r"/>
            <a:r>
              <a:rPr lang="en-IN" sz="1400" spc="300" dirty="0">
                <a:solidFill>
                  <a:schemeClr val="bg1"/>
                </a:solidFill>
                <a:latin typeface="Nexa Light" panose="02000000000000000000" pitchFamily="50" charset="0"/>
              </a:rPr>
              <a:t>ADD YOUR TEXT HERE</a:t>
            </a:r>
            <a:endParaRPr lang="en-IN" sz="1400" spc="300" dirty="0">
              <a:solidFill>
                <a:schemeClr val="bg1"/>
              </a:solidFill>
              <a:latin typeface="Nexa Light" panose="02000000000000000000" pitchFamily="50" charset="0"/>
            </a:endParaRPr>
          </a:p>
        </p:txBody>
      </p:sp>
      <p:sp>
        <p:nvSpPr>
          <p:cNvPr id="13" name="Oval 12"/>
          <p:cNvSpPr/>
          <p:nvPr/>
        </p:nvSpPr>
        <p:spPr>
          <a:xfrm>
            <a:off x="671766"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1336862"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a:off x="2001959"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Download from clou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6466" y="5910845"/>
            <a:ext cx="324000" cy="324000"/>
          </a:xfrm>
          <a:prstGeom prst="rect">
            <a:avLst/>
          </a:prstGeom>
        </p:spPr>
      </p:pic>
      <p:pic>
        <p:nvPicPr>
          <p:cNvPr id="19" name="Graphic 18" descr="Li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562" y="5905256"/>
            <a:ext cx="324000" cy="324000"/>
          </a:xfrm>
          <a:prstGeom prst="rect">
            <a:avLst/>
          </a:prstGeom>
        </p:spPr>
      </p:pic>
      <p:pic>
        <p:nvPicPr>
          <p:cNvPr id="21" name="Graphic 20" descr="Sha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659" y="5905256"/>
            <a:ext cx="324000" cy="324000"/>
          </a:xfrm>
          <a:prstGeom prst="rect">
            <a:avLst/>
          </a:prstGeom>
        </p:spPr>
      </p:pic>
      <p:sp>
        <p:nvSpPr>
          <p:cNvPr id="22" name="TextBox 21"/>
          <p:cNvSpPr txBox="1"/>
          <p:nvPr/>
        </p:nvSpPr>
        <p:spPr>
          <a:xfrm>
            <a:off x="8428067" y="5975340"/>
            <a:ext cx="3552899" cy="507831"/>
          </a:xfrm>
          <a:prstGeom prst="rect">
            <a:avLst/>
          </a:prstGeom>
          <a:noFill/>
        </p:spPr>
        <p:txBody>
          <a:bodyPr wrap="square" rtlCol="0">
            <a:spAutoFit/>
          </a:bodyPr>
          <a:lstStyle/>
          <a:p>
            <a:r>
              <a:rPr lang="en-IN" sz="900" spc="300" dirty="0">
                <a:solidFill>
                  <a:schemeClr val="bg1">
                    <a:alpha val="82000"/>
                  </a:schemeClr>
                </a:solidFill>
                <a:latin typeface="Nexa Light" panose="02000000000000000000" pitchFamily="50" charset="0"/>
              </a:rPr>
              <a:t>Add your text here. Subscribe to our channel to watch more videos. This is a placeholder for text.</a:t>
            </a:r>
            <a:endParaRPr lang="en-IN" sz="900" spc="300" dirty="0">
              <a:solidFill>
                <a:schemeClr val="bg1">
                  <a:alpha val="82000"/>
                </a:schemeClr>
              </a:solidFill>
              <a:latin typeface="Nexa Light" panose="020000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a:off x="0" y="0"/>
            <a:ext cx="11596914" cy="6858000"/>
          </a:xfrm>
          <a:prstGeom prst="parallelogram">
            <a:avLst>
              <a:gd name="adj" fmla="val 113466"/>
            </a:avLst>
          </a:prstGeom>
          <a:solidFill>
            <a:schemeClr val="tx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p:cNvSpPr/>
          <p:nvPr/>
        </p:nvSpPr>
        <p:spPr>
          <a:xfrm rot="2371773">
            <a:off x="-1926327" y="3184700"/>
            <a:ext cx="10756397" cy="2188028"/>
          </a:xfrm>
          <a:custGeom>
            <a:avLst/>
            <a:gdLst>
              <a:gd name="connsiteX0" fmla="*/ 0 w 10756397"/>
              <a:gd name="connsiteY0" fmla="*/ 0 h 2188028"/>
              <a:gd name="connsiteX1" fmla="*/ 10756397 w 10756397"/>
              <a:gd name="connsiteY1" fmla="*/ 0 h 2188028"/>
              <a:gd name="connsiteX2" fmla="*/ 8104895 w 10756397"/>
              <a:gd name="connsiteY2" fmla="*/ 2188028 h 2188028"/>
              <a:gd name="connsiteX3" fmla="*/ 1805567 w 10756397"/>
              <a:gd name="connsiteY3" fmla="*/ 2188028 h 2188028"/>
            </a:gdLst>
            <a:ahLst/>
            <a:cxnLst>
              <a:cxn ang="0">
                <a:pos x="connsiteX0" y="connsiteY0"/>
              </a:cxn>
              <a:cxn ang="0">
                <a:pos x="connsiteX1" y="connsiteY1"/>
              </a:cxn>
              <a:cxn ang="0">
                <a:pos x="connsiteX2" y="connsiteY2"/>
              </a:cxn>
              <a:cxn ang="0">
                <a:pos x="connsiteX3" y="connsiteY3"/>
              </a:cxn>
            </a:cxnLst>
            <a:rect l="l" t="t" r="r" b="b"/>
            <a:pathLst>
              <a:path w="10756397" h="2188028">
                <a:moveTo>
                  <a:pt x="0" y="0"/>
                </a:moveTo>
                <a:lnTo>
                  <a:pt x="10756397" y="0"/>
                </a:lnTo>
                <a:lnTo>
                  <a:pt x="8104895" y="2188028"/>
                </a:lnTo>
                <a:lnTo>
                  <a:pt x="1805567" y="2188028"/>
                </a:ln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 name="Isosceles Triangle 1"/>
          <p:cNvSpPr/>
          <p:nvPr/>
        </p:nvSpPr>
        <p:spPr>
          <a:xfrm flipV="1">
            <a:off x="5887453" y="0"/>
            <a:ext cx="6307150" cy="6858000"/>
          </a:xfrm>
          <a:prstGeom prst="triangle">
            <a:avLst>
              <a:gd name="adj" fmla="val 100000"/>
            </a:avLst>
          </a:prstGeom>
          <a:solidFill>
            <a:schemeClr val="bg2">
              <a:lumMod val="2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reeform: Shape 17"/>
          <p:cNvSpPr/>
          <p:nvPr/>
        </p:nvSpPr>
        <p:spPr>
          <a:xfrm>
            <a:off x="0" y="0"/>
            <a:ext cx="11699363" cy="6869810"/>
          </a:xfrm>
          <a:custGeom>
            <a:avLst/>
            <a:gdLst>
              <a:gd name="connsiteX0" fmla="*/ 0 w 11699363"/>
              <a:gd name="connsiteY0" fmla="*/ 0 h 6869810"/>
              <a:gd name="connsiteX1" fmla="*/ 5491068 w 11699363"/>
              <a:gd name="connsiteY1" fmla="*/ 0 h 6869810"/>
              <a:gd name="connsiteX2" fmla="*/ 5491068 w 11699363"/>
              <a:gd name="connsiteY2" fmla="*/ 11810 h 6869810"/>
              <a:gd name="connsiteX3" fmla="*/ 11699363 w 11699363"/>
              <a:gd name="connsiteY3" fmla="*/ 6869810 h 6869810"/>
              <a:gd name="connsiteX4" fmla="*/ 5491068 w 11699363"/>
              <a:gd name="connsiteY4" fmla="*/ 6869810 h 6869810"/>
              <a:gd name="connsiteX5" fmla="*/ 5491068 w 11699363"/>
              <a:gd name="connsiteY5" fmla="*/ 6858000 h 6869810"/>
              <a:gd name="connsiteX6" fmla="*/ 0 w 11699363"/>
              <a:gd name="connsiteY6" fmla="*/ 6858000 h 686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99363" h="6869810">
                <a:moveTo>
                  <a:pt x="0" y="0"/>
                </a:moveTo>
                <a:lnTo>
                  <a:pt x="5491068" y="0"/>
                </a:lnTo>
                <a:lnTo>
                  <a:pt x="5491068" y="11810"/>
                </a:lnTo>
                <a:lnTo>
                  <a:pt x="11699363" y="6869810"/>
                </a:lnTo>
                <a:lnTo>
                  <a:pt x="5491068" y="6869810"/>
                </a:lnTo>
                <a:lnTo>
                  <a:pt x="5491068"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raphic 5" descr="Satellite dish"/>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05484" y="1800726"/>
            <a:ext cx="1260000" cy="1260000"/>
          </a:xfrm>
          <a:prstGeom prst="rect">
            <a:avLst/>
          </a:prstGeom>
        </p:spPr>
      </p:pic>
      <p:sp>
        <p:nvSpPr>
          <p:cNvPr id="7" name="TextBox 6"/>
          <p:cNvSpPr txBox="1"/>
          <p:nvPr/>
        </p:nvSpPr>
        <p:spPr>
          <a:xfrm>
            <a:off x="8502853" y="1204141"/>
            <a:ext cx="2887579" cy="584775"/>
          </a:xfrm>
          <a:prstGeom prst="rect">
            <a:avLst/>
          </a:prstGeom>
          <a:noFill/>
        </p:spPr>
        <p:txBody>
          <a:bodyPr wrap="square" rtlCol="0">
            <a:spAutoFit/>
          </a:bodyPr>
          <a:lstStyle/>
          <a:p>
            <a:pPr algn="r"/>
            <a:r>
              <a:rPr lang="en-IN" sz="3200" spc="300" dirty="0">
                <a:solidFill>
                  <a:schemeClr val="bg1">
                    <a:alpha val="48000"/>
                  </a:schemeClr>
                </a:solidFill>
                <a:latin typeface="Nexa Bold" panose="02000000000000000000" pitchFamily="50" charset="0"/>
              </a:rPr>
              <a:t>ADD TEXT</a:t>
            </a:r>
            <a:endParaRPr lang="en-IN" sz="3200" spc="300" dirty="0">
              <a:solidFill>
                <a:schemeClr val="bg1">
                  <a:alpha val="48000"/>
                </a:schemeClr>
              </a:solidFill>
              <a:latin typeface="Nexa Bold" panose="02000000000000000000" pitchFamily="50" charset="0"/>
            </a:endParaRPr>
          </a:p>
        </p:txBody>
      </p:sp>
      <p:sp>
        <p:nvSpPr>
          <p:cNvPr id="20" name="TextBox 19"/>
          <p:cNvSpPr txBox="1"/>
          <p:nvPr/>
        </p:nvSpPr>
        <p:spPr>
          <a:xfrm>
            <a:off x="139176" y="217551"/>
            <a:ext cx="6625389" cy="830997"/>
          </a:xfrm>
          <a:prstGeom prst="rect">
            <a:avLst/>
          </a:prstGeom>
          <a:noFill/>
        </p:spPr>
        <p:txBody>
          <a:bodyPr wrap="square" rtlCol="0">
            <a:spAutoFit/>
          </a:bodyPr>
          <a:lstStyle/>
          <a:p>
            <a:r>
              <a:rPr lang="en-IN" sz="4800" spc="300" dirty="0">
                <a:solidFill>
                  <a:srgbClr val="687EBE"/>
                </a:solidFill>
                <a:latin typeface="Nexa Light" panose="02000000000000000000" pitchFamily="50" charset="0"/>
              </a:rPr>
              <a:t>ADD</a:t>
            </a:r>
            <a:r>
              <a:rPr lang="en-IN" sz="4800" spc="300" dirty="0">
                <a:solidFill>
                  <a:srgbClr val="687EBE"/>
                </a:solidFill>
                <a:latin typeface="Nexa Bold" panose="02000000000000000000" pitchFamily="50" charset="0"/>
              </a:rPr>
              <a:t> HEADING</a:t>
            </a:r>
            <a:endParaRPr lang="en-IN" sz="4800" spc="300" dirty="0">
              <a:solidFill>
                <a:srgbClr val="687EBE"/>
              </a:solidFill>
              <a:latin typeface="Nexa Bold" panose="02000000000000000000" pitchFamily="50" charset="0"/>
            </a:endParaRPr>
          </a:p>
        </p:txBody>
      </p:sp>
      <p:sp>
        <p:nvSpPr>
          <p:cNvPr id="8" name="Rectangle 7"/>
          <p:cNvSpPr/>
          <p:nvPr/>
        </p:nvSpPr>
        <p:spPr>
          <a:xfrm>
            <a:off x="256673" y="1496528"/>
            <a:ext cx="125301" cy="6962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381975" y="1436006"/>
            <a:ext cx="3930316" cy="369332"/>
          </a:xfrm>
          <a:prstGeom prst="rect">
            <a:avLst/>
          </a:prstGeom>
          <a:noFill/>
        </p:spPr>
        <p:txBody>
          <a:bodyPr wrap="square" rtlCol="0">
            <a:spAutoFit/>
          </a:bodyPr>
          <a:lstStyle/>
          <a:p>
            <a:r>
              <a:rPr lang="en-IN" dirty="0">
                <a:solidFill>
                  <a:schemeClr val="accent3"/>
                </a:solidFill>
                <a:latin typeface="Nexa Bold" panose="02000000000000000000" pitchFamily="50" charset="0"/>
              </a:rPr>
              <a:t>HEADING A</a:t>
            </a:r>
            <a:endParaRPr lang="en-IN" dirty="0">
              <a:solidFill>
                <a:schemeClr val="accent3"/>
              </a:solidFill>
              <a:latin typeface="Nexa Bold" panose="02000000000000000000" pitchFamily="50" charset="0"/>
            </a:endParaRPr>
          </a:p>
        </p:txBody>
      </p:sp>
      <p:sp>
        <p:nvSpPr>
          <p:cNvPr id="23" name="TextBox 22"/>
          <p:cNvSpPr txBox="1"/>
          <p:nvPr/>
        </p:nvSpPr>
        <p:spPr>
          <a:xfrm>
            <a:off x="381975" y="1788486"/>
            <a:ext cx="3564383" cy="430887"/>
          </a:xfrm>
          <a:prstGeom prst="rect">
            <a:avLst/>
          </a:prstGeom>
          <a:noFill/>
        </p:spPr>
        <p:txBody>
          <a:bodyPr wrap="square" rtlCol="0">
            <a:spAutoFit/>
          </a:bodyPr>
          <a:lstStyle/>
          <a:p>
            <a:r>
              <a:rPr lang="en-IN" sz="1100" dirty="0">
                <a:solidFill>
                  <a:schemeClr val="accent3"/>
                </a:solidFill>
                <a:latin typeface="Nexa Light" panose="02000000000000000000" pitchFamily="50" charset="0"/>
              </a:rPr>
              <a:t>Add your text here. This is a placeholder for sample text.</a:t>
            </a:r>
            <a:endParaRPr lang="en-IN" sz="1100" dirty="0">
              <a:solidFill>
                <a:schemeClr val="accent3"/>
              </a:solidFill>
              <a:latin typeface="Nexa Light" panose="02000000000000000000" pitchFamily="50" charset="0"/>
            </a:endParaRPr>
          </a:p>
        </p:txBody>
      </p:sp>
      <p:sp>
        <p:nvSpPr>
          <p:cNvPr id="24" name="Rectangle 23"/>
          <p:cNvSpPr/>
          <p:nvPr/>
        </p:nvSpPr>
        <p:spPr>
          <a:xfrm>
            <a:off x="256673" y="2518013"/>
            <a:ext cx="125301" cy="6962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381975" y="2457491"/>
            <a:ext cx="3930316" cy="369332"/>
          </a:xfrm>
          <a:prstGeom prst="rect">
            <a:avLst/>
          </a:prstGeom>
          <a:noFill/>
        </p:spPr>
        <p:txBody>
          <a:bodyPr wrap="square" rtlCol="0">
            <a:spAutoFit/>
          </a:bodyPr>
          <a:lstStyle/>
          <a:p>
            <a:r>
              <a:rPr lang="en-IN" dirty="0">
                <a:solidFill>
                  <a:schemeClr val="accent3"/>
                </a:solidFill>
                <a:latin typeface="Nexa Bold" panose="02000000000000000000" pitchFamily="50" charset="0"/>
              </a:rPr>
              <a:t>HEADING B</a:t>
            </a:r>
            <a:endParaRPr lang="en-IN" dirty="0">
              <a:solidFill>
                <a:schemeClr val="accent3"/>
              </a:solidFill>
              <a:latin typeface="Nexa Bold" panose="02000000000000000000" pitchFamily="50" charset="0"/>
            </a:endParaRPr>
          </a:p>
        </p:txBody>
      </p:sp>
      <p:sp>
        <p:nvSpPr>
          <p:cNvPr id="26" name="TextBox 25"/>
          <p:cNvSpPr txBox="1"/>
          <p:nvPr/>
        </p:nvSpPr>
        <p:spPr>
          <a:xfrm>
            <a:off x="381975" y="2809971"/>
            <a:ext cx="3564383" cy="430887"/>
          </a:xfrm>
          <a:prstGeom prst="rect">
            <a:avLst/>
          </a:prstGeom>
          <a:noFill/>
        </p:spPr>
        <p:txBody>
          <a:bodyPr wrap="square" rtlCol="0">
            <a:spAutoFit/>
          </a:bodyPr>
          <a:lstStyle/>
          <a:p>
            <a:r>
              <a:rPr lang="en-IN" sz="1100" dirty="0">
                <a:solidFill>
                  <a:schemeClr val="accent3"/>
                </a:solidFill>
                <a:latin typeface="Nexa Light" panose="02000000000000000000" pitchFamily="50" charset="0"/>
              </a:rPr>
              <a:t>Add your text here. This is a placeholder for sample text.</a:t>
            </a:r>
            <a:endParaRPr lang="en-IN" sz="1100" dirty="0">
              <a:solidFill>
                <a:schemeClr val="accent3"/>
              </a:solidFill>
              <a:latin typeface="Nexa Light" panose="02000000000000000000" pitchFamily="50" charset="0"/>
            </a:endParaRPr>
          </a:p>
        </p:txBody>
      </p:sp>
      <p:sp>
        <p:nvSpPr>
          <p:cNvPr id="27" name="Rectangle 26"/>
          <p:cNvSpPr/>
          <p:nvPr/>
        </p:nvSpPr>
        <p:spPr>
          <a:xfrm>
            <a:off x="256673" y="3534154"/>
            <a:ext cx="125301" cy="6962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p:cNvSpPr txBox="1"/>
          <p:nvPr/>
        </p:nvSpPr>
        <p:spPr>
          <a:xfrm>
            <a:off x="381975" y="3473632"/>
            <a:ext cx="3930316" cy="369332"/>
          </a:xfrm>
          <a:prstGeom prst="rect">
            <a:avLst/>
          </a:prstGeom>
          <a:noFill/>
        </p:spPr>
        <p:txBody>
          <a:bodyPr wrap="square" rtlCol="0">
            <a:spAutoFit/>
          </a:bodyPr>
          <a:lstStyle/>
          <a:p>
            <a:r>
              <a:rPr lang="en-IN" dirty="0">
                <a:solidFill>
                  <a:schemeClr val="accent3"/>
                </a:solidFill>
                <a:latin typeface="Nexa Bold" panose="02000000000000000000" pitchFamily="50" charset="0"/>
              </a:rPr>
              <a:t>HEADING C</a:t>
            </a:r>
            <a:endParaRPr lang="en-IN" dirty="0">
              <a:solidFill>
                <a:schemeClr val="accent3"/>
              </a:solidFill>
              <a:latin typeface="Nexa Bold" panose="02000000000000000000" pitchFamily="50" charset="0"/>
            </a:endParaRPr>
          </a:p>
        </p:txBody>
      </p:sp>
      <p:sp>
        <p:nvSpPr>
          <p:cNvPr id="29" name="TextBox 28"/>
          <p:cNvSpPr txBox="1"/>
          <p:nvPr/>
        </p:nvSpPr>
        <p:spPr>
          <a:xfrm>
            <a:off x="381975" y="3826112"/>
            <a:ext cx="3564383" cy="430887"/>
          </a:xfrm>
          <a:prstGeom prst="rect">
            <a:avLst/>
          </a:prstGeom>
          <a:noFill/>
        </p:spPr>
        <p:txBody>
          <a:bodyPr wrap="square" rtlCol="0">
            <a:spAutoFit/>
          </a:bodyPr>
          <a:lstStyle/>
          <a:p>
            <a:r>
              <a:rPr lang="en-IN" sz="1100" dirty="0">
                <a:solidFill>
                  <a:schemeClr val="accent3"/>
                </a:solidFill>
                <a:latin typeface="Nexa Light" panose="02000000000000000000" pitchFamily="50" charset="0"/>
              </a:rPr>
              <a:t>Add your text here. This is a placeholder for sample text.</a:t>
            </a:r>
            <a:endParaRPr lang="en-IN" sz="1100" dirty="0">
              <a:solidFill>
                <a:schemeClr val="accent3"/>
              </a:solidFill>
              <a:latin typeface="Nexa Light" panose="02000000000000000000" pitchFamily="50" charset="0"/>
            </a:endParaRPr>
          </a:p>
        </p:txBody>
      </p:sp>
      <p:sp>
        <p:nvSpPr>
          <p:cNvPr id="30" name="Rectangle 29"/>
          <p:cNvSpPr/>
          <p:nvPr/>
        </p:nvSpPr>
        <p:spPr>
          <a:xfrm>
            <a:off x="256672" y="4523718"/>
            <a:ext cx="125301" cy="6962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p:cNvSpPr txBox="1"/>
          <p:nvPr/>
        </p:nvSpPr>
        <p:spPr>
          <a:xfrm>
            <a:off x="381974" y="4463196"/>
            <a:ext cx="3930316" cy="369332"/>
          </a:xfrm>
          <a:prstGeom prst="rect">
            <a:avLst/>
          </a:prstGeom>
          <a:noFill/>
        </p:spPr>
        <p:txBody>
          <a:bodyPr wrap="square" rtlCol="0">
            <a:spAutoFit/>
          </a:bodyPr>
          <a:lstStyle/>
          <a:p>
            <a:r>
              <a:rPr lang="en-IN" dirty="0">
                <a:solidFill>
                  <a:schemeClr val="accent3"/>
                </a:solidFill>
                <a:latin typeface="Nexa Bold" panose="02000000000000000000" pitchFamily="50" charset="0"/>
              </a:rPr>
              <a:t>HEADING D</a:t>
            </a:r>
            <a:endParaRPr lang="en-IN" dirty="0">
              <a:solidFill>
                <a:schemeClr val="accent3"/>
              </a:solidFill>
              <a:latin typeface="Nexa Bold" panose="02000000000000000000" pitchFamily="50" charset="0"/>
            </a:endParaRPr>
          </a:p>
        </p:txBody>
      </p:sp>
      <p:sp>
        <p:nvSpPr>
          <p:cNvPr id="32" name="TextBox 31"/>
          <p:cNvSpPr txBox="1"/>
          <p:nvPr/>
        </p:nvSpPr>
        <p:spPr>
          <a:xfrm>
            <a:off x="381974" y="4815676"/>
            <a:ext cx="3564383" cy="430887"/>
          </a:xfrm>
          <a:prstGeom prst="rect">
            <a:avLst/>
          </a:prstGeom>
          <a:noFill/>
        </p:spPr>
        <p:txBody>
          <a:bodyPr wrap="square" rtlCol="0">
            <a:spAutoFit/>
          </a:bodyPr>
          <a:lstStyle/>
          <a:p>
            <a:r>
              <a:rPr lang="en-IN" sz="1100" dirty="0">
                <a:solidFill>
                  <a:schemeClr val="accent3"/>
                </a:solidFill>
                <a:latin typeface="Nexa Light" panose="02000000000000000000" pitchFamily="50" charset="0"/>
              </a:rPr>
              <a:t>Add your text here. This is a placeholder for sample text.</a:t>
            </a:r>
            <a:endParaRPr lang="en-IN" sz="1100" dirty="0">
              <a:solidFill>
                <a:schemeClr val="accent3"/>
              </a:solidFill>
              <a:latin typeface="Nexa Light" panose="02000000000000000000" pitchFamily="50" charset="0"/>
            </a:endParaRPr>
          </a:p>
        </p:txBody>
      </p:sp>
      <p:sp>
        <p:nvSpPr>
          <p:cNvPr id="33" name="Rectangle 32"/>
          <p:cNvSpPr/>
          <p:nvPr/>
        </p:nvSpPr>
        <p:spPr>
          <a:xfrm>
            <a:off x="256672" y="5574837"/>
            <a:ext cx="125301" cy="6962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p:cNvSpPr txBox="1"/>
          <p:nvPr/>
        </p:nvSpPr>
        <p:spPr>
          <a:xfrm>
            <a:off x="381974" y="5514315"/>
            <a:ext cx="3930316" cy="369332"/>
          </a:xfrm>
          <a:prstGeom prst="rect">
            <a:avLst/>
          </a:prstGeom>
          <a:noFill/>
        </p:spPr>
        <p:txBody>
          <a:bodyPr wrap="square" rtlCol="0">
            <a:spAutoFit/>
          </a:bodyPr>
          <a:lstStyle/>
          <a:p>
            <a:r>
              <a:rPr lang="en-IN" dirty="0">
                <a:solidFill>
                  <a:schemeClr val="accent3"/>
                </a:solidFill>
                <a:latin typeface="Nexa Bold" panose="02000000000000000000" pitchFamily="50" charset="0"/>
              </a:rPr>
              <a:t>HEADING E</a:t>
            </a:r>
            <a:endParaRPr lang="en-IN" dirty="0">
              <a:solidFill>
                <a:schemeClr val="accent3"/>
              </a:solidFill>
              <a:latin typeface="Nexa Bold" panose="02000000000000000000" pitchFamily="50" charset="0"/>
            </a:endParaRPr>
          </a:p>
        </p:txBody>
      </p:sp>
      <p:sp>
        <p:nvSpPr>
          <p:cNvPr id="35" name="TextBox 34"/>
          <p:cNvSpPr txBox="1"/>
          <p:nvPr/>
        </p:nvSpPr>
        <p:spPr>
          <a:xfrm>
            <a:off x="381974" y="5866795"/>
            <a:ext cx="3564383" cy="430887"/>
          </a:xfrm>
          <a:prstGeom prst="rect">
            <a:avLst/>
          </a:prstGeom>
          <a:noFill/>
        </p:spPr>
        <p:txBody>
          <a:bodyPr wrap="square" rtlCol="0">
            <a:spAutoFit/>
          </a:bodyPr>
          <a:lstStyle/>
          <a:p>
            <a:r>
              <a:rPr lang="en-IN" sz="1100" dirty="0">
                <a:solidFill>
                  <a:schemeClr val="accent3"/>
                </a:solidFill>
                <a:latin typeface="Nexa Light" panose="02000000000000000000" pitchFamily="50" charset="0"/>
              </a:rPr>
              <a:t>Add your text here. This is a placeholder for sample text.</a:t>
            </a:r>
            <a:endParaRPr lang="en-IN" sz="1100" dirty="0">
              <a:solidFill>
                <a:schemeClr val="accent3"/>
              </a:solidFill>
              <a:latin typeface="Nexa Light" panose="02000000000000000000" pitchFamily="50" charset="0"/>
            </a:endParaRPr>
          </a:p>
        </p:txBody>
      </p:sp>
      <p:sp>
        <p:nvSpPr>
          <p:cNvPr id="36" name="Rectangle 35"/>
          <p:cNvSpPr/>
          <p:nvPr/>
        </p:nvSpPr>
        <p:spPr>
          <a:xfrm>
            <a:off x="4412293" y="4511608"/>
            <a:ext cx="125301" cy="69626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p:cNvSpPr txBox="1"/>
          <p:nvPr/>
        </p:nvSpPr>
        <p:spPr>
          <a:xfrm>
            <a:off x="4537595" y="4451086"/>
            <a:ext cx="3930316" cy="369332"/>
          </a:xfrm>
          <a:prstGeom prst="rect">
            <a:avLst/>
          </a:prstGeom>
          <a:noFill/>
        </p:spPr>
        <p:txBody>
          <a:bodyPr wrap="square" rtlCol="0">
            <a:spAutoFit/>
          </a:bodyPr>
          <a:lstStyle/>
          <a:p>
            <a:r>
              <a:rPr lang="en-IN" dirty="0">
                <a:solidFill>
                  <a:schemeClr val="accent3"/>
                </a:solidFill>
                <a:latin typeface="Nexa Bold" panose="02000000000000000000" pitchFamily="50" charset="0"/>
              </a:rPr>
              <a:t>HEADING F</a:t>
            </a:r>
            <a:endParaRPr lang="en-IN" dirty="0">
              <a:solidFill>
                <a:schemeClr val="accent3"/>
              </a:solidFill>
              <a:latin typeface="Nexa Bold" panose="02000000000000000000" pitchFamily="50" charset="0"/>
            </a:endParaRPr>
          </a:p>
        </p:txBody>
      </p:sp>
      <p:sp>
        <p:nvSpPr>
          <p:cNvPr id="38" name="TextBox 37"/>
          <p:cNvSpPr txBox="1"/>
          <p:nvPr/>
        </p:nvSpPr>
        <p:spPr>
          <a:xfrm>
            <a:off x="4537595" y="4803566"/>
            <a:ext cx="3564383" cy="430887"/>
          </a:xfrm>
          <a:prstGeom prst="rect">
            <a:avLst/>
          </a:prstGeom>
          <a:noFill/>
        </p:spPr>
        <p:txBody>
          <a:bodyPr wrap="square" rtlCol="0">
            <a:spAutoFit/>
          </a:bodyPr>
          <a:lstStyle/>
          <a:p>
            <a:r>
              <a:rPr lang="en-IN" sz="1100" dirty="0">
                <a:solidFill>
                  <a:schemeClr val="accent3"/>
                </a:solidFill>
                <a:latin typeface="Nexa Light" panose="02000000000000000000" pitchFamily="50" charset="0"/>
              </a:rPr>
              <a:t>Add your text here. This is a placeholder for sample text.</a:t>
            </a:r>
            <a:endParaRPr lang="en-IN" sz="1100" dirty="0">
              <a:solidFill>
                <a:schemeClr val="accent3"/>
              </a:solidFill>
              <a:latin typeface="Nexa Light" panose="02000000000000000000" pitchFamily="50" charset="0"/>
            </a:endParaRPr>
          </a:p>
        </p:txBody>
      </p:sp>
      <p:sp>
        <p:nvSpPr>
          <p:cNvPr id="39" name="Rectangle 38"/>
          <p:cNvSpPr/>
          <p:nvPr/>
        </p:nvSpPr>
        <p:spPr>
          <a:xfrm>
            <a:off x="4412293" y="5562727"/>
            <a:ext cx="125301" cy="69626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p:cNvSpPr txBox="1"/>
          <p:nvPr/>
        </p:nvSpPr>
        <p:spPr>
          <a:xfrm>
            <a:off x="4537595" y="5502205"/>
            <a:ext cx="3930316" cy="369332"/>
          </a:xfrm>
          <a:prstGeom prst="rect">
            <a:avLst/>
          </a:prstGeom>
          <a:noFill/>
        </p:spPr>
        <p:txBody>
          <a:bodyPr wrap="square" rtlCol="0">
            <a:spAutoFit/>
          </a:bodyPr>
          <a:lstStyle/>
          <a:p>
            <a:r>
              <a:rPr lang="en-IN" dirty="0">
                <a:solidFill>
                  <a:schemeClr val="accent3"/>
                </a:solidFill>
                <a:latin typeface="Nexa Bold" panose="02000000000000000000" pitchFamily="50" charset="0"/>
              </a:rPr>
              <a:t>HEADING G</a:t>
            </a:r>
            <a:endParaRPr lang="en-IN" dirty="0">
              <a:solidFill>
                <a:schemeClr val="accent3"/>
              </a:solidFill>
              <a:latin typeface="Nexa Bold" panose="02000000000000000000" pitchFamily="50" charset="0"/>
            </a:endParaRPr>
          </a:p>
        </p:txBody>
      </p:sp>
      <p:sp>
        <p:nvSpPr>
          <p:cNvPr id="41" name="TextBox 40"/>
          <p:cNvSpPr txBox="1"/>
          <p:nvPr/>
        </p:nvSpPr>
        <p:spPr>
          <a:xfrm>
            <a:off x="4537595" y="5854685"/>
            <a:ext cx="3564383" cy="430887"/>
          </a:xfrm>
          <a:prstGeom prst="rect">
            <a:avLst/>
          </a:prstGeom>
          <a:noFill/>
        </p:spPr>
        <p:txBody>
          <a:bodyPr wrap="square" rtlCol="0">
            <a:spAutoFit/>
          </a:bodyPr>
          <a:lstStyle/>
          <a:p>
            <a:r>
              <a:rPr lang="en-IN" sz="1100" dirty="0">
                <a:solidFill>
                  <a:schemeClr val="accent3"/>
                </a:solidFill>
                <a:latin typeface="Nexa Light" panose="02000000000000000000" pitchFamily="50" charset="0"/>
              </a:rPr>
              <a:t>Add your text here. This is a placeholder for sample text.</a:t>
            </a:r>
            <a:endParaRPr lang="en-IN" sz="1100" dirty="0">
              <a:solidFill>
                <a:schemeClr val="accent3"/>
              </a:solidFill>
              <a:latin typeface="Nexa Light" panose="020000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a:off x="0" y="0"/>
            <a:ext cx="11596914" cy="6858000"/>
          </a:xfrm>
          <a:prstGeom prst="parallelogram">
            <a:avLst>
              <a:gd name="adj" fmla="val 113466"/>
            </a:avLst>
          </a:prstGeom>
          <a:solidFill>
            <a:schemeClr val="tx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p:cNvSpPr/>
          <p:nvPr/>
        </p:nvSpPr>
        <p:spPr>
          <a:xfrm rot="2371773">
            <a:off x="-1926327" y="3184700"/>
            <a:ext cx="10756397" cy="2188028"/>
          </a:xfrm>
          <a:custGeom>
            <a:avLst/>
            <a:gdLst>
              <a:gd name="connsiteX0" fmla="*/ 0 w 10756397"/>
              <a:gd name="connsiteY0" fmla="*/ 0 h 2188028"/>
              <a:gd name="connsiteX1" fmla="*/ 10756397 w 10756397"/>
              <a:gd name="connsiteY1" fmla="*/ 0 h 2188028"/>
              <a:gd name="connsiteX2" fmla="*/ 8104895 w 10756397"/>
              <a:gd name="connsiteY2" fmla="*/ 2188028 h 2188028"/>
              <a:gd name="connsiteX3" fmla="*/ 1805567 w 10756397"/>
              <a:gd name="connsiteY3" fmla="*/ 2188028 h 2188028"/>
            </a:gdLst>
            <a:ahLst/>
            <a:cxnLst>
              <a:cxn ang="0">
                <a:pos x="connsiteX0" y="connsiteY0"/>
              </a:cxn>
              <a:cxn ang="0">
                <a:pos x="connsiteX1" y="connsiteY1"/>
              </a:cxn>
              <a:cxn ang="0">
                <a:pos x="connsiteX2" y="connsiteY2"/>
              </a:cxn>
              <a:cxn ang="0">
                <a:pos x="connsiteX3" y="connsiteY3"/>
              </a:cxn>
            </a:cxnLst>
            <a:rect l="l" t="t" r="r" b="b"/>
            <a:pathLst>
              <a:path w="10756397" h="2188028">
                <a:moveTo>
                  <a:pt x="0" y="0"/>
                </a:moveTo>
                <a:lnTo>
                  <a:pt x="10756397" y="0"/>
                </a:lnTo>
                <a:lnTo>
                  <a:pt x="8104895" y="2188028"/>
                </a:lnTo>
                <a:lnTo>
                  <a:pt x="1805567" y="2188028"/>
                </a:lnTo>
                <a:close/>
              </a:path>
            </a:pathLst>
          </a:cu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11" name="TextBox 10"/>
          <p:cNvSpPr txBox="1"/>
          <p:nvPr/>
        </p:nvSpPr>
        <p:spPr>
          <a:xfrm>
            <a:off x="2630473" y="742825"/>
            <a:ext cx="7058525" cy="1015663"/>
          </a:xfrm>
          <a:prstGeom prst="rect">
            <a:avLst/>
          </a:prstGeom>
          <a:noFill/>
        </p:spPr>
        <p:txBody>
          <a:bodyPr wrap="square" rtlCol="0">
            <a:spAutoFit/>
          </a:bodyPr>
          <a:lstStyle/>
          <a:p>
            <a:pPr algn="ctr"/>
            <a:r>
              <a:rPr lang="en-IN" sz="6000" b="1" spc="300" dirty="0">
                <a:solidFill>
                  <a:schemeClr val="bg1">
                    <a:lumMod val="95000"/>
                  </a:schemeClr>
                </a:solidFill>
                <a:latin typeface="Nexa Light" panose="02000000000000000000" pitchFamily="50" charset="0"/>
              </a:rPr>
              <a:t>THANK YOU</a:t>
            </a:r>
            <a:endParaRPr lang="en-IN" sz="6000" b="1" spc="300" dirty="0">
              <a:solidFill>
                <a:schemeClr val="bg1">
                  <a:lumMod val="95000"/>
                </a:schemeClr>
              </a:solidFill>
              <a:latin typeface="Nexa Light" panose="02000000000000000000" pitchFamily="50" charset="0"/>
            </a:endParaRPr>
          </a:p>
        </p:txBody>
      </p:sp>
      <p:sp>
        <p:nvSpPr>
          <p:cNvPr id="12" name="TextBox 11"/>
          <p:cNvSpPr txBox="1"/>
          <p:nvPr/>
        </p:nvSpPr>
        <p:spPr>
          <a:xfrm>
            <a:off x="3994051" y="1758488"/>
            <a:ext cx="4331369" cy="307777"/>
          </a:xfrm>
          <a:prstGeom prst="rect">
            <a:avLst/>
          </a:prstGeom>
          <a:noFill/>
        </p:spPr>
        <p:txBody>
          <a:bodyPr wrap="square" rtlCol="0">
            <a:spAutoFit/>
          </a:bodyPr>
          <a:lstStyle/>
          <a:p>
            <a:pPr algn="ctr"/>
            <a:r>
              <a:rPr lang="en-IN" sz="1400" spc="300" dirty="0">
                <a:solidFill>
                  <a:schemeClr val="bg1"/>
                </a:solidFill>
                <a:latin typeface="Nexa Light" panose="02000000000000000000" pitchFamily="50" charset="0"/>
              </a:rPr>
              <a:t>CONTACT US</a:t>
            </a:r>
            <a:endParaRPr lang="en-IN" sz="1400" spc="300" dirty="0">
              <a:solidFill>
                <a:schemeClr val="bg1"/>
              </a:solidFill>
              <a:latin typeface="Nexa Light" panose="02000000000000000000" pitchFamily="50" charset="0"/>
            </a:endParaRPr>
          </a:p>
        </p:txBody>
      </p:sp>
      <p:grpSp>
        <p:nvGrpSpPr>
          <p:cNvPr id="2" name="Group 1"/>
          <p:cNvGrpSpPr/>
          <p:nvPr/>
        </p:nvGrpSpPr>
        <p:grpSpPr>
          <a:xfrm>
            <a:off x="4735187" y="2266456"/>
            <a:ext cx="2849096" cy="815472"/>
            <a:chOff x="671766" y="5800556"/>
            <a:chExt cx="1863593" cy="533400"/>
          </a:xfrm>
        </p:grpSpPr>
        <p:sp>
          <p:nvSpPr>
            <p:cNvPr id="13" name="Oval 12"/>
            <p:cNvSpPr/>
            <p:nvPr/>
          </p:nvSpPr>
          <p:spPr>
            <a:xfrm>
              <a:off x="671766"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1336862"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a:off x="2001959" y="5800556"/>
              <a:ext cx="533400" cy="533400"/>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Graphic 16" descr="Download from clou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6466" y="5910845"/>
              <a:ext cx="324000" cy="324000"/>
            </a:xfrm>
            <a:prstGeom prst="rect">
              <a:avLst/>
            </a:prstGeom>
          </p:spPr>
        </p:pic>
        <p:pic>
          <p:nvPicPr>
            <p:cNvPr id="19" name="Graphic 18" descr="Li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562" y="5905256"/>
              <a:ext cx="324000" cy="324000"/>
            </a:xfrm>
            <a:prstGeom prst="rect">
              <a:avLst/>
            </a:prstGeom>
          </p:spPr>
        </p:pic>
        <p:pic>
          <p:nvPicPr>
            <p:cNvPr id="21" name="Graphic 20" descr="Sha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659" y="5905256"/>
              <a:ext cx="324000" cy="324000"/>
            </a:xfrm>
            <a:prstGeom prst="rect">
              <a:avLst/>
            </a:prstGeom>
          </p:spPr>
        </p:pic>
      </p:grpSp>
      <p:sp>
        <p:nvSpPr>
          <p:cNvPr id="3" name="Rectangle 2"/>
          <p:cNvSpPr/>
          <p:nvPr/>
        </p:nvSpPr>
        <p:spPr>
          <a:xfrm>
            <a:off x="0" y="4138863"/>
            <a:ext cx="12192000" cy="2719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p:cNvSpPr txBox="1"/>
          <p:nvPr/>
        </p:nvSpPr>
        <p:spPr>
          <a:xfrm>
            <a:off x="1170231" y="4881800"/>
            <a:ext cx="9979008" cy="369332"/>
          </a:xfrm>
          <a:prstGeom prst="rect">
            <a:avLst/>
          </a:prstGeom>
          <a:noFill/>
        </p:spPr>
        <p:txBody>
          <a:bodyPr wrap="square" rtlCol="0">
            <a:spAutoFit/>
          </a:bodyPr>
          <a:lstStyle/>
          <a:p>
            <a:pPr algn="ctr"/>
            <a:r>
              <a:rPr lang="en-IN" spc="300" dirty="0">
                <a:solidFill>
                  <a:schemeClr val="tx1">
                    <a:alpha val="82000"/>
                  </a:schemeClr>
                </a:solidFill>
                <a:latin typeface="Nexa Light" panose="02000000000000000000" pitchFamily="50" charset="0"/>
              </a:rPr>
              <a:t>ADD YOUR CONTACT DETAILS HERE.</a:t>
            </a:r>
            <a:endParaRPr lang="en-IN" spc="300" dirty="0">
              <a:solidFill>
                <a:schemeClr val="tx1">
                  <a:alpha val="82000"/>
                </a:schemeClr>
              </a:solidFill>
              <a:latin typeface="Nexa Light" panose="020000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0" y="0"/>
            <a:ext cx="12192000" cy="6858000"/>
          </a:xfrm>
          <a:prstGeom prst="rect">
            <a:avLst/>
          </a:prstGeom>
          <a:gradFill>
            <a:gsLst>
              <a:gs pos="100000">
                <a:srgbClr val="ABB5BF">
                  <a:alpha val="70000"/>
                </a:srgbClr>
              </a:gs>
              <a:gs pos="0">
                <a:srgbClr val="D2D7DD">
                  <a:alpha val="71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p:cNvGrpSpPr/>
          <p:nvPr/>
        </p:nvGrpSpPr>
        <p:grpSpPr>
          <a:xfrm>
            <a:off x="561805" y="1078357"/>
            <a:ext cx="5771214" cy="5040000"/>
            <a:chOff x="561805" y="1180313"/>
            <a:chExt cx="5771214" cy="5040000"/>
          </a:xfrm>
        </p:grpSpPr>
        <p:sp>
          <p:nvSpPr>
            <p:cNvPr id="36" name="Freeform: Shape 35"/>
            <p:cNvSpPr/>
            <p:nvPr/>
          </p:nvSpPr>
          <p:spPr>
            <a:xfrm>
              <a:off x="561805" y="1180313"/>
              <a:ext cx="5765607" cy="5040000"/>
            </a:xfrm>
            <a:custGeom>
              <a:avLst/>
              <a:gdLst>
                <a:gd name="connsiteX0" fmla="*/ 2520000 w 5765607"/>
                <a:gd name="connsiteY0" fmla="*/ 0 h 5040000"/>
                <a:gd name="connsiteX1" fmla="*/ 5040000 w 5765607"/>
                <a:gd name="connsiteY1" fmla="*/ 2520000 h 5040000"/>
                <a:gd name="connsiteX2" fmla="*/ 5026990 w 5765607"/>
                <a:gd name="connsiteY2" fmla="*/ 2777656 h 5040000"/>
                <a:gd name="connsiteX3" fmla="*/ 5015581 w 5765607"/>
                <a:gd name="connsiteY3" fmla="*/ 2852411 h 5040000"/>
                <a:gd name="connsiteX4" fmla="*/ 5688156 w 5765607"/>
                <a:gd name="connsiteY4" fmla="*/ 2852411 h 5040000"/>
                <a:gd name="connsiteX5" fmla="*/ 5765607 w 5765607"/>
                <a:gd name="connsiteY5" fmla="*/ 2929862 h 5040000"/>
                <a:gd name="connsiteX6" fmla="*/ 5765607 w 5765607"/>
                <a:gd name="connsiteY6" fmla="*/ 3239655 h 5040000"/>
                <a:gd name="connsiteX7" fmla="*/ 5688156 w 5765607"/>
                <a:gd name="connsiteY7" fmla="*/ 3317106 h 5040000"/>
                <a:gd name="connsiteX8" fmla="*/ 4909235 w 5765607"/>
                <a:gd name="connsiteY8" fmla="*/ 3317106 h 5040000"/>
                <a:gd name="connsiteX9" fmla="*/ 4841966 w 5765607"/>
                <a:gd name="connsiteY9" fmla="*/ 3500898 h 5040000"/>
                <a:gd name="connsiteX10" fmla="*/ 2520000 w 5765607"/>
                <a:gd name="connsiteY10" fmla="*/ 5040000 h 5040000"/>
                <a:gd name="connsiteX11" fmla="*/ 0 w 5765607"/>
                <a:gd name="connsiteY11" fmla="*/ 2520000 h 5040000"/>
                <a:gd name="connsiteX12" fmla="*/ 2520000 w 5765607"/>
                <a:gd name="connsiteY12" fmla="*/ 0 h 50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5607" h="5040000">
                  <a:moveTo>
                    <a:pt x="2520000" y="0"/>
                  </a:moveTo>
                  <a:cubicBezTo>
                    <a:pt x="3911758" y="0"/>
                    <a:pt x="5040000" y="1128242"/>
                    <a:pt x="5040000" y="2520000"/>
                  </a:cubicBezTo>
                  <a:cubicBezTo>
                    <a:pt x="5040000" y="2606985"/>
                    <a:pt x="5035593" y="2692941"/>
                    <a:pt x="5026990" y="2777656"/>
                  </a:cubicBezTo>
                  <a:lnTo>
                    <a:pt x="5015581" y="2852411"/>
                  </a:lnTo>
                  <a:lnTo>
                    <a:pt x="5688156" y="2852411"/>
                  </a:lnTo>
                  <a:cubicBezTo>
                    <a:pt x="5730931" y="2852411"/>
                    <a:pt x="5765607" y="2887087"/>
                    <a:pt x="5765607" y="2929862"/>
                  </a:cubicBezTo>
                  <a:lnTo>
                    <a:pt x="5765607" y="3239655"/>
                  </a:lnTo>
                  <a:cubicBezTo>
                    <a:pt x="5765607" y="3282430"/>
                    <a:pt x="5730931" y="3317106"/>
                    <a:pt x="5688156" y="3317106"/>
                  </a:cubicBezTo>
                  <a:lnTo>
                    <a:pt x="4909235" y="3317106"/>
                  </a:lnTo>
                  <a:lnTo>
                    <a:pt x="4841966" y="3500898"/>
                  </a:lnTo>
                  <a:cubicBezTo>
                    <a:pt x="4459409" y="4405364"/>
                    <a:pt x="3563819" y="5040000"/>
                    <a:pt x="2520000" y="5040000"/>
                  </a:cubicBezTo>
                  <a:cubicBezTo>
                    <a:pt x="1128242" y="5040000"/>
                    <a:pt x="0" y="3911758"/>
                    <a:pt x="0" y="2520000"/>
                  </a:cubicBezTo>
                  <a:cubicBezTo>
                    <a:pt x="0" y="1128242"/>
                    <a:pt x="1128242" y="0"/>
                    <a:pt x="2520000" y="0"/>
                  </a:cubicBezTo>
                  <a:close/>
                </a:path>
              </a:pathLst>
            </a:custGeom>
            <a:gradFill>
              <a:gsLst>
                <a:gs pos="100000">
                  <a:srgbClr val="F05423">
                    <a:alpha val="80000"/>
                  </a:srgbClr>
                </a:gs>
                <a:gs pos="0">
                  <a:srgbClr val="FFC50A">
                    <a:alpha val="80000"/>
                  </a:srgbClr>
                </a:gs>
              </a:gsLst>
              <a:lin ang="2700000" scaled="1"/>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p:cNvSpPr/>
            <p:nvPr/>
          </p:nvSpPr>
          <p:spPr>
            <a:xfrm>
              <a:off x="921805" y="1540313"/>
              <a:ext cx="5405607" cy="4320000"/>
            </a:xfrm>
            <a:custGeom>
              <a:avLst/>
              <a:gdLst>
                <a:gd name="connsiteX0" fmla="*/ 2160000 w 5405607"/>
                <a:gd name="connsiteY0" fmla="*/ 0 h 4320000"/>
                <a:gd name="connsiteX1" fmla="*/ 4276117 w 5405607"/>
                <a:gd name="connsiteY1" fmla="*/ 1724685 h 4320000"/>
                <a:gd name="connsiteX2" fmla="*/ 4303236 w 5405607"/>
                <a:gd name="connsiteY2" fmla="*/ 1902379 h 4320000"/>
                <a:gd name="connsiteX3" fmla="*/ 5328156 w 5405607"/>
                <a:gd name="connsiteY3" fmla="*/ 1902379 h 4320000"/>
                <a:gd name="connsiteX4" fmla="*/ 5405607 w 5405607"/>
                <a:gd name="connsiteY4" fmla="*/ 1979830 h 4320000"/>
                <a:gd name="connsiteX5" fmla="*/ 5405607 w 5405607"/>
                <a:gd name="connsiteY5" fmla="*/ 2289623 h 4320000"/>
                <a:gd name="connsiteX6" fmla="*/ 5328156 w 5405607"/>
                <a:gd name="connsiteY6" fmla="*/ 2367074 h 4320000"/>
                <a:gd name="connsiteX7" fmla="*/ 4309544 w 5405607"/>
                <a:gd name="connsiteY7" fmla="*/ 2367074 h 4320000"/>
                <a:gd name="connsiteX8" fmla="*/ 4308848 w 5405607"/>
                <a:gd name="connsiteY8" fmla="*/ 2380848 h 4320000"/>
                <a:gd name="connsiteX9" fmla="*/ 2160000 w 5405607"/>
                <a:gd name="connsiteY9" fmla="*/ 4320000 h 4320000"/>
                <a:gd name="connsiteX10" fmla="*/ 0 w 5405607"/>
                <a:gd name="connsiteY10" fmla="*/ 2160000 h 4320000"/>
                <a:gd name="connsiteX11" fmla="*/ 2160000 w 5405607"/>
                <a:gd name="connsiteY11" fmla="*/ 0 h 43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5607" h="4320000">
                  <a:moveTo>
                    <a:pt x="2160000" y="0"/>
                  </a:moveTo>
                  <a:cubicBezTo>
                    <a:pt x="3203818" y="0"/>
                    <a:pt x="4074705" y="740409"/>
                    <a:pt x="4276117" y="1724685"/>
                  </a:cubicBezTo>
                  <a:lnTo>
                    <a:pt x="4303236" y="1902379"/>
                  </a:lnTo>
                  <a:lnTo>
                    <a:pt x="5328156" y="1902379"/>
                  </a:lnTo>
                  <a:cubicBezTo>
                    <a:pt x="5370931" y="1902379"/>
                    <a:pt x="5405607" y="1937055"/>
                    <a:pt x="5405607" y="1979830"/>
                  </a:cubicBezTo>
                  <a:lnTo>
                    <a:pt x="5405607" y="2289623"/>
                  </a:lnTo>
                  <a:cubicBezTo>
                    <a:pt x="5405607" y="2332398"/>
                    <a:pt x="5370931" y="2367074"/>
                    <a:pt x="5328156" y="2367074"/>
                  </a:cubicBezTo>
                  <a:lnTo>
                    <a:pt x="4309544" y="2367074"/>
                  </a:lnTo>
                  <a:lnTo>
                    <a:pt x="4308848" y="2380848"/>
                  </a:lnTo>
                  <a:cubicBezTo>
                    <a:pt x="4198235" y="3470041"/>
                    <a:pt x="3278377" y="4320000"/>
                    <a:pt x="2160000" y="4320000"/>
                  </a:cubicBezTo>
                  <a:cubicBezTo>
                    <a:pt x="967065" y="4320000"/>
                    <a:pt x="0" y="3352935"/>
                    <a:pt x="0" y="2160000"/>
                  </a:cubicBezTo>
                  <a:cubicBezTo>
                    <a:pt x="0" y="967065"/>
                    <a:pt x="967065" y="0"/>
                    <a:pt x="2160000" y="0"/>
                  </a:cubicBezTo>
                  <a:close/>
                </a:path>
              </a:pathLst>
            </a:custGeom>
            <a:gradFill>
              <a:gsLst>
                <a:gs pos="0">
                  <a:srgbClr val="EE68A7">
                    <a:alpha val="80000"/>
                  </a:srgbClr>
                </a:gs>
                <a:gs pos="100000">
                  <a:srgbClr val="A21989">
                    <a:alpha val="80000"/>
                  </a:srgbClr>
                </a:gs>
              </a:gsLst>
              <a:lin ang="2700000" scaled="1"/>
            </a:gradFill>
            <a:ln>
              <a:noFill/>
            </a:ln>
            <a:effectLst>
              <a:outerShdw blurRad="3810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3" name="Freeform: Shape 32"/>
            <p:cNvSpPr/>
            <p:nvPr/>
          </p:nvSpPr>
          <p:spPr>
            <a:xfrm>
              <a:off x="1281805" y="1900313"/>
              <a:ext cx="5045607" cy="3600000"/>
            </a:xfrm>
            <a:custGeom>
              <a:avLst/>
              <a:gdLst>
                <a:gd name="connsiteX0" fmla="*/ 1800000 w 5045607"/>
                <a:gd name="connsiteY0" fmla="*/ 0 h 3600000"/>
                <a:gd name="connsiteX1" fmla="*/ 3382750 w 5045607"/>
                <a:gd name="connsiteY1" fmla="*/ 942013 h 3600000"/>
                <a:gd name="connsiteX2" fmla="*/ 3387728 w 5045607"/>
                <a:gd name="connsiteY2" fmla="*/ 952347 h 3600000"/>
                <a:gd name="connsiteX3" fmla="*/ 4968156 w 5045607"/>
                <a:gd name="connsiteY3" fmla="*/ 952347 h 3600000"/>
                <a:gd name="connsiteX4" fmla="*/ 5045607 w 5045607"/>
                <a:gd name="connsiteY4" fmla="*/ 1029798 h 3600000"/>
                <a:gd name="connsiteX5" fmla="*/ 5045607 w 5045607"/>
                <a:gd name="connsiteY5" fmla="*/ 1339591 h 3600000"/>
                <a:gd name="connsiteX6" fmla="*/ 4968156 w 5045607"/>
                <a:gd name="connsiteY6" fmla="*/ 1417042 h 3600000"/>
                <a:gd name="connsiteX7" fmla="*/ 3558238 w 5045607"/>
                <a:gd name="connsiteY7" fmla="*/ 1417042 h 3600000"/>
                <a:gd name="connsiteX8" fmla="*/ 3563431 w 5045607"/>
                <a:gd name="connsiteY8" fmla="*/ 1437237 h 3600000"/>
                <a:gd name="connsiteX9" fmla="*/ 3600000 w 5045607"/>
                <a:gd name="connsiteY9" fmla="*/ 1800000 h 3600000"/>
                <a:gd name="connsiteX10" fmla="*/ 1800000 w 5045607"/>
                <a:gd name="connsiteY10" fmla="*/ 3600000 h 3600000"/>
                <a:gd name="connsiteX11" fmla="*/ 0 w 5045607"/>
                <a:gd name="connsiteY11" fmla="*/ 1800000 h 3600000"/>
                <a:gd name="connsiteX12" fmla="*/ 1800000 w 5045607"/>
                <a:gd name="connsiteY12"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5607" h="3600000">
                  <a:moveTo>
                    <a:pt x="1800000" y="0"/>
                  </a:moveTo>
                  <a:cubicBezTo>
                    <a:pt x="2483453" y="0"/>
                    <a:pt x="3077939" y="380908"/>
                    <a:pt x="3382750" y="942013"/>
                  </a:cubicBezTo>
                  <a:lnTo>
                    <a:pt x="3387728" y="952347"/>
                  </a:lnTo>
                  <a:lnTo>
                    <a:pt x="4968156" y="952347"/>
                  </a:lnTo>
                  <a:cubicBezTo>
                    <a:pt x="5010931" y="952347"/>
                    <a:pt x="5045607" y="987023"/>
                    <a:pt x="5045607" y="1029798"/>
                  </a:cubicBezTo>
                  <a:lnTo>
                    <a:pt x="5045607" y="1339591"/>
                  </a:lnTo>
                  <a:cubicBezTo>
                    <a:pt x="5045607" y="1382366"/>
                    <a:pt x="5010931" y="1417042"/>
                    <a:pt x="4968156" y="1417042"/>
                  </a:cubicBezTo>
                  <a:lnTo>
                    <a:pt x="3558238" y="1417042"/>
                  </a:lnTo>
                  <a:lnTo>
                    <a:pt x="3563431" y="1437237"/>
                  </a:lnTo>
                  <a:cubicBezTo>
                    <a:pt x="3587408" y="1554413"/>
                    <a:pt x="3600000" y="1675736"/>
                    <a:pt x="3600000" y="1800000"/>
                  </a:cubicBezTo>
                  <a:cubicBezTo>
                    <a:pt x="3600000" y="2794113"/>
                    <a:pt x="2794113" y="3600000"/>
                    <a:pt x="1800000" y="3600000"/>
                  </a:cubicBezTo>
                  <a:cubicBezTo>
                    <a:pt x="805887" y="3600000"/>
                    <a:pt x="0" y="2794113"/>
                    <a:pt x="0" y="1800000"/>
                  </a:cubicBezTo>
                  <a:cubicBezTo>
                    <a:pt x="0" y="805887"/>
                    <a:pt x="805887" y="0"/>
                    <a:pt x="1800000" y="0"/>
                  </a:cubicBezTo>
                  <a:close/>
                </a:path>
              </a:pathLst>
            </a:custGeom>
            <a:gradFill flip="none" rotWithShape="1">
              <a:gsLst>
                <a:gs pos="100000">
                  <a:srgbClr val="473E8D">
                    <a:alpha val="80000"/>
                  </a:srgbClr>
                </a:gs>
                <a:gs pos="0">
                  <a:srgbClr val="7D66AE">
                    <a:alpha val="80000"/>
                  </a:srgbClr>
                </a:gs>
              </a:gsLst>
              <a:lin ang="2700000" scaled="1"/>
              <a:tileRect/>
            </a:gradFill>
            <a:ln>
              <a:noFill/>
            </a:ln>
            <a:effectLst>
              <a:outerShdw blurRad="3810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Freeform: Shape 31"/>
            <p:cNvSpPr/>
            <p:nvPr/>
          </p:nvSpPr>
          <p:spPr>
            <a:xfrm>
              <a:off x="1641805" y="2260312"/>
              <a:ext cx="4691214" cy="2880000"/>
            </a:xfrm>
            <a:custGeom>
              <a:avLst/>
              <a:gdLst>
                <a:gd name="connsiteX0" fmla="*/ 1440000 w 4691214"/>
                <a:gd name="connsiteY0" fmla="*/ 0 h 2880000"/>
                <a:gd name="connsiteX1" fmla="*/ 1501955 w 4691214"/>
                <a:gd name="connsiteY1" fmla="*/ 3129 h 2880000"/>
                <a:gd name="connsiteX2" fmla="*/ 1517451 w 4691214"/>
                <a:gd name="connsiteY2" fmla="*/ 0 h 2880000"/>
                <a:gd name="connsiteX3" fmla="*/ 4613763 w 4691214"/>
                <a:gd name="connsiteY3" fmla="*/ 0 h 2880000"/>
                <a:gd name="connsiteX4" fmla="*/ 4691214 w 4691214"/>
                <a:gd name="connsiteY4" fmla="*/ 77451 h 2880000"/>
                <a:gd name="connsiteX5" fmla="*/ 4691214 w 4691214"/>
                <a:gd name="connsiteY5" fmla="*/ 387244 h 2880000"/>
                <a:gd name="connsiteX6" fmla="*/ 4613763 w 4691214"/>
                <a:gd name="connsiteY6" fmla="*/ 464695 h 2880000"/>
                <a:gd name="connsiteX7" fmla="*/ 2497250 w 4691214"/>
                <a:gd name="connsiteY7" fmla="*/ 464695 h 2880000"/>
                <a:gd name="connsiteX8" fmla="*/ 2551174 w 4691214"/>
                <a:gd name="connsiteY8" fmla="*/ 524026 h 2880000"/>
                <a:gd name="connsiteX9" fmla="*/ 2880000 w 4691214"/>
                <a:gd name="connsiteY9" fmla="*/ 1440000 h 2880000"/>
                <a:gd name="connsiteX10" fmla="*/ 1440000 w 4691214"/>
                <a:gd name="connsiteY10" fmla="*/ 2880000 h 2880000"/>
                <a:gd name="connsiteX11" fmla="*/ 0 w 4691214"/>
                <a:gd name="connsiteY11" fmla="*/ 1440000 h 2880000"/>
                <a:gd name="connsiteX12" fmla="*/ 1440000 w 4691214"/>
                <a:gd name="connsiteY12" fmla="*/ 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91214" h="2880000">
                  <a:moveTo>
                    <a:pt x="1440000" y="0"/>
                  </a:moveTo>
                  <a:lnTo>
                    <a:pt x="1501955" y="3129"/>
                  </a:lnTo>
                  <a:lnTo>
                    <a:pt x="1517451" y="0"/>
                  </a:lnTo>
                  <a:lnTo>
                    <a:pt x="4613763" y="0"/>
                  </a:lnTo>
                  <a:cubicBezTo>
                    <a:pt x="4656538" y="0"/>
                    <a:pt x="4691214" y="34676"/>
                    <a:pt x="4691214" y="77451"/>
                  </a:cubicBezTo>
                  <a:lnTo>
                    <a:pt x="4691214" y="387244"/>
                  </a:lnTo>
                  <a:cubicBezTo>
                    <a:pt x="4691214" y="430019"/>
                    <a:pt x="4656538" y="464695"/>
                    <a:pt x="4613763" y="464695"/>
                  </a:cubicBezTo>
                  <a:lnTo>
                    <a:pt x="2497250" y="464695"/>
                  </a:lnTo>
                  <a:lnTo>
                    <a:pt x="2551174" y="524026"/>
                  </a:lnTo>
                  <a:cubicBezTo>
                    <a:pt x="2756599" y="772943"/>
                    <a:pt x="2880000" y="1092061"/>
                    <a:pt x="2880000" y="1440000"/>
                  </a:cubicBezTo>
                  <a:cubicBezTo>
                    <a:pt x="2880000" y="2235290"/>
                    <a:pt x="2235290" y="2880000"/>
                    <a:pt x="1440000" y="2880000"/>
                  </a:cubicBezTo>
                  <a:cubicBezTo>
                    <a:pt x="644710" y="2880000"/>
                    <a:pt x="0" y="2235290"/>
                    <a:pt x="0" y="1440000"/>
                  </a:cubicBezTo>
                  <a:cubicBezTo>
                    <a:pt x="0" y="644710"/>
                    <a:pt x="644710" y="0"/>
                    <a:pt x="1440000" y="0"/>
                  </a:cubicBezTo>
                  <a:close/>
                </a:path>
              </a:pathLst>
            </a:custGeom>
            <a:gradFill>
              <a:gsLst>
                <a:gs pos="0">
                  <a:srgbClr val="00A8A7">
                    <a:alpha val="80000"/>
                  </a:srgbClr>
                </a:gs>
                <a:gs pos="100000">
                  <a:srgbClr val="00B2EC">
                    <a:alpha val="80000"/>
                  </a:srgbClr>
                </a:gs>
              </a:gsLst>
              <a:lin ang="13500000" scaled="1"/>
            </a:gradFill>
            <a:ln>
              <a:noFill/>
            </a:ln>
            <a:effectLst>
              <a:outerShdw blurRad="3810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5" name="Oval 24"/>
            <p:cNvSpPr/>
            <p:nvPr/>
          </p:nvSpPr>
          <p:spPr>
            <a:xfrm>
              <a:off x="2001805" y="2620313"/>
              <a:ext cx="2160000" cy="2160000"/>
            </a:xfrm>
            <a:prstGeom prst="ellipse">
              <a:avLst/>
            </a:prstGeom>
            <a:gradFill flip="none" rotWithShape="1">
              <a:gsLst>
                <a:gs pos="100000">
                  <a:srgbClr val="FFFFFF"/>
                </a:gs>
                <a:gs pos="0">
                  <a:srgbClr val="DDE2E3"/>
                </a:gs>
              </a:gsLst>
              <a:lin ang="13500000" scaled="1"/>
              <a:tileRect/>
            </a:gradFill>
            <a:ln>
              <a:noFill/>
            </a:ln>
            <a:effectLst>
              <a:outerShdw blurRad="3810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grpSp>
      <p:sp>
        <p:nvSpPr>
          <p:cNvPr id="38" name="Rectangle: Rounded Corners 37"/>
          <p:cNvSpPr/>
          <p:nvPr/>
        </p:nvSpPr>
        <p:spPr>
          <a:xfrm>
            <a:off x="7997126" y="778256"/>
            <a:ext cx="3518452" cy="1323843"/>
          </a:xfrm>
          <a:prstGeom prst="roundRect">
            <a:avLst>
              <a:gd name="adj" fmla="val 8527"/>
            </a:avLst>
          </a:prstGeom>
          <a:gradFill flip="none" rotWithShape="1">
            <a:gsLst>
              <a:gs pos="100000">
                <a:srgbClr val="FFFFFF">
                  <a:alpha val="90000"/>
                </a:srgbClr>
              </a:gs>
              <a:gs pos="0">
                <a:srgbClr val="DDE2E3">
                  <a:alpha val="90000"/>
                </a:srgbClr>
              </a:gs>
            </a:gsLst>
            <a:lin ang="13500000" scaled="1"/>
            <a:tileRect/>
          </a:gradFill>
          <a:ln>
            <a:noFill/>
          </a:ln>
          <a:effectLst>
            <a:outerShdw blurRad="3810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0" name="Rectangle: Rounded Corners 39"/>
          <p:cNvSpPr/>
          <p:nvPr/>
        </p:nvSpPr>
        <p:spPr>
          <a:xfrm>
            <a:off x="7997126" y="2217043"/>
            <a:ext cx="3518452" cy="1323843"/>
          </a:xfrm>
          <a:prstGeom prst="roundRect">
            <a:avLst>
              <a:gd name="adj" fmla="val 8527"/>
            </a:avLst>
          </a:prstGeom>
          <a:gradFill flip="none" rotWithShape="1">
            <a:gsLst>
              <a:gs pos="100000">
                <a:srgbClr val="FFFFFF">
                  <a:alpha val="90000"/>
                </a:srgbClr>
              </a:gs>
              <a:gs pos="0">
                <a:srgbClr val="DDE2E3">
                  <a:alpha val="90000"/>
                </a:srgbClr>
              </a:gs>
            </a:gsLst>
            <a:lin ang="13500000" scaled="1"/>
            <a:tileRect/>
          </a:gradFill>
          <a:ln>
            <a:noFill/>
          </a:ln>
          <a:effectLst>
            <a:outerShdw blurRad="3810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1" name="Rectangle: Rounded Corners 40"/>
          <p:cNvSpPr/>
          <p:nvPr/>
        </p:nvSpPr>
        <p:spPr>
          <a:xfrm>
            <a:off x="7997126" y="3655830"/>
            <a:ext cx="3518452" cy="1323843"/>
          </a:xfrm>
          <a:prstGeom prst="roundRect">
            <a:avLst>
              <a:gd name="adj" fmla="val 8527"/>
            </a:avLst>
          </a:prstGeom>
          <a:gradFill flip="none" rotWithShape="1">
            <a:gsLst>
              <a:gs pos="100000">
                <a:srgbClr val="FFFFFF">
                  <a:alpha val="90000"/>
                </a:srgbClr>
              </a:gs>
              <a:gs pos="0">
                <a:srgbClr val="DDE2E3">
                  <a:alpha val="90000"/>
                </a:srgbClr>
              </a:gs>
            </a:gsLst>
            <a:lin ang="13500000" scaled="1"/>
            <a:tileRect/>
          </a:gradFill>
          <a:ln>
            <a:noFill/>
          </a:ln>
          <a:effectLst>
            <a:outerShdw blurRad="3810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2" name="Rectangle: Rounded Corners 41"/>
          <p:cNvSpPr/>
          <p:nvPr/>
        </p:nvSpPr>
        <p:spPr>
          <a:xfrm>
            <a:off x="7997126" y="5094616"/>
            <a:ext cx="3518452" cy="1323843"/>
          </a:xfrm>
          <a:prstGeom prst="roundRect">
            <a:avLst>
              <a:gd name="adj" fmla="val 8527"/>
            </a:avLst>
          </a:prstGeom>
          <a:gradFill flip="none" rotWithShape="1">
            <a:gsLst>
              <a:gs pos="100000">
                <a:srgbClr val="FFFFFF">
                  <a:alpha val="90000"/>
                </a:srgbClr>
              </a:gs>
              <a:gs pos="0">
                <a:srgbClr val="DDE2E3">
                  <a:alpha val="90000"/>
                </a:srgbClr>
              </a:gs>
            </a:gsLst>
            <a:lin ang="13500000" scaled="1"/>
            <a:tileRect/>
          </a:gradFill>
          <a:ln>
            <a:noFill/>
          </a:ln>
          <a:effectLst>
            <a:outerShdw blurRad="3810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44" name="Graphic 43" descr="Lightbul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9536" y="5504537"/>
            <a:ext cx="504000" cy="504000"/>
          </a:xfrm>
          <a:prstGeom prst="rect">
            <a:avLst/>
          </a:prstGeom>
        </p:spPr>
      </p:pic>
      <p:pic>
        <p:nvPicPr>
          <p:cNvPr id="46" name="Graphic 45" descr="Stopwatc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536" y="4065751"/>
            <a:ext cx="504000" cy="504000"/>
          </a:xfrm>
          <a:prstGeom prst="rect">
            <a:avLst/>
          </a:prstGeom>
        </p:spPr>
      </p:pic>
      <p:pic>
        <p:nvPicPr>
          <p:cNvPr id="48" name="Graphic 47" descr="Hourglas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9536" y="1186357"/>
            <a:ext cx="504000" cy="504000"/>
          </a:xfrm>
          <a:prstGeom prst="rect">
            <a:avLst/>
          </a:prstGeom>
        </p:spPr>
      </p:pic>
      <p:pic>
        <p:nvPicPr>
          <p:cNvPr id="50" name="Graphic 49" descr="Gau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9536" y="2626964"/>
            <a:ext cx="504000" cy="504000"/>
          </a:xfrm>
          <a:prstGeom prst="rect">
            <a:avLst/>
          </a:prstGeom>
        </p:spPr>
      </p:pic>
      <p:grpSp>
        <p:nvGrpSpPr>
          <p:cNvPr id="62" name="Group 61"/>
          <p:cNvGrpSpPr/>
          <p:nvPr/>
        </p:nvGrpSpPr>
        <p:grpSpPr>
          <a:xfrm>
            <a:off x="8563536" y="968493"/>
            <a:ext cx="2952042" cy="943368"/>
            <a:chOff x="8563536" y="874643"/>
            <a:chExt cx="2952042" cy="943368"/>
          </a:xfrm>
        </p:grpSpPr>
        <p:sp>
          <p:nvSpPr>
            <p:cNvPr id="51" name="TextBox 50"/>
            <p:cNvSpPr txBox="1"/>
            <p:nvPr/>
          </p:nvSpPr>
          <p:spPr>
            <a:xfrm>
              <a:off x="8563536" y="874643"/>
              <a:ext cx="2952042" cy="338554"/>
            </a:xfrm>
            <a:prstGeom prst="rect">
              <a:avLst/>
            </a:prstGeom>
            <a:noFill/>
          </p:spPr>
          <p:txBody>
            <a:bodyPr wrap="square" rtlCol="0">
              <a:spAutoFit/>
            </a:bodyPr>
            <a:lstStyle/>
            <a:p>
              <a:r>
                <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CREATIVE VENUS</a:t>
              </a:r>
              <a:endPar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3" name="TextBox 52"/>
            <p:cNvSpPr txBox="1"/>
            <p:nvPr/>
          </p:nvSpPr>
          <p:spPr>
            <a:xfrm>
              <a:off x="8563536" y="1233236"/>
              <a:ext cx="2952042" cy="584775"/>
            </a:xfrm>
            <a:prstGeom prst="rect">
              <a:avLst/>
            </a:prstGeom>
            <a:noFill/>
          </p:spPr>
          <p:txBody>
            <a:bodyPr wrap="square" rtlCol="0">
              <a:spAutoFit/>
            </a:bodyPr>
            <a:lstStyle/>
            <a:p>
              <a:r>
                <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Subscribe to our channel to watch more such videos.</a:t>
              </a:r>
              <a:endPar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61" name="Group 60"/>
          <p:cNvGrpSpPr/>
          <p:nvPr/>
        </p:nvGrpSpPr>
        <p:grpSpPr>
          <a:xfrm>
            <a:off x="8563536" y="2407280"/>
            <a:ext cx="2952042" cy="943368"/>
            <a:chOff x="8563536" y="2340923"/>
            <a:chExt cx="2952042" cy="943368"/>
          </a:xfrm>
        </p:grpSpPr>
        <p:sp>
          <p:nvSpPr>
            <p:cNvPr id="54" name="TextBox 53"/>
            <p:cNvSpPr txBox="1"/>
            <p:nvPr/>
          </p:nvSpPr>
          <p:spPr>
            <a:xfrm>
              <a:off x="8563536" y="2340923"/>
              <a:ext cx="2952042" cy="338554"/>
            </a:xfrm>
            <a:prstGeom prst="rect">
              <a:avLst/>
            </a:prstGeom>
            <a:noFill/>
          </p:spPr>
          <p:txBody>
            <a:bodyPr wrap="square" rtlCol="0">
              <a:spAutoFit/>
            </a:bodyPr>
            <a:lstStyle/>
            <a:p>
              <a:r>
                <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CREATIVE VENUS</a:t>
              </a:r>
              <a:endPar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5" name="TextBox 54"/>
            <p:cNvSpPr txBox="1"/>
            <p:nvPr/>
          </p:nvSpPr>
          <p:spPr>
            <a:xfrm>
              <a:off x="8563536" y="2699516"/>
              <a:ext cx="2952042" cy="584775"/>
            </a:xfrm>
            <a:prstGeom prst="rect">
              <a:avLst/>
            </a:prstGeom>
            <a:noFill/>
          </p:spPr>
          <p:txBody>
            <a:bodyPr wrap="square" rtlCol="0">
              <a:spAutoFit/>
            </a:bodyPr>
            <a:lstStyle/>
            <a:p>
              <a:r>
                <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Subscribe to our channel to watch more such videos.</a:t>
              </a:r>
              <a:endPar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60" name="Group 59"/>
          <p:cNvGrpSpPr/>
          <p:nvPr/>
        </p:nvGrpSpPr>
        <p:grpSpPr>
          <a:xfrm>
            <a:off x="8625946" y="3846067"/>
            <a:ext cx="2952042" cy="943368"/>
            <a:chOff x="8625946" y="3896474"/>
            <a:chExt cx="2952042" cy="943368"/>
          </a:xfrm>
        </p:grpSpPr>
        <p:sp>
          <p:nvSpPr>
            <p:cNvPr id="56" name="TextBox 55"/>
            <p:cNvSpPr txBox="1"/>
            <p:nvPr/>
          </p:nvSpPr>
          <p:spPr>
            <a:xfrm>
              <a:off x="8625946" y="3896474"/>
              <a:ext cx="2952042" cy="338554"/>
            </a:xfrm>
            <a:prstGeom prst="rect">
              <a:avLst/>
            </a:prstGeom>
            <a:noFill/>
          </p:spPr>
          <p:txBody>
            <a:bodyPr wrap="square" rtlCol="0">
              <a:spAutoFit/>
            </a:bodyPr>
            <a:lstStyle/>
            <a:p>
              <a:r>
                <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CREATIVE VENUS</a:t>
              </a:r>
              <a:endPar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7" name="TextBox 56"/>
            <p:cNvSpPr txBox="1"/>
            <p:nvPr/>
          </p:nvSpPr>
          <p:spPr>
            <a:xfrm>
              <a:off x="8625946" y="4255067"/>
              <a:ext cx="2952042" cy="584775"/>
            </a:xfrm>
            <a:prstGeom prst="rect">
              <a:avLst/>
            </a:prstGeom>
            <a:noFill/>
          </p:spPr>
          <p:txBody>
            <a:bodyPr wrap="square" rtlCol="0">
              <a:spAutoFit/>
            </a:bodyPr>
            <a:lstStyle/>
            <a:p>
              <a:r>
                <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Subscribe to our channel to watch more such videos.</a:t>
              </a:r>
              <a:endPar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52" name="Group 51"/>
          <p:cNvGrpSpPr/>
          <p:nvPr/>
        </p:nvGrpSpPr>
        <p:grpSpPr>
          <a:xfrm>
            <a:off x="8625946" y="5284853"/>
            <a:ext cx="2952042" cy="943368"/>
            <a:chOff x="8625946" y="5280795"/>
            <a:chExt cx="2952042" cy="943368"/>
          </a:xfrm>
        </p:grpSpPr>
        <p:sp>
          <p:nvSpPr>
            <p:cNvPr id="58" name="TextBox 57"/>
            <p:cNvSpPr txBox="1"/>
            <p:nvPr/>
          </p:nvSpPr>
          <p:spPr>
            <a:xfrm>
              <a:off x="8625946" y="5280795"/>
              <a:ext cx="2952042" cy="338554"/>
            </a:xfrm>
            <a:prstGeom prst="rect">
              <a:avLst/>
            </a:prstGeom>
            <a:noFill/>
          </p:spPr>
          <p:txBody>
            <a:bodyPr wrap="square" rtlCol="0">
              <a:spAutoFit/>
            </a:bodyPr>
            <a:lstStyle/>
            <a:p>
              <a:r>
                <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CREATIVE VENUS</a:t>
              </a:r>
              <a:endPar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9" name="TextBox 58"/>
            <p:cNvSpPr txBox="1"/>
            <p:nvPr/>
          </p:nvSpPr>
          <p:spPr>
            <a:xfrm>
              <a:off x="8625946" y="5639388"/>
              <a:ext cx="2952042" cy="584775"/>
            </a:xfrm>
            <a:prstGeom prst="rect">
              <a:avLst/>
            </a:prstGeom>
            <a:noFill/>
          </p:spPr>
          <p:txBody>
            <a:bodyPr wrap="square" rtlCol="0">
              <a:spAutoFit/>
            </a:bodyPr>
            <a:lstStyle/>
            <a:p>
              <a:r>
                <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Subscribe to our channel to watch more such videos.</a:t>
              </a:r>
              <a:endPar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65" name="Group 64"/>
          <p:cNvGrpSpPr/>
          <p:nvPr/>
        </p:nvGrpSpPr>
        <p:grpSpPr>
          <a:xfrm>
            <a:off x="2147186" y="2971050"/>
            <a:ext cx="1869238" cy="1057501"/>
            <a:chOff x="8563536" y="874643"/>
            <a:chExt cx="2952042" cy="1057501"/>
          </a:xfrm>
        </p:grpSpPr>
        <p:sp>
          <p:nvSpPr>
            <p:cNvPr id="66" name="TextBox 65"/>
            <p:cNvSpPr txBox="1"/>
            <p:nvPr/>
          </p:nvSpPr>
          <p:spPr>
            <a:xfrm>
              <a:off x="8563536" y="874643"/>
              <a:ext cx="2952042" cy="307777"/>
            </a:xfrm>
            <a:prstGeom prst="rect">
              <a:avLst/>
            </a:prstGeom>
            <a:noFill/>
          </p:spPr>
          <p:txBody>
            <a:bodyPr wrap="square" rtlCol="0">
              <a:spAutoFit/>
            </a:bodyPr>
            <a:lstStyle/>
            <a:p>
              <a:pPr algn="ctr"/>
              <a:r>
                <a:rPr lang="en-IN" sz="14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CREATIVE VENUS</a:t>
              </a:r>
              <a:endParaRPr lang="en-IN" sz="14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7" name="TextBox 66"/>
            <p:cNvSpPr txBox="1"/>
            <p:nvPr/>
          </p:nvSpPr>
          <p:spPr>
            <a:xfrm>
              <a:off x="8563536" y="1193480"/>
              <a:ext cx="2952042" cy="738664"/>
            </a:xfrm>
            <a:prstGeom prst="rect">
              <a:avLst/>
            </a:prstGeom>
            <a:noFill/>
          </p:spPr>
          <p:txBody>
            <a:bodyPr wrap="square" rtlCol="0">
              <a:spAutoFit/>
            </a:bodyPr>
            <a:lstStyle/>
            <a:p>
              <a:pPr algn="ctr"/>
              <a:r>
                <a:rPr lang="en-IN" sz="14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Subscribe to our channel to watch more such videos.</a:t>
              </a:r>
              <a:endParaRPr lang="en-IN" sz="14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grpSp>
      <p:pic>
        <p:nvPicPr>
          <p:cNvPr id="68" name="Graphic 67" descr="Network"/>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805" y="3967633"/>
            <a:ext cx="540000" cy="540000"/>
          </a:xfrm>
          <a:prstGeom prst="rect">
            <a:avLst/>
          </a:prstGeom>
        </p:spPr>
      </p:pic>
      <p:sp>
        <p:nvSpPr>
          <p:cNvPr id="69" name="TextBox 68"/>
          <p:cNvSpPr txBox="1"/>
          <p:nvPr/>
        </p:nvSpPr>
        <p:spPr>
          <a:xfrm>
            <a:off x="5825912" y="2209501"/>
            <a:ext cx="410817" cy="369332"/>
          </a:xfrm>
          <a:prstGeom prst="rect">
            <a:avLst/>
          </a:prstGeom>
          <a:noFill/>
        </p:spPr>
        <p:txBody>
          <a:bodyPr wrap="square" rtlCol="0">
            <a:spAutoFit/>
          </a:bodyPr>
          <a:lstStyle/>
          <a:p>
            <a:pPr algn="ctr"/>
            <a:r>
              <a:rPr lang="en-IN" dirty="0">
                <a:solidFill>
                  <a:schemeClr val="bg1"/>
                </a:solidFill>
                <a:latin typeface="Eurostile BQ" pitchFamily="50" charset="0"/>
              </a:rPr>
              <a:t>A</a:t>
            </a:r>
            <a:endParaRPr lang="en-IN" dirty="0">
              <a:solidFill>
                <a:schemeClr val="bg1"/>
              </a:solidFill>
              <a:latin typeface="Eurostile BQ" pitchFamily="50" charset="0"/>
            </a:endParaRPr>
          </a:p>
        </p:txBody>
      </p:sp>
      <p:sp>
        <p:nvSpPr>
          <p:cNvPr id="71" name="TextBox 70"/>
          <p:cNvSpPr txBox="1"/>
          <p:nvPr/>
        </p:nvSpPr>
        <p:spPr>
          <a:xfrm>
            <a:off x="5825911" y="2786384"/>
            <a:ext cx="410817" cy="369332"/>
          </a:xfrm>
          <a:prstGeom prst="rect">
            <a:avLst/>
          </a:prstGeom>
          <a:noFill/>
        </p:spPr>
        <p:txBody>
          <a:bodyPr wrap="square" rtlCol="0">
            <a:spAutoFit/>
          </a:bodyPr>
          <a:lstStyle/>
          <a:p>
            <a:pPr algn="ctr"/>
            <a:r>
              <a:rPr lang="en-IN" dirty="0">
                <a:solidFill>
                  <a:schemeClr val="bg1"/>
                </a:solidFill>
                <a:latin typeface="Eurostile BQ" pitchFamily="50" charset="0"/>
              </a:rPr>
              <a:t>B</a:t>
            </a:r>
            <a:endParaRPr lang="en-IN" dirty="0">
              <a:solidFill>
                <a:schemeClr val="bg1"/>
              </a:solidFill>
              <a:latin typeface="Eurostile BQ" pitchFamily="50" charset="0"/>
            </a:endParaRPr>
          </a:p>
        </p:txBody>
      </p:sp>
      <p:sp>
        <p:nvSpPr>
          <p:cNvPr id="72" name="TextBox 71"/>
          <p:cNvSpPr txBox="1"/>
          <p:nvPr/>
        </p:nvSpPr>
        <p:spPr>
          <a:xfrm>
            <a:off x="5825910" y="3413690"/>
            <a:ext cx="410817" cy="369332"/>
          </a:xfrm>
          <a:prstGeom prst="rect">
            <a:avLst/>
          </a:prstGeom>
          <a:noFill/>
        </p:spPr>
        <p:txBody>
          <a:bodyPr wrap="square" rtlCol="0">
            <a:spAutoFit/>
          </a:bodyPr>
          <a:lstStyle/>
          <a:p>
            <a:pPr algn="ctr"/>
            <a:r>
              <a:rPr lang="en-IN" dirty="0">
                <a:solidFill>
                  <a:schemeClr val="bg1"/>
                </a:solidFill>
                <a:latin typeface="Eurostile BQ" pitchFamily="50" charset="0"/>
              </a:rPr>
              <a:t>C</a:t>
            </a:r>
            <a:endParaRPr lang="en-IN" dirty="0">
              <a:solidFill>
                <a:schemeClr val="bg1"/>
              </a:solidFill>
              <a:latin typeface="Eurostile BQ" pitchFamily="50" charset="0"/>
            </a:endParaRPr>
          </a:p>
        </p:txBody>
      </p:sp>
      <p:sp>
        <p:nvSpPr>
          <p:cNvPr id="73" name="TextBox 72"/>
          <p:cNvSpPr txBox="1"/>
          <p:nvPr/>
        </p:nvSpPr>
        <p:spPr>
          <a:xfrm>
            <a:off x="5825909" y="3976858"/>
            <a:ext cx="410817" cy="369332"/>
          </a:xfrm>
          <a:prstGeom prst="rect">
            <a:avLst/>
          </a:prstGeom>
          <a:noFill/>
        </p:spPr>
        <p:txBody>
          <a:bodyPr wrap="square" rtlCol="0">
            <a:spAutoFit/>
          </a:bodyPr>
          <a:lstStyle/>
          <a:p>
            <a:pPr algn="ctr"/>
            <a:r>
              <a:rPr lang="en-IN" dirty="0">
                <a:solidFill>
                  <a:schemeClr val="bg1"/>
                </a:solidFill>
                <a:latin typeface="Eurostile BQ" pitchFamily="50" charset="0"/>
              </a:rPr>
              <a:t>D</a:t>
            </a:r>
            <a:endParaRPr lang="en-IN" dirty="0">
              <a:solidFill>
                <a:schemeClr val="bg1"/>
              </a:solidFill>
              <a:latin typeface="Eurostile BQ" pitchFamily="50" charset="0"/>
            </a:endParaRPr>
          </a:p>
        </p:txBody>
      </p:sp>
      <p:cxnSp>
        <p:nvCxnSpPr>
          <p:cNvPr id="74" name="Connector: Elbow 73"/>
          <p:cNvCxnSpPr>
            <a:stCxn id="32" idx="5"/>
            <a:endCxn id="38" idx="1"/>
          </p:cNvCxnSpPr>
          <p:nvPr/>
        </p:nvCxnSpPr>
        <p:spPr>
          <a:xfrm flipV="1">
            <a:off x="6333019" y="1440178"/>
            <a:ext cx="1664107" cy="1105422"/>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or: Elbow 75"/>
          <p:cNvCxnSpPr>
            <a:stCxn id="33" idx="5"/>
            <a:endCxn id="40" idx="1"/>
          </p:cNvCxnSpPr>
          <p:nvPr/>
        </p:nvCxnSpPr>
        <p:spPr>
          <a:xfrm flipV="1">
            <a:off x="6327412" y="2878965"/>
            <a:ext cx="1669714" cy="258983"/>
          </a:xfrm>
          <a:prstGeom prst="bentConnector3">
            <a:avLst>
              <a:gd name="adj1" fmla="val 58080"/>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Connector: Elbow 78"/>
          <p:cNvCxnSpPr>
            <a:stCxn id="35" idx="5"/>
            <a:endCxn id="41" idx="1"/>
          </p:cNvCxnSpPr>
          <p:nvPr/>
        </p:nvCxnSpPr>
        <p:spPr>
          <a:xfrm>
            <a:off x="6327412" y="3727980"/>
            <a:ext cx="1669714" cy="589772"/>
          </a:xfrm>
          <a:prstGeom prst="bentConnector3">
            <a:avLst>
              <a:gd name="adj1" fmla="val 58978"/>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Connector: Elbow 84"/>
          <p:cNvCxnSpPr>
            <a:stCxn id="36" idx="6"/>
            <a:endCxn id="42" idx="1"/>
          </p:cNvCxnSpPr>
          <p:nvPr/>
        </p:nvCxnSpPr>
        <p:spPr>
          <a:xfrm>
            <a:off x="6327412" y="4318012"/>
            <a:ext cx="1669714" cy="143852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12192000" cy="685800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p:cNvGrpSpPr/>
          <p:nvPr/>
        </p:nvGrpSpPr>
        <p:grpSpPr>
          <a:xfrm>
            <a:off x="561805" y="1078357"/>
            <a:ext cx="5771214" cy="5040000"/>
            <a:chOff x="561805" y="1180313"/>
            <a:chExt cx="5771214" cy="5040000"/>
          </a:xfrm>
        </p:grpSpPr>
        <p:sp>
          <p:nvSpPr>
            <p:cNvPr id="36" name="Freeform: Shape 35"/>
            <p:cNvSpPr/>
            <p:nvPr/>
          </p:nvSpPr>
          <p:spPr>
            <a:xfrm>
              <a:off x="561805" y="1180313"/>
              <a:ext cx="5765607" cy="5040000"/>
            </a:xfrm>
            <a:custGeom>
              <a:avLst/>
              <a:gdLst>
                <a:gd name="connsiteX0" fmla="*/ 2520000 w 5765607"/>
                <a:gd name="connsiteY0" fmla="*/ 0 h 5040000"/>
                <a:gd name="connsiteX1" fmla="*/ 5040000 w 5765607"/>
                <a:gd name="connsiteY1" fmla="*/ 2520000 h 5040000"/>
                <a:gd name="connsiteX2" fmla="*/ 5026990 w 5765607"/>
                <a:gd name="connsiteY2" fmla="*/ 2777656 h 5040000"/>
                <a:gd name="connsiteX3" fmla="*/ 5015581 w 5765607"/>
                <a:gd name="connsiteY3" fmla="*/ 2852411 h 5040000"/>
                <a:gd name="connsiteX4" fmla="*/ 5688156 w 5765607"/>
                <a:gd name="connsiteY4" fmla="*/ 2852411 h 5040000"/>
                <a:gd name="connsiteX5" fmla="*/ 5765607 w 5765607"/>
                <a:gd name="connsiteY5" fmla="*/ 2929862 h 5040000"/>
                <a:gd name="connsiteX6" fmla="*/ 5765607 w 5765607"/>
                <a:gd name="connsiteY6" fmla="*/ 3239655 h 5040000"/>
                <a:gd name="connsiteX7" fmla="*/ 5688156 w 5765607"/>
                <a:gd name="connsiteY7" fmla="*/ 3317106 h 5040000"/>
                <a:gd name="connsiteX8" fmla="*/ 4909235 w 5765607"/>
                <a:gd name="connsiteY8" fmla="*/ 3317106 h 5040000"/>
                <a:gd name="connsiteX9" fmla="*/ 4841966 w 5765607"/>
                <a:gd name="connsiteY9" fmla="*/ 3500898 h 5040000"/>
                <a:gd name="connsiteX10" fmla="*/ 2520000 w 5765607"/>
                <a:gd name="connsiteY10" fmla="*/ 5040000 h 5040000"/>
                <a:gd name="connsiteX11" fmla="*/ 0 w 5765607"/>
                <a:gd name="connsiteY11" fmla="*/ 2520000 h 5040000"/>
                <a:gd name="connsiteX12" fmla="*/ 2520000 w 5765607"/>
                <a:gd name="connsiteY12" fmla="*/ 0 h 50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65607" h="5040000">
                  <a:moveTo>
                    <a:pt x="2520000" y="0"/>
                  </a:moveTo>
                  <a:cubicBezTo>
                    <a:pt x="3911758" y="0"/>
                    <a:pt x="5040000" y="1128242"/>
                    <a:pt x="5040000" y="2520000"/>
                  </a:cubicBezTo>
                  <a:cubicBezTo>
                    <a:pt x="5040000" y="2606985"/>
                    <a:pt x="5035593" y="2692941"/>
                    <a:pt x="5026990" y="2777656"/>
                  </a:cubicBezTo>
                  <a:lnTo>
                    <a:pt x="5015581" y="2852411"/>
                  </a:lnTo>
                  <a:lnTo>
                    <a:pt x="5688156" y="2852411"/>
                  </a:lnTo>
                  <a:cubicBezTo>
                    <a:pt x="5730931" y="2852411"/>
                    <a:pt x="5765607" y="2887087"/>
                    <a:pt x="5765607" y="2929862"/>
                  </a:cubicBezTo>
                  <a:lnTo>
                    <a:pt x="5765607" y="3239655"/>
                  </a:lnTo>
                  <a:cubicBezTo>
                    <a:pt x="5765607" y="3282430"/>
                    <a:pt x="5730931" y="3317106"/>
                    <a:pt x="5688156" y="3317106"/>
                  </a:cubicBezTo>
                  <a:lnTo>
                    <a:pt x="4909235" y="3317106"/>
                  </a:lnTo>
                  <a:lnTo>
                    <a:pt x="4841966" y="3500898"/>
                  </a:lnTo>
                  <a:cubicBezTo>
                    <a:pt x="4459409" y="4405364"/>
                    <a:pt x="3563819" y="5040000"/>
                    <a:pt x="2520000" y="5040000"/>
                  </a:cubicBezTo>
                  <a:cubicBezTo>
                    <a:pt x="1128242" y="5040000"/>
                    <a:pt x="0" y="3911758"/>
                    <a:pt x="0" y="2520000"/>
                  </a:cubicBezTo>
                  <a:cubicBezTo>
                    <a:pt x="0" y="1128242"/>
                    <a:pt x="1128242" y="0"/>
                    <a:pt x="2520000" y="0"/>
                  </a:cubicBezTo>
                  <a:close/>
                </a:path>
              </a:pathLst>
            </a:custGeom>
            <a:gradFill>
              <a:gsLst>
                <a:gs pos="100000">
                  <a:srgbClr val="F05423">
                    <a:alpha val="80000"/>
                  </a:srgbClr>
                </a:gs>
                <a:gs pos="0">
                  <a:srgbClr val="FFC50A">
                    <a:alpha val="80000"/>
                  </a:srgbClr>
                </a:gs>
              </a:gsLst>
              <a:lin ang="2700000" scaled="1"/>
            </a:gra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Shape 34"/>
            <p:cNvSpPr/>
            <p:nvPr/>
          </p:nvSpPr>
          <p:spPr>
            <a:xfrm>
              <a:off x="921805" y="1540313"/>
              <a:ext cx="5405607" cy="4320000"/>
            </a:xfrm>
            <a:custGeom>
              <a:avLst/>
              <a:gdLst>
                <a:gd name="connsiteX0" fmla="*/ 2160000 w 5405607"/>
                <a:gd name="connsiteY0" fmla="*/ 0 h 4320000"/>
                <a:gd name="connsiteX1" fmla="*/ 4276117 w 5405607"/>
                <a:gd name="connsiteY1" fmla="*/ 1724685 h 4320000"/>
                <a:gd name="connsiteX2" fmla="*/ 4303236 w 5405607"/>
                <a:gd name="connsiteY2" fmla="*/ 1902379 h 4320000"/>
                <a:gd name="connsiteX3" fmla="*/ 5328156 w 5405607"/>
                <a:gd name="connsiteY3" fmla="*/ 1902379 h 4320000"/>
                <a:gd name="connsiteX4" fmla="*/ 5405607 w 5405607"/>
                <a:gd name="connsiteY4" fmla="*/ 1979830 h 4320000"/>
                <a:gd name="connsiteX5" fmla="*/ 5405607 w 5405607"/>
                <a:gd name="connsiteY5" fmla="*/ 2289623 h 4320000"/>
                <a:gd name="connsiteX6" fmla="*/ 5328156 w 5405607"/>
                <a:gd name="connsiteY6" fmla="*/ 2367074 h 4320000"/>
                <a:gd name="connsiteX7" fmla="*/ 4309544 w 5405607"/>
                <a:gd name="connsiteY7" fmla="*/ 2367074 h 4320000"/>
                <a:gd name="connsiteX8" fmla="*/ 4308848 w 5405607"/>
                <a:gd name="connsiteY8" fmla="*/ 2380848 h 4320000"/>
                <a:gd name="connsiteX9" fmla="*/ 2160000 w 5405607"/>
                <a:gd name="connsiteY9" fmla="*/ 4320000 h 4320000"/>
                <a:gd name="connsiteX10" fmla="*/ 0 w 5405607"/>
                <a:gd name="connsiteY10" fmla="*/ 2160000 h 4320000"/>
                <a:gd name="connsiteX11" fmla="*/ 2160000 w 5405607"/>
                <a:gd name="connsiteY11" fmla="*/ 0 h 43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05607" h="4320000">
                  <a:moveTo>
                    <a:pt x="2160000" y="0"/>
                  </a:moveTo>
                  <a:cubicBezTo>
                    <a:pt x="3203818" y="0"/>
                    <a:pt x="4074705" y="740409"/>
                    <a:pt x="4276117" y="1724685"/>
                  </a:cubicBezTo>
                  <a:lnTo>
                    <a:pt x="4303236" y="1902379"/>
                  </a:lnTo>
                  <a:lnTo>
                    <a:pt x="5328156" y="1902379"/>
                  </a:lnTo>
                  <a:cubicBezTo>
                    <a:pt x="5370931" y="1902379"/>
                    <a:pt x="5405607" y="1937055"/>
                    <a:pt x="5405607" y="1979830"/>
                  </a:cubicBezTo>
                  <a:lnTo>
                    <a:pt x="5405607" y="2289623"/>
                  </a:lnTo>
                  <a:cubicBezTo>
                    <a:pt x="5405607" y="2332398"/>
                    <a:pt x="5370931" y="2367074"/>
                    <a:pt x="5328156" y="2367074"/>
                  </a:cubicBezTo>
                  <a:lnTo>
                    <a:pt x="4309544" y="2367074"/>
                  </a:lnTo>
                  <a:lnTo>
                    <a:pt x="4308848" y="2380848"/>
                  </a:lnTo>
                  <a:cubicBezTo>
                    <a:pt x="4198235" y="3470041"/>
                    <a:pt x="3278377" y="4320000"/>
                    <a:pt x="2160000" y="4320000"/>
                  </a:cubicBezTo>
                  <a:cubicBezTo>
                    <a:pt x="967065" y="4320000"/>
                    <a:pt x="0" y="3352935"/>
                    <a:pt x="0" y="2160000"/>
                  </a:cubicBezTo>
                  <a:cubicBezTo>
                    <a:pt x="0" y="967065"/>
                    <a:pt x="967065" y="0"/>
                    <a:pt x="2160000" y="0"/>
                  </a:cubicBezTo>
                  <a:close/>
                </a:path>
              </a:pathLst>
            </a:custGeom>
            <a:gradFill>
              <a:gsLst>
                <a:gs pos="0">
                  <a:srgbClr val="EE68A7">
                    <a:alpha val="80000"/>
                  </a:srgbClr>
                </a:gs>
                <a:gs pos="100000">
                  <a:srgbClr val="A21989">
                    <a:alpha val="80000"/>
                  </a:srgbClr>
                </a:gs>
              </a:gsLst>
              <a:lin ang="2700000" scaled="1"/>
            </a:gradFill>
            <a:ln>
              <a:noFill/>
            </a:ln>
            <a:effectLst>
              <a:outerShdw blurRad="3810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3" name="Freeform: Shape 32"/>
            <p:cNvSpPr/>
            <p:nvPr/>
          </p:nvSpPr>
          <p:spPr>
            <a:xfrm>
              <a:off x="1281805" y="1900313"/>
              <a:ext cx="5045607" cy="3600000"/>
            </a:xfrm>
            <a:custGeom>
              <a:avLst/>
              <a:gdLst>
                <a:gd name="connsiteX0" fmla="*/ 1800000 w 5045607"/>
                <a:gd name="connsiteY0" fmla="*/ 0 h 3600000"/>
                <a:gd name="connsiteX1" fmla="*/ 3382750 w 5045607"/>
                <a:gd name="connsiteY1" fmla="*/ 942013 h 3600000"/>
                <a:gd name="connsiteX2" fmla="*/ 3387728 w 5045607"/>
                <a:gd name="connsiteY2" fmla="*/ 952347 h 3600000"/>
                <a:gd name="connsiteX3" fmla="*/ 4968156 w 5045607"/>
                <a:gd name="connsiteY3" fmla="*/ 952347 h 3600000"/>
                <a:gd name="connsiteX4" fmla="*/ 5045607 w 5045607"/>
                <a:gd name="connsiteY4" fmla="*/ 1029798 h 3600000"/>
                <a:gd name="connsiteX5" fmla="*/ 5045607 w 5045607"/>
                <a:gd name="connsiteY5" fmla="*/ 1339591 h 3600000"/>
                <a:gd name="connsiteX6" fmla="*/ 4968156 w 5045607"/>
                <a:gd name="connsiteY6" fmla="*/ 1417042 h 3600000"/>
                <a:gd name="connsiteX7" fmla="*/ 3558238 w 5045607"/>
                <a:gd name="connsiteY7" fmla="*/ 1417042 h 3600000"/>
                <a:gd name="connsiteX8" fmla="*/ 3563431 w 5045607"/>
                <a:gd name="connsiteY8" fmla="*/ 1437237 h 3600000"/>
                <a:gd name="connsiteX9" fmla="*/ 3600000 w 5045607"/>
                <a:gd name="connsiteY9" fmla="*/ 1800000 h 3600000"/>
                <a:gd name="connsiteX10" fmla="*/ 1800000 w 5045607"/>
                <a:gd name="connsiteY10" fmla="*/ 3600000 h 3600000"/>
                <a:gd name="connsiteX11" fmla="*/ 0 w 5045607"/>
                <a:gd name="connsiteY11" fmla="*/ 1800000 h 3600000"/>
                <a:gd name="connsiteX12" fmla="*/ 1800000 w 5045607"/>
                <a:gd name="connsiteY12" fmla="*/ 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5607" h="3600000">
                  <a:moveTo>
                    <a:pt x="1800000" y="0"/>
                  </a:moveTo>
                  <a:cubicBezTo>
                    <a:pt x="2483453" y="0"/>
                    <a:pt x="3077939" y="380908"/>
                    <a:pt x="3382750" y="942013"/>
                  </a:cubicBezTo>
                  <a:lnTo>
                    <a:pt x="3387728" y="952347"/>
                  </a:lnTo>
                  <a:lnTo>
                    <a:pt x="4968156" y="952347"/>
                  </a:lnTo>
                  <a:cubicBezTo>
                    <a:pt x="5010931" y="952347"/>
                    <a:pt x="5045607" y="987023"/>
                    <a:pt x="5045607" y="1029798"/>
                  </a:cubicBezTo>
                  <a:lnTo>
                    <a:pt x="5045607" y="1339591"/>
                  </a:lnTo>
                  <a:cubicBezTo>
                    <a:pt x="5045607" y="1382366"/>
                    <a:pt x="5010931" y="1417042"/>
                    <a:pt x="4968156" y="1417042"/>
                  </a:cubicBezTo>
                  <a:lnTo>
                    <a:pt x="3558238" y="1417042"/>
                  </a:lnTo>
                  <a:lnTo>
                    <a:pt x="3563431" y="1437237"/>
                  </a:lnTo>
                  <a:cubicBezTo>
                    <a:pt x="3587408" y="1554413"/>
                    <a:pt x="3600000" y="1675736"/>
                    <a:pt x="3600000" y="1800000"/>
                  </a:cubicBezTo>
                  <a:cubicBezTo>
                    <a:pt x="3600000" y="2794113"/>
                    <a:pt x="2794113" y="3600000"/>
                    <a:pt x="1800000" y="3600000"/>
                  </a:cubicBezTo>
                  <a:cubicBezTo>
                    <a:pt x="805887" y="3600000"/>
                    <a:pt x="0" y="2794113"/>
                    <a:pt x="0" y="1800000"/>
                  </a:cubicBezTo>
                  <a:cubicBezTo>
                    <a:pt x="0" y="805887"/>
                    <a:pt x="805887" y="0"/>
                    <a:pt x="1800000" y="0"/>
                  </a:cubicBezTo>
                  <a:close/>
                </a:path>
              </a:pathLst>
            </a:custGeom>
            <a:gradFill flip="none" rotWithShape="1">
              <a:gsLst>
                <a:gs pos="100000">
                  <a:srgbClr val="473E8D">
                    <a:alpha val="80000"/>
                  </a:srgbClr>
                </a:gs>
                <a:gs pos="0">
                  <a:srgbClr val="7D66AE">
                    <a:alpha val="80000"/>
                  </a:srgbClr>
                </a:gs>
              </a:gsLst>
              <a:lin ang="2700000" scaled="1"/>
              <a:tileRect/>
            </a:gradFill>
            <a:ln>
              <a:noFill/>
            </a:ln>
            <a:effectLst>
              <a:outerShdw blurRad="381000" dist="381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Freeform: Shape 31"/>
            <p:cNvSpPr/>
            <p:nvPr/>
          </p:nvSpPr>
          <p:spPr>
            <a:xfrm>
              <a:off x="1641805" y="2260312"/>
              <a:ext cx="4691214" cy="2880000"/>
            </a:xfrm>
            <a:custGeom>
              <a:avLst/>
              <a:gdLst>
                <a:gd name="connsiteX0" fmla="*/ 1440000 w 4691214"/>
                <a:gd name="connsiteY0" fmla="*/ 0 h 2880000"/>
                <a:gd name="connsiteX1" fmla="*/ 1501955 w 4691214"/>
                <a:gd name="connsiteY1" fmla="*/ 3129 h 2880000"/>
                <a:gd name="connsiteX2" fmla="*/ 1517451 w 4691214"/>
                <a:gd name="connsiteY2" fmla="*/ 0 h 2880000"/>
                <a:gd name="connsiteX3" fmla="*/ 4613763 w 4691214"/>
                <a:gd name="connsiteY3" fmla="*/ 0 h 2880000"/>
                <a:gd name="connsiteX4" fmla="*/ 4691214 w 4691214"/>
                <a:gd name="connsiteY4" fmla="*/ 77451 h 2880000"/>
                <a:gd name="connsiteX5" fmla="*/ 4691214 w 4691214"/>
                <a:gd name="connsiteY5" fmla="*/ 387244 h 2880000"/>
                <a:gd name="connsiteX6" fmla="*/ 4613763 w 4691214"/>
                <a:gd name="connsiteY6" fmla="*/ 464695 h 2880000"/>
                <a:gd name="connsiteX7" fmla="*/ 2497250 w 4691214"/>
                <a:gd name="connsiteY7" fmla="*/ 464695 h 2880000"/>
                <a:gd name="connsiteX8" fmla="*/ 2551174 w 4691214"/>
                <a:gd name="connsiteY8" fmla="*/ 524026 h 2880000"/>
                <a:gd name="connsiteX9" fmla="*/ 2880000 w 4691214"/>
                <a:gd name="connsiteY9" fmla="*/ 1440000 h 2880000"/>
                <a:gd name="connsiteX10" fmla="*/ 1440000 w 4691214"/>
                <a:gd name="connsiteY10" fmla="*/ 2880000 h 2880000"/>
                <a:gd name="connsiteX11" fmla="*/ 0 w 4691214"/>
                <a:gd name="connsiteY11" fmla="*/ 1440000 h 2880000"/>
                <a:gd name="connsiteX12" fmla="*/ 1440000 w 4691214"/>
                <a:gd name="connsiteY12" fmla="*/ 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91214" h="2880000">
                  <a:moveTo>
                    <a:pt x="1440000" y="0"/>
                  </a:moveTo>
                  <a:lnTo>
                    <a:pt x="1501955" y="3129"/>
                  </a:lnTo>
                  <a:lnTo>
                    <a:pt x="1517451" y="0"/>
                  </a:lnTo>
                  <a:lnTo>
                    <a:pt x="4613763" y="0"/>
                  </a:lnTo>
                  <a:cubicBezTo>
                    <a:pt x="4656538" y="0"/>
                    <a:pt x="4691214" y="34676"/>
                    <a:pt x="4691214" y="77451"/>
                  </a:cubicBezTo>
                  <a:lnTo>
                    <a:pt x="4691214" y="387244"/>
                  </a:lnTo>
                  <a:cubicBezTo>
                    <a:pt x="4691214" y="430019"/>
                    <a:pt x="4656538" y="464695"/>
                    <a:pt x="4613763" y="464695"/>
                  </a:cubicBezTo>
                  <a:lnTo>
                    <a:pt x="2497250" y="464695"/>
                  </a:lnTo>
                  <a:lnTo>
                    <a:pt x="2551174" y="524026"/>
                  </a:lnTo>
                  <a:cubicBezTo>
                    <a:pt x="2756599" y="772943"/>
                    <a:pt x="2880000" y="1092061"/>
                    <a:pt x="2880000" y="1440000"/>
                  </a:cubicBezTo>
                  <a:cubicBezTo>
                    <a:pt x="2880000" y="2235290"/>
                    <a:pt x="2235290" y="2880000"/>
                    <a:pt x="1440000" y="2880000"/>
                  </a:cubicBezTo>
                  <a:cubicBezTo>
                    <a:pt x="644710" y="2880000"/>
                    <a:pt x="0" y="2235290"/>
                    <a:pt x="0" y="1440000"/>
                  </a:cubicBezTo>
                  <a:cubicBezTo>
                    <a:pt x="0" y="644710"/>
                    <a:pt x="644710" y="0"/>
                    <a:pt x="1440000" y="0"/>
                  </a:cubicBezTo>
                  <a:close/>
                </a:path>
              </a:pathLst>
            </a:custGeom>
            <a:gradFill>
              <a:gsLst>
                <a:gs pos="0">
                  <a:srgbClr val="00A8A7">
                    <a:alpha val="80000"/>
                  </a:srgbClr>
                </a:gs>
                <a:gs pos="100000">
                  <a:srgbClr val="00B2EC">
                    <a:alpha val="80000"/>
                  </a:srgbClr>
                </a:gs>
              </a:gsLst>
              <a:lin ang="13500000" scaled="1"/>
            </a:gradFill>
            <a:ln>
              <a:noFill/>
            </a:ln>
            <a:effectLst>
              <a:outerShdw blurRad="3810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25" name="Oval 24"/>
            <p:cNvSpPr/>
            <p:nvPr/>
          </p:nvSpPr>
          <p:spPr>
            <a:xfrm>
              <a:off x="2001805" y="2620313"/>
              <a:ext cx="2160000" cy="2160000"/>
            </a:xfrm>
            <a:prstGeom prst="ellipse">
              <a:avLst/>
            </a:prstGeom>
            <a:gradFill flip="none" rotWithShape="1">
              <a:gsLst>
                <a:gs pos="100000">
                  <a:srgbClr val="FFFFFF"/>
                </a:gs>
                <a:gs pos="0">
                  <a:srgbClr val="DDE2E3"/>
                </a:gs>
              </a:gsLst>
              <a:lin ang="13500000" scaled="1"/>
              <a:tileRect/>
            </a:gradFill>
            <a:ln>
              <a:noFill/>
            </a:ln>
            <a:effectLst>
              <a:outerShdw blurRad="3810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tlCol="0" anchor="ctr"/>
            <a:lstStyle/>
            <a:p>
              <a:pPr algn="ctr"/>
              <a:endParaRPr lang="en-IN"/>
            </a:p>
          </p:txBody>
        </p:sp>
      </p:grpSp>
      <p:sp>
        <p:nvSpPr>
          <p:cNvPr id="38" name="Rectangle: Rounded Corners 37"/>
          <p:cNvSpPr/>
          <p:nvPr/>
        </p:nvSpPr>
        <p:spPr>
          <a:xfrm>
            <a:off x="7997126" y="778256"/>
            <a:ext cx="3518452" cy="1323843"/>
          </a:xfrm>
          <a:prstGeom prst="roundRect">
            <a:avLst>
              <a:gd name="adj" fmla="val 8527"/>
            </a:avLst>
          </a:prstGeom>
          <a:gradFill flip="none" rotWithShape="1">
            <a:gsLst>
              <a:gs pos="100000">
                <a:srgbClr val="FFFFFF">
                  <a:alpha val="90000"/>
                </a:srgbClr>
              </a:gs>
              <a:gs pos="0">
                <a:srgbClr val="DDE2E3">
                  <a:alpha val="90000"/>
                </a:srgbClr>
              </a:gs>
            </a:gsLst>
            <a:lin ang="13500000" scaled="1"/>
            <a:tileRect/>
          </a:gradFill>
          <a:ln>
            <a:noFill/>
          </a:ln>
          <a:effectLst>
            <a:outerShdw blurRad="3810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0" name="Rectangle: Rounded Corners 39"/>
          <p:cNvSpPr/>
          <p:nvPr/>
        </p:nvSpPr>
        <p:spPr>
          <a:xfrm>
            <a:off x="7997126" y="2217043"/>
            <a:ext cx="3518452" cy="1323843"/>
          </a:xfrm>
          <a:prstGeom prst="roundRect">
            <a:avLst>
              <a:gd name="adj" fmla="val 8527"/>
            </a:avLst>
          </a:prstGeom>
          <a:gradFill flip="none" rotWithShape="1">
            <a:gsLst>
              <a:gs pos="100000">
                <a:srgbClr val="FFFFFF">
                  <a:alpha val="90000"/>
                </a:srgbClr>
              </a:gs>
              <a:gs pos="0">
                <a:srgbClr val="DDE2E3">
                  <a:alpha val="90000"/>
                </a:srgbClr>
              </a:gs>
            </a:gsLst>
            <a:lin ang="13500000" scaled="1"/>
            <a:tileRect/>
          </a:gradFill>
          <a:ln>
            <a:noFill/>
          </a:ln>
          <a:effectLst>
            <a:outerShdw blurRad="3810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1" name="Rectangle: Rounded Corners 40"/>
          <p:cNvSpPr/>
          <p:nvPr/>
        </p:nvSpPr>
        <p:spPr>
          <a:xfrm>
            <a:off x="7997126" y="3655830"/>
            <a:ext cx="3518452" cy="1323843"/>
          </a:xfrm>
          <a:prstGeom prst="roundRect">
            <a:avLst>
              <a:gd name="adj" fmla="val 8527"/>
            </a:avLst>
          </a:prstGeom>
          <a:gradFill flip="none" rotWithShape="1">
            <a:gsLst>
              <a:gs pos="100000">
                <a:srgbClr val="FFFFFF">
                  <a:alpha val="90000"/>
                </a:srgbClr>
              </a:gs>
              <a:gs pos="0">
                <a:srgbClr val="DDE2E3">
                  <a:alpha val="90000"/>
                </a:srgbClr>
              </a:gs>
            </a:gsLst>
            <a:lin ang="13500000" scaled="1"/>
            <a:tileRect/>
          </a:gradFill>
          <a:ln>
            <a:noFill/>
          </a:ln>
          <a:effectLst>
            <a:outerShdw blurRad="3810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42" name="Rectangle: Rounded Corners 41"/>
          <p:cNvSpPr/>
          <p:nvPr/>
        </p:nvSpPr>
        <p:spPr>
          <a:xfrm>
            <a:off x="7997126" y="5094616"/>
            <a:ext cx="3518452" cy="1323843"/>
          </a:xfrm>
          <a:prstGeom prst="roundRect">
            <a:avLst>
              <a:gd name="adj" fmla="val 8527"/>
            </a:avLst>
          </a:prstGeom>
          <a:gradFill flip="none" rotWithShape="1">
            <a:gsLst>
              <a:gs pos="100000">
                <a:srgbClr val="FFFFFF">
                  <a:alpha val="90000"/>
                </a:srgbClr>
              </a:gs>
              <a:gs pos="0">
                <a:srgbClr val="DDE2E3">
                  <a:alpha val="90000"/>
                </a:srgbClr>
              </a:gs>
            </a:gsLst>
            <a:lin ang="13500000" scaled="1"/>
            <a:tileRect/>
          </a:gradFill>
          <a:ln>
            <a:noFill/>
          </a:ln>
          <a:effectLst>
            <a:outerShdw blurRad="381000" dist="38100" dir="2700000" algn="tl" rotWithShape="0">
              <a:prstClr val="black">
                <a:alpha val="40000"/>
              </a:prstClr>
            </a:outerShdw>
          </a:effectLst>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44" name="Graphic 43" descr="Lightbul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9536" y="5504537"/>
            <a:ext cx="504000" cy="504000"/>
          </a:xfrm>
          <a:prstGeom prst="rect">
            <a:avLst/>
          </a:prstGeom>
        </p:spPr>
      </p:pic>
      <p:pic>
        <p:nvPicPr>
          <p:cNvPr id="46" name="Graphic 45" descr="Stopwatc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536" y="4065751"/>
            <a:ext cx="504000" cy="504000"/>
          </a:xfrm>
          <a:prstGeom prst="rect">
            <a:avLst/>
          </a:prstGeom>
        </p:spPr>
      </p:pic>
      <p:pic>
        <p:nvPicPr>
          <p:cNvPr id="48" name="Graphic 47" descr="Hourglas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9536" y="1186357"/>
            <a:ext cx="504000" cy="504000"/>
          </a:xfrm>
          <a:prstGeom prst="rect">
            <a:avLst/>
          </a:prstGeom>
        </p:spPr>
      </p:pic>
      <p:pic>
        <p:nvPicPr>
          <p:cNvPr id="50" name="Graphic 49" descr="Gau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9536" y="2626964"/>
            <a:ext cx="504000" cy="504000"/>
          </a:xfrm>
          <a:prstGeom prst="rect">
            <a:avLst/>
          </a:prstGeom>
        </p:spPr>
      </p:pic>
      <p:grpSp>
        <p:nvGrpSpPr>
          <p:cNvPr id="62" name="Group 61"/>
          <p:cNvGrpSpPr/>
          <p:nvPr/>
        </p:nvGrpSpPr>
        <p:grpSpPr>
          <a:xfrm>
            <a:off x="8563536" y="968493"/>
            <a:ext cx="2952042" cy="943368"/>
            <a:chOff x="8563536" y="874643"/>
            <a:chExt cx="2952042" cy="943368"/>
          </a:xfrm>
        </p:grpSpPr>
        <p:sp>
          <p:nvSpPr>
            <p:cNvPr id="51" name="TextBox 50"/>
            <p:cNvSpPr txBox="1"/>
            <p:nvPr/>
          </p:nvSpPr>
          <p:spPr>
            <a:xfrm>
              <a:off x="8563536" y="874643"/>
              <a:ext cx="2952042" cy="338554"/>
            </a:xfrm>
            <a:prstGeom prst="rect">
              <a:avLst/>
            </a:prstGeom>
            <a:noFill/>
          </p:spPr>
          <p:txBody>
            <a:bodyPr wrap="square" rtlCol="0">
              <a:spAutoFit/>
            </a:bodyPr>
            <a:lstStyle/>
            <a:p>
              <a:r>
                <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CREATIVE VENUS</a:t>
              </a:r>
              <a:endPar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3" name="TextBox 52"/>
            <p:cNvSpPr txBox="1"/>
            <p:nvPr/>
          </p:nvSpPr>
          <p:spPr>
            <a:xfrm>
              <a:off x="8563536" y="1233236"/>
              <a:ext cx="2952042" cy="584775"/>
            </a:xfrm>
            <a:prstGeom prst="rect">
              <a:avLst/>
            </a:prstGeom>
            <a:noFill/>
          </p:spPr>
          <p:txBody>
            <a:bodyPr wrap="square" rtlCol="0">
              <a:spAutoFit/>
            </a:bodyPr>
            <a:lstStyle/>
            <a:p>
              <a:r>
                <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Subscribe to our channel to watch more such videos.</a:t>
              </a:r>
              <a:endPar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61" name="Group 60"/>
          <p:cNvGrpSpPr/>
          <p:nvPr/>
        </p:nvGrpSpPr>
        <p:grpSpPr>
          <a:xfrm>
            <a:off x="8563536" y="2407280"/>
            <a:ext cx="2952042" cy="943368"/>
            <a:chOff x="8563536" y="2340923"/>
            <a:chExt cx="2952042" cy="943368"/>
          </a:xfrm>
        </p:grpSpPr>
        <p:sp>
          <p:nvSpPr>
            <p:cNvPr id="54" name="TextBox 53"/>
            <p:cNvSpPr txBox="1"/>
            <p:nvPr/>
          </p:nvSpPr>
          <p:spPr>
            <a:xfrm>
              <a:off x="8563536" y="2340923"/>
              <a:ext cx="2952042" cy="338554"/>
            </a:xfrm>
            <a:prstGeom prst="rect">
              <a:avLst/>
            </a:prstGeom>
            <a:noFill/>
          </p:spPr>
          <p:txBody>
            <a:bodyPr wrap="square" rtlCol="0">
              <a:spAutoFit/>
            </a:bodyPr>
            <a:lstStyle/>
            <a:p>
              <a:r>
                <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CREATIVE VENUS</a:t>
              </a:r>
              <a:endPar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5" name="TextBox 54"/>
            <p:cNvSpPr txBox="1"/>
            <p:nvPr/>
          </p:nvSpPr>
          <p:spPr>
            <a:xfrm>
              <a:off x="8563536" y="2699516"/>
              <a:ext cx="2952042" cy="584775"/>
            </a:xfrm>
            <a:prstGeom prst="rect">
              <a:avLst/>
            </a:prstGeom>
            <a:noFill/>
          </p:spPr>
          <p:txBody>
            <a:bodyPr wrap="square" rtlCol="0">
              <a:spAutoFit/>
            </a:bodyPr>
            <a:lstStyle/>
            <a:p>
              <a:r>
                <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Subscribe to our channel to watch more such videos.</a:t>
              </a:r>
              <a:endPar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60" name="Group 59"/>
          <p:cNvGrpSpPr/>
          <p:nvPr/>
        </p:nvGrpSpPr>
        <p:grpSpPr>
          <a:xfrm>
            <a:off x="8625946" y="3846067"/>
            <a:ext cx="2952042" cy="943368"/>
            <a:chOff x="8625946" y="3896474"/>
            <a:chExt cx="2952042" cy="943368"/>
          </a:xfrm>
        </p:grpSpPr>
        <p:sp>
          <p:nvSpPr>
            <p:cNvPr id="56" name="TextBox 55"/>
            <p:cNvSpPr txBox="1"/>
            <p:nvPr/>
          </p:nvSpPr>
          <p:spPr>
            <a:xfrm>
              <a:off x="8625946" y="3896474"/>
              <a:ext cx="2952042" cy="338554"/>
            </a:xfrm>
            <a:prstGeom prst="rect">
              <a:avLst/>
            </a:prstGeom>
            <a:noFill/>
          </p:spPr>
          <p:txBody>
            <a:bodyPr wrap="square" rtlCol="0">
              <a:spAutoFit/>
            </a:bodyPr>
            <a:lstStyle/>
            <a:p>
              <a:r>
                <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CREATIVE VENUS</a:t>
              </a:r>
              <a:endPar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7" name="TextBox 56"/>
            <p:cNvSpPr txBox="1"/>
            <p:nvPr/>
          </p:nvSpPr>
          <p:spPr>
            <a:xfrm>
              <a:off x="8625946" y="4255067"/>
              <a:ext cx="2952042" cy="584775"/>
            </a:xfrm>
            <a:prstGeom prst="rect">
              <a:avLst/>
            </a:prstGeom>
            <a:noFill/>
          </p:spPr>
          <p:txBody>
            <a:bodyPr wrap="square" rtlCol="0">
              <a:spAutoFit/>
            </a:bodyPr>
            <a:lstStyle/>
            <a:p>
              <a:r>
                <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Subscribe to our channel to watch more such videos.</a:t>
              </a:r>
              <a:endPar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52" name="Group 51"/>
          <p:cNvGrpSpPr/>
          <p:nvPr/>
        </p:nvGrpSpPr>
        <p:grpSpPr>
          <a:xfrm>
            <a:off x="8625946" y="5284853"/>
            <a:ext cx="2952042" cy="943368"/>
            <a:chOff x="8625946" y="5280795"/>
            <a:chExt cx="2952042" cy="943368"/>
          </a:xfrm>
        </p:grpSpPr>
        <p:sp>
          <p:nvSpPr>
            <p:cNvPr id="58" name="TextBox 57"/>
            <p:cNvSpPr txBox="1"/>
            <p:nvPr/>
          </p:nvSpPr>
          <p:spPr>
            <a:xfrm>
              <a:off x="8625946" y="5280795"/>
              <a:ext cx="2952042" cy="338554"/>
            </a:xfrm>
            <a:prstGeom prst="rect">
              <a:avLst/>
            </a:prstGeom>
            <a:noFill/>
          </p:spPr>
          <p:txBody>
            <a:bodyPr wrap="square" rtlCol="0">
              <a:spAutoFit/>
            </a:bodyPr>
            <a:lstStyle/>
            <a:p>
              <a:r>
                <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CREATIVE VENUS</a:t>
              </a:r>
              <a:endParaRPr lang="en-IN" sz="16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59" name="TextBox 58"/>
            <p:cNvSpPr txBox="1"/>
            <p:nvPr/>
          </p:nvSpPr>
          <p:spPr>
            <a:xfrm>
              <a:off x="8625946" y="5639388"/>
              <a:ext cx="2952042" cy="584775"/>
            </a:xfrm>
            <a:prstGeom prst="rect">
              <a:avLst/>
            </a:prstGeom>
            <a:noFill/>
          </p:spPr>
          <p:txBody>
            <a:bodyPr wrap="square" rtlCol="0">
              <a:spAutoFit/>
            </a:bodyPr>
            <a:lstStyle/>
            <a:p>
              <a:r>
                <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Subscribe to our channel to watch more such videos.</a:t>
              </a:r>
              <a:endParaRPr lang="en-IN" sz="1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65" name="Group 64"/>
          <p:cNvGrpSpPr/>
          <p:nvPr/>
        </p:nvGrpSpPr>
        <p:grpSpPr>
          <a:xfrm>
            <a:off x="2147186" y="2971050"/>
            <a:ext cx="1869238" cy="1057501"/>
            <a:chOff x="8563536" y="874643"/>
            <a:chExt cx="2952042" cy="1057501"/>
          </a:xfrm>
        </p:grpSpPr>
        <p:sp>
          <p:nvSpPr>
            <p:cNvPr id="66" name="TextBox 65"/>
            <p:cNvSpPr txBox="1"/>
            <p:nvPr/>
          </p:nvSpPr>
          <p:spPr>
            <a:xfrm>
              <a:off x="8563536" y="874643"/>
              <a:ext cx="2952042" cy="307777"/>
            </a:xfrm>
            <a:prstGeom prst="rect">
              <a:avLst/>
            </a:prstGeom>
            <a:noFill/>
          </p:spPr>
          <p:txBody>
            <a:bodyPr wrap="square" rtlCol="0">
              <a:spAutoFit/>
            </a:bodyPr>
            <a:lstStyle/>
            <a:p>
              <a:pPr algn="ctr"/>
              <a:r>
                <a:rPr lang="en-IN" sz="14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CREATIVE VENUS</a:t>
              </a:r>
              <a:endParaRPr lang="en-IN" sz="1400"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67" name="TextBox 66"/>
            <p:cNvSpPr txBox="1"/>
            <p:nvPr/>
          </p:nvSpPr>
          <p:spPr>
            <a:xfrm>
              <a:off x="8563536" y="1193480"/>
              <a:ext cx="2952042" cy="738664"/>
            </a:xfrm>
            <a:prstGeom prst="rect">
              <a:avLst/>
            </a:prstGeom>
            <a:noFill/>
          </p:spPr>
          <p:txBody>
            <a:bodyPr wrap="square" rtlCol="0">
              <a:spAutoFit/>
            </a:bodyPr>
            <a:lstStyle/>
            <a:p>
              <a:pPr algn="ctr"/>
              <a:r>
                <a:rPr lang="en-IN" sz="14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Subscribe to our channel to watch more such videos.</a:t>
              </a:r>
              <a:endParaRPr lang="en-IN" sz="14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endParaRPr>
            </a:p>
          </p:txBody>
        </p:sp>
      </p:grpSp>
      <p:pic>
        <p:nvPicPr>
          <p:cNvPr id="68" name="Graphic 67" descr="Network"/>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805" y="3967633"/>
            <a:ext cx="540000" cy="540000"/>
          </a:xfrm>
          <a:prstGeom prst="rect">
            <a:avLst/>
          </a:prstGeom>
        </p:spPr>
      </p:pic>
      <p:sp>
        <p:nvSpPr>
          <p:cNvPr id="69" name="TextBox 68"/>
          <p:cNvSpPr txBox="1"/>
          <p:nvPr/>
        </p:nvSpPr>
        <p:spPr>
          <a:xfrm>
            <a:off x="5825912" y="2209501"/>
            <a:ext cx="410817" cy="369332"/>
          </a:xfrm>
          <a:prstGeom prst="rect">
            <a:avLst/>
          </a:prstGeom>
          <a:noFill/>
        </p:spPr>
        <p:txBody>
          <a:bodyPr wrap="square" rtlCol="0">
            <a:spAutoFit/>
          </a:bodyPr>
          <a:lstStyle/>
          <a:p>
            <a:pPr algn="ctr"/>
            <a:r>
              <a:rPr lang="en-IN" dirty="0">
                <a:solidFill>
                  <a:schemeClr val="bg1"/>
                </a:solidFill>
                <a:latin typeface="Eurostile BQ" pitchFamily="50" charset="0"/>
              </a:rPr>
              <a:t>A</a:t>
            </a:r>
            <a:endParaRPr lang="en-IN" dirty="0">
              <a:solidFill>
                <a:schemeClr val="bg1"/>
              </a:solidFill>
              <a:latin typeface="Eurostile BQ" pitchFamily="50" charset="0"/>
            </a:endParaRPr>
          </a:p>
        </p:txBody>
      </p:sp>
      <p:sp>
        <p:nvSpPr>
          <p:cNvPr id="71" name="TextBox 70"/>
          <p:cNvSpPr txBox="1"/>
          <p:nvPr/>
        </p:nvSpPr>
        <p:spPr>
          <a:xfrm>
            <a:off x="5825911" y="2786384"/>
            <a:ext cx="410817" cy="369332"/>
          </a:xfrm>
          <a:prstGeom prst="rect">
            <a:avLst/>
          </a:prstGeom>
          <a:noFill/>
        </p:spPr>
        <p:txBody>
          <a:bodyPr wrap="square" rtlCol="0">
            <a:spAutoFit/>
          </a:bodyPr>
          <a:lstStyle/>
          <a:p>
            <a:pPr algn="ctr"/>
            <a:r>
              <a:rPr lang="en-IN" dirty="0">
                <a:solidFill>
                  <a:schemeClr val="bg1"/>
                </a:solidFill>
                <a:latin typeface="Eurostile BQ" pitchFamily="50" charset="0"/>
              </a:rPr>
              <a:t>B</a:t>
            </a:r>
            <a:endParaRPr lang="en-IN" dirty="0">
              <a:solidFill>
                <a:schemeClr val="bg1"/>
              </a:solidFill>
              <a:latin typeface="Eurostile BQ" pitchFamily="50" charset="0"/>
            </a:endParaRPr>
          </a:p>
        </p:txBody>
      </p:sp>
      <p:sp>
        <p:nvSpPr>
          <p:cNvPr id="72" name="TextBox 71"/>
          <p:cNvSpPr txBox="1"/>
          <p:nvPr/>
        </p:nvSpPr>
        <p:spPr>
          <a:xfrm>
            <a:off x="5825910" y="3413690"/>
            <a:ext cx="410817" cy="369332"/>
          </a:xfrm>
          <a:prstGeom prst="rect">
            <a:avLst/>
          </a:prstGeom>
          <a:noFill/>
        </p:spPr>
        <p:txBody>
          <a:bodyPr wrap="square" rtlCol="0">
            <a:spAutoFit/>
          </a:bodyPr>
          <a:lstStyle/>
          <a:p>
            <a:pPr algn="ctr"/>
            <a:r>
              <a:rPr lang="en-IN" dirty="0">
                <a:solidFill>
                  <a:schemeClr val="bg1"/>
                </a:solidFill>
                <a:latin typeface="Eurostile BQ" pitchFamily="50" charset="0"/>
              </a:rPr>
              <a:t>C</a:t>
            </a:r>
            <a:endParaRPr lang="en-IN" dirty="0">
              <a:solidFill>
                <a:schemeClr val="bg1"/>
              </a:solidFill>
              <a:latin typeface="Eurostile BQ" pitchFamily="50" charset="0"/>
            </a:endParaRPr>
          </a:p>
        </p:txBody>
      </p:sp>
      <p:sp>
        <p:nvSpPr>
          <p:cNvPr id="73" name="TextBox 72"/>
          <p:cNvSpPr txBox="1"/>
          <p:nvPr/>
        </p:nvSpPr>
        <p:spPr>
          <a:xfrm>
            <a:off x="5825909" y="3976858"/>
            <a:ext cx="410817" cy="369332"/>
          </a:xfrm>
          <a:prstGeom prst="rect">
            <a:avLst/>
          </a:prstGeom>
          <a:noFill/>
        </p:spPr>
        <p:txBody>
          <a:bodyPr wrap="square" rtlCol="0">
            <a:spAutoFit/>
          </a:bodyPr>
          <a:lstStyle/>
          <a:p>
            <a:pPr algn="ctr"/>
            <a:r>
              <a:rPr lang="en-IN" dirty="0">
                <a:solidFill>
                  <a:schemeClr val="bg1"/>
                </a:solidFill>
                <a:latin typeface="Eurostile BQ" pitchFamily="50" charset="0"/>
              </a:rPr>
              <a:t>D</a:t>
            </a:r>
            <a:endParaRPr lang="en-IN" dirty="0">
              <a:solidFill>
                <a:schemeClr val="bg1"/>
              </a:solidFill>
              <a:latin typeface="Eurostile BQ" pitchFamily="50" charset="0"/>
            </a:endParaRPr>
          </a:p>
        </p:txBody>
      </p:sp>
      <p:cxnSp>
        <p:nvCxnSpPr>
          <p:cNvPr id="74" name="Connector: Elbow 73"/>
          <p:cNvCxnSpPr>
            <a:stCxn id="32" idx="5"/>
            <a:endCxn id="38" idx="1"/>
          </p:cNvCxnSpPr>
          <p:nvPr/>
        </p:nvCxnSpPr>
        <p:spPr>
          <a:xfrm flipV="1">
            <a:off x="6333019" y="1440178"/>
            <a:ext cx="1664107" cy="1105422"/>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Connector: Elbow 75"/>
          <p:cNvCxnSpPr>
            <a:stCxn id="33" idx="5"/>
            <a:endCxn id="40" idx="1"/>
          </p:cNvCxnSpPr>
          <p:nvPr/>
        </p:nvCxnSpPr>
        <p:spPr>
          <a:xfrm flipV="1">
            <a:off x="6327412" y="2878965"/>
            <a:ext cx="1669714" cy="258983"/>
          </a:xfrm>
          <a:prstGeom prst="bentConnector3">
            <a:avLst>
              <a:gd name="adj1" fmla="val 58080"/>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Connector: Elbow 78"/>
          <p:cNvCxnSpPr>
            <a:stCxn id="35" idx="5"/>
            <a:endCxn id="41" idx="1"/>
          </p:cNvCxnSpPr>
          <p:nvPr/>
        </p:nvCxnSpPr>
        <p:spPr>
          <a:xfrm>
            <a:off x="6327412" y="3727980"/>
            <a:ext cx="1669714" cy="589772"/>
          </a:xfrm>
          <a:prstGeom prst="bentConnector3">
            <a:avLst>
              <a:gd name="adj1" fmla="val 58978"/>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Connector: Elbow 84"/>
          <p:cNvCxnSpPr>
            <a:stCxn id="36" idx="6"/>
            <a:endCxn id="42" idx="1"/>
          </p:cNvCxnSpPr>
          <p:nvPr/>
        </p:nvCxnSpPr>
        <p:spPr>
          <a:xfrm>
            <a:off x="6327412" y="4318012"/>
            <a:ext cx="1669714" cy="143852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2390414" y="1106788"/>
            <a:ext cx="2502428" cy="4563251"/>
            <a:chOff x="2390414" y="1106788"/>
            <a:chExt cx="2502428" cy="4563251"/>
          </a:xfrm>
          <a:effectLst>
            <a:reflection blurRad="63500" stA="47000" endPos="16000" dir="5400000" sy="-100000" algn="bl" rotWithShape="0"/>
          </a:effectLst>
        </p:grpSpPr>
        <p:grpSp>
          <p:nvGrpSpPr>
            <p:cNvPr id="21" name="Group 20"/>
            <p:cNvGrpSpPr/>
            <p:nvPr/>
          </p:nvGrpSpPr>
          <p:grpSpPr>
            <a:xfrm>
              <a:off x="2390414" y="1106788"/>
              <a:ext cx="2502428" cy="4563251"/>
              <a:chOff x="4235256" y="618916"/>
              <a:chExt cx="3060000" cy="5580000"/>
            </a:xfrm>
            <a:effectLst>
              <a:outerShdw blurRad="381000" dist="38100" dir="2700000" sx="102000" sy="102000" algn="tl" rotWithShape="0">
                <a:schemeClr val="tx1">
                  <a:lumMod val="75000"/>
                  <a:lumOff val="25000"/>
                  <a:alpha val="40000"/>
                </a:schemeClr>
              </a:outerShdw>
            </a:effectLst>
          </p:grpSpPr>
          <p:sp>
            <p:nvSpPr>
              <p:cNvPr id="14" name="Rectangle: Rounded Corners 13"/>
              <p:cNvSpPr/>
              <p:nvPr/>
            </p:nvSpPr>
            <p:spPr>
              <a:xfrm>
                <a:off x="4235256" y="618916"/>
                <a:ext cx="3060000" cy="5580000"/>
              </a:xfrm>
              <a:prstGeom prst="roundRect">
                <a:avLst>
                  <a:gd name="adj" fmla="val 50000"/>
                </a:avLst>
              </a:prstGeom>
              <a:gradFill flip="none" rotWithShape="1">
                <a:gsLst>
                  <a:gs pos="0">
                    <a:schemeClr val="bg2">
                      <a:lumMod val="90000"/>
                    </a:schemeClr>
                  </a:gs>
                  <a:gs pos="52000">
                    <a:schemeClr val="accent3">
                      <a:lumMod val="0"/>
                      <a:lumOff val="10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p:cNvGrpSpPr/>
              <p:nvPr/>
            </p:nvGrpSpPr>
            <p:grpSpPr>
              <a:xfrm>
                <a:off x="4325256" y="708916"/>
                <a:ext cx="2880000" cy="5400000"/>
                <a:chOff x="4325256" y="708916"/>
                <a:chExt cx="2880000" cy="5400000"/>
              </a:xfrm>
            </p:grpSpPr>
            <p:sp>
              <p:nvSpPr>
                <p:cNvPr id="13" name="Rectangle: Rounded Corners 12"/>
                <p:cNvSpPr/>
                <p:nvPr/>
              </p:nvSpPr>
              <p:spPr>
                <a:xfrm>
                  <a:off x="4325256" y="708916"/>
                  <a:ext cx="2880000" cy="5400000"/>
                </a:xfrm>
                <a:prstGeom prst="roundRect">
                  <a:avLst>
                    <a:gd name="adj" fmla="val 50000"/>
                  </a:avLst>
                </a:prstGeom>
                <a:gradFill>
                  <a:gsLst>
                    <a:gs pos="0">
                      <a:srgbClr val="F3532B"/>
                    </a:gs>
                    <a:gs pos="31000">
                      <a:schemeClr val="bg1"/>
                    </a:gs>
                    <a:gs pos="83000">
                      <a:srgbClr val="025C6E"/>
                    </a:gs>
                    <a:gs pos="49000">
                      <a:srgbClr val="25D9F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Shape 18"/>
                <p:cNvSpPr/>
                <p:nvPr/>
              </p:nvSpPr>
              <p:spPr>
                <a:xfrm>
                  <a:off x="4325256" y="708916"/>
                  <a:ext cx="2025140" cy="1921083"/>
                </a:xfrm>
                <a:custGeom>
                  <a:avLst/>
                  <a:gdLst>
                    <a:gd name="connsiteX0" fmla="*/ 1440000 w 2025140"/>
                    <a:gd name="connsiteY0" fmla="*/ 0 h 1921083"/>
                    <a:gd name="connsiteX1" fmla="*/ 2000513 w 2025140"/>
                    <a:gd name="connsiteY1" fmla="*/ 113162 h 1921083"/>
                    <a:gd name="connsiteX2" fmla="*/ 2025140 w 2025140"/>
                    <a:gd name="connsiteY2" fmla="*/ 125026 h 1921083"/>
                    <a:gd name="connsiteX3" fmla="*/ 1557771 w 2025140"/>
                    <a:gd name="connsiteY3" fmla="*/ 1921083 h 1921083"/>
                    <a:gd name="connsiteX4" fmla="*/ 0 w 2025140"/>
                    <a:gd name="connsiteY4" fmla="*/ 1921083 h 1921083"/>
                    <a:gd name="connsiteX5" fmla="*/ 0 w 2025140"/>
                    <a:gd name="connsiteY5" fmla="*/ 1440000 h 1921083"/>
                    <a:gd name="connsiteX6" fmla="*/ 1440000 w 2025140"/>
                    <a:gd name="connsiteY6" fmla="*/ 0 h 192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140" h="1921083">
                      <a:moveTo>
                        <a:pt x="1440000" y="0"/>
                      </a:moveTo>
                      <a:cubicBezTo>
                        <a:pt x="1638823" y="0"/>
                        <a:pt x="1828234" y="40295"/>
                        <a:pt x="2000513" y="113162"/>
                      </a:cubicBezTo>
                      <a:lnTo>
                        <a:pt x="2025140" y="125026"/>
                      </a:lnTo>
                      <a:lnTo>
                        <a:pt x="1557771" y="1921083"/>
                      </a:lnTo>
                      <a:lnTo>
                        <a:pt x="0" y="1921083"/>
                      </a:lnTo>
                      <a:lnTo>
                        <a:pt x="0" y="1440000"/>
                      </a:lnTo>
                      <a:cubicBezTo>
                        <a:pt x="0" y="644710"/>
                        <a:pt x="644710" y="0"/>
                        <a:pt x="1440000" y="0"/>
                      </a:cubicBezTo>
                      <a:close/>
                    </a:path>
                  </a:pathLst>
                </a:custGeom>
                <a:gradFill>
                  <a:gsLst>
                    <a:gs pos="0">
                      <a:schemeClr val="bg1">
                        <a:alpha val="0"/>
                      </a:schemeClr>
                    </a:gs>
                    <a:gs pos="100000">
                      <a:schemeClr val="bg1">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2" name="TextBox 31"/>
            <p:cNvSpPr txBox="1"/>
            <p:nvPr/>
          </p:nvSpPr>
          <p:spPr>
            <a:xfrm>
              <a:off x="2677840" y="2044382"/>
              <a:ext cx="1876926" cy="276999"/>
            </a:xfrm>
            <a:prstGeom prst="rect">
              <a:avLst/>
            </a:prstGeom>
            <a:noFill/>
          </p:spPr>
          <p:txBody>
            <a:bodyPr wrap="square" rtlCol="0">
              <a:spAutoFit/>
            </a:bodyPr>
            <a:lstStyle/>
            <a:p>
              <a:pPr algn="ctr"/>
              <a:r>
                <a:rPr lang="en-IN" sz="1200" dirty="0">
                  <a:solidFill>
                    <a:schemeClr val="bg1"/>
                  </a:solidFill>
                  <a:latin typeface="Eurostile BQ" pitchFamily="50" charset="0"/>
                </a:rPr>
                <a:t>PLAN A</a:t>
              </a:r>
              <a:endParaRPr lang="en-IN" sz="1200" dirty="0">
                <a:solidFill>
                  <a:schemeClr val="bg1"/>
                </a:solidFill>
                <a:latin typeface="Eurostile BQ" pitchFamily="50" charset="0"/>
              </a:endParaRPr>
            </a:p>
          </p:txBody>
        </p:sp>
        <p:sp>
          <p:nvSpPr>
            <p:cNvPr id="33" name="TextBox 32"/>
            <p:cNvSpPr txBox="1"/>
            <p:nvPr/>
          </p:nvSpPr>
          <p:spPr>
            <a:xfrm>
              <a:off x="2677840" y="2394982"/>
              <a:ext cx="1876926" cy="261610"/>
            </a:xfrm>
            <a:prstGeom prst="rect">
              <a:avLst/>
            </a:prstGeom>
            <a:noFill/>
          </p:spPr>
          <p:txBody>
            <a:bodyPr wrap="square" rtlCol="0">
              <a:spAutoFit/>
            </a:bodyPr>
            <a:lstStyle/>
            <a:p>
              <a:pPr algn="ctr"/>
              <a:r>
                <a:rPr lang="en-IN" sz="11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1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p:cNvSpPr txBox="1"/>
            <p:nvPr/>
          </p:nvSpPr>
          <p:spPr>
            <a:xfrm>
              <a:off x="2438691" y="2730193"/>
              <a:ext cx="2355225" cy="584775"/>
            </a:xfrm>
            <a:prstGeom prst="rect">
              <a:avLst/>
            </a:prstGeom>
            <a:noFill/>
          </p:spPr>
          <p:txBody>
            <a:bodyPr wrap="square" rtlCol="0">
              <a:spAutoFit/>
            </a:bodyPr>
            <a:lstStyle/>
            <a:p>
              <a:pPr algn="ctr"/>
              <a:r>
                <a:rPr lang="en-IN" sz="8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ADD YOUR TEXT HERE. SUBSCRIBE TO OUR CHANNEL TO WATCH MORE SUCH VIDEOS.</a:t>
              </a:r>
              <a:endParaRPr lang="en-IN" sz="8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2" name="Graphic 41" descr="Crawl"/>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25628" y="4864772"/>
              <a:ext cx="432000" cy="432000"/>
            </a:xfrm>
            <a:prstGeom prst="rect">
              <a:avLst/>
            </a:prstGeom>
          </p:spPr>
        </p:pic>
      </p:grpSp>
      <p:grpSp>
        <p:nvGrpSpPr>
          <p:cNvPr id="47" name="Group 46"/>
          <p:cNvGrpSpPr/>
          <p:nvPr/>
        </p:nvGrpSpPr>
        <p:grpSpPr>
          <a:xfrm>
            <a:off x="7692797" y="1572292"/>
            <a:ext cx="1988096" cy="3625350"/>
            <a:chOff x="7692797" y="1572292"/>
            <a:chExt cx="1988096" cy="3625350"/>
          </a:xfrm>
          <a:effectLst>
            <a:reflection blurRad="63500" stA="47000" endPos="16000" dir="5400000" sy="-100000" algn="bl" rotWithShape="0"/>
          </a:effectLst>
        </p:grpSpPr>
        <p:grpSp>
          <p:nvGrpSpPr>
            <p:cNvPr id="27" name="Group 26"/>
            <p:cNvGrpSpPr/>
            <p:nvPr/>
          </p:nvGrpSpPr>
          <p:grpSpPr>
            <a:xfrm>
              <a:off x="7692797" y="1572292"/>
              <a:ext cx="1988096" cy="3625350"/>
              <a:chOff x="4235256" y="618916"/>
              <a:chExt cx="3060000" cy="5580000"/>
            </a:xfrm>
            <a:effectLst>
              <a:outerShdw blurRad="381000" dist="38100" dir="2700000" sx="102000" sy="102000" algn="tl" rotWithShape="0">
                <a:schemeClr val="tx1">
                  <a:lumMod val="75000"/>
                  <a:lumOff val="25000"/>
                  <a:alpha val="40000"/>
                </a:schemeClr>
              </a:outerShdw>
            </a:effectLst>
          </p:grpSpPr>
          <p:sp>
            <p:nvSpPr>
              <p:cNvPr id="28" name="Rectangle: Rounded Corners 27"/>
              <p:cNvSpPr/>
              <p:nvPr/>
            </p:nvSpPr>
            <p:spPr>
              <a:xfrm>
                <a:off x="4235256" y="618916"/>
                <a:ext cx="3060000" cy="5580000"/>
              </a:xfrm>
              <a:prstGeom prst="roundRect">
                <a:avLst>
                  <a:gd name="adj" fmla="val 50000"/>
                </a:avLst>
              </a:prstGeom>
              <a:gradFill flip="none" rotWithShape="1">
                <a:gsLst>
                  <a:gs pos="0">
                    <a:schemeClr val="bg2">
                      <a:lumMod val="90000"/>
                    </a:schemeClr>
                  </a:gs>
                  <a:gs pos="52000">
                    <a:schemeClr val="accent3">
                      <a:lumMod val="0"/>
                      <a:lumOff val="10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p:cNvGrpSpPr/>
              <p:nvPr/>
            </p:nvGrpSpPr>
            <p:grpSpPr>
              <a:xfrm>
                <a:off x="4325256" y="708916"/>
                <a:ext cx="2880000" cy="5400000"/>
                <a:chOff x="4325256" y="708916"/>
                <a:chExt cx="2880000" cy="5400000"/>
              </a:xfrm>
            </p:grpSpPr>
            <p:sp>
              <p:nvSpPr>
                <p:cNvPr id="30" name="Rectangle: Rounded Corners 29"/>
                <p:cNvSpPr/>
                <p:nvPr/>
              </p:nvSpPr>
              <p:spPr>
                <a:xfrm>
                  <a:off x="4325256" y="708916"/>
                  <a:ext cx="2880000" cy="5400000"/>
                </a:xfrm>
                <a:prstGeom prst="roundRect">
                  <a:avLst>
                    <a:gd name="adj" fmla="val 50000"/>
                  </a:avLst>
                </a:prstGeom>
                <a:gradFill>
                  <a:gsLst>
                    <a:gs pos="0">
                      <a:srgbClr val="F3532B"/>
                    </a:gs>
                    <a:gs pos="31000">
                      <a:schemeClr val="bg1"/>
                    </a:gs>
                    <a:gs pos="83000">
                      <a:srgbClr val="025C6E"/>
                    </a:gs>
                    <a:gs pos="49000">
                      <a:srgbClr val="25D9F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p:cNvSpPr/>
                <p:nvPr/>
              </p:nvSpPr>
              <p:spPr>
                <a:xfrm>
                  <a:off x="4325256" y="708916"/>
                  <a:ext cx="2025140" cy="1921083"/>
                </a:xfrm>
                <a:custGeom>
                  <a:avLst/>
                  <a:gdLst>
                    <a:gd name="connsiteX0" fmla="*/ 1440000 w 2025140"/>
                    <a:gd name="connsiteY0" fmla="*/ 0 h 1921083"/>
                    <a:gd name="connsiteX1" fmla="*/ 2000513 w 2025140"/>
                    <a:gd name="connsiteY1" fmla="*/ 113162 h 1921083"/>
                    <a:gd name="connsiteX2" fmla="*/ 2025140 w 2025140"/>
                    <a:gd name="connsiteY2" fmla="*/ 125026 h 1921083"/>
                    <a:gd name="connsiteX3" fmla="*/ 1557771 w 2025140"/>
                    <a:gd name="connsiteY3" fmla="*/ 1921083 h 1921083"/>
                    <a:gd name="connsiteX4" fmla="*/ 0 w 2025140"/>
                    <a:gd name="connsiteY4" fmla="*/ 1921083 h 1921083"/>
                    <a:gd name="connsiteX5" fmla="*/ 0 w 2025140"/>
                    <a:gd name="connsiteY5" fmla="*/ 1440000 h 1921083"/>
                    <a:gd name="connsiteX6" fmla="*/ 1440000 w 2025140"/>
                    <a:gd name="connsiteY6" fmla="*/ 0 h 192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140" h="1921083">
                      <a:moveTo>
                        <a:pt x="1440000" y="0"/>
                      </a:moveTo>
                      <a:cubicBezTo>
                        <a:pt x="1638823" y="0"/>
                        <a:pt x="1828234" y="40295"/>
                        <a:pt x="2000513" y="113162"/>
                      </a:cubicBezTo>
                      <a:lnTo>
                        <a:pt x="2025140" y="125026"/>
                      </a:lnTo>
                      <a:lnTo>
                        <a:pt x="1557771" y="1921083"/>
                      </a:lnTo>
                      <a:lnTo>
                        <a:pt x="0" y="1921083"/>
                      </a:lnTo>
                      <a:lnTo>
                        <a:pt x="0" y="1440000"/>
                      </a:lnTo>
                      <a:cubicBezTo>
                        <a:pt x="0" y="644710"/>
                        <a:pt x="644710" y="0"/>
                        <a:pt x="1440000" y="0"/>
                      </a:cubicBezTo>
                      <a:close/>
                    </a:path>
                  </a:pathLst>
                </a:custGeom>
                <a:gradFill>
                  <a:gsLst>
                    <a:gs pos="0">
                      <a:schemeClr val="bg1">
                        <a:alpha val="0"/>
                      </a:schemeClr>
                    </a:gs>
                    <a:gs pos="100000">
                      <a:schemeClr val="bg1">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8" name="TextBox 37"/>
            <p:cNvSpPr txBox="1"/>
            <p:nvPr/>
          </p:nvSpPr>
          <p:spPr>
            <a:xfrm>
              <a:off x="7746406" y="2464462"/>
              <a:ext cx="1876926" cy="253916"/>
            </a:xfrm>
            <a:prstGeom prst="rect">
              <a:avLst/>
            </a:prstGeom>
            <a:noFill/>
          </p:spPr>
          <p:txBody>
            <a:bodyPr wrap="square" rtlCol="0">
              <a:spAutoFit/>
            </a:bodyPr>
            <a:lstStyle/>
            <a:p>
              <a:pPr algn="ctr"/>
              <a:r>
                <a:rPr lang="en-IN" sz="1000" dirty="0">
                  <a:solidFill>
                    <a:schemeClr val="bg1"/>
                  </a:solidFill>
                  <a:latin typeface="Eurostile BQ" pitchFamily="50" charset="0"/>
                </a:rPr>
                <a:t>PLAN C</a:t>
              </a:r>
              <a:endParaRPr lang="en-IN" sz="1000" dirty="0">
                <a:solidFill>
                  <a:schemeClr val="bg1"/>
                </a:solidFill>
                <a:latin typeface="Eurostile BQ" pitchFamily="50" charset="0"/>
              </a:endParaRPr>
            </a:p>
          </p:txBody>
        </p:sp>
        <p:sp>
          <p:nvSpPr>
            <p:cNvPr id="39" name="TextBox 38"/>
            <p:cNvSpPr txBox="1"/>
            <p:nvPr/>
          </p:nvSpPr>
          <p:spPr>
            <a:xfrm>
              <a:off x="7746406" y="2815062"/>
              <a:ext cx="1876926" cy="230832"/>
            </a:xfrm>
            <a:prstGeom prst="rect">
              <a:avLst/>
            </a:prstGeom>
            <a:noFill/>
          </p:spPr>
          <p:txBody>
            <a:bodyPr wrap="square" rtlCol="0">
              <a:spAutoFit/>
            </a:bodyPr>
            <a:lstStyle/>
            <a:p>
              <a:pPr algn="ctr"/>
              <a:r>
                <a:rPr lang="en-IN" sz="9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9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0" name="TextBox 39"/>
            <p:cNvSpPr txBox="1"/>
            <p:nvPr/>
          </p:nvSpPr>
          <p:spPr>
            <a:xfrm>
              <a:off x="7770925" y="3150272"/>
              <a:ext cx="1827888" cy="400110"/>
            </a:xfrm>
            <a:prstGeom prst="rect">
              <a:avLst/>
            </a:prstGeom>
            <a:noFill/>
          </p:spPr>
          <p:txBody>
            <a:bodyPr wrap="square" rtlCol="0">
              <a:spAutoFit/>
            </a:bodyPr>
            <a:lstStyle/>
            <a:p>
              <a:pPr algn="ctr"/>
              <a:r>
                <a:rPr lang="en-IN" sz="5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ADD YOUR TEXT HERE. SUBSCRIBE TO OUR CHANNEL TO WATCH MORE SUCH VIDEOS.</a:t>
              </a:r>
              <a:endParaRPr lang="en-IN" sz="5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4" name="Graphic 43" descr="Ru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4869" y="4459271"/>
              <a:ext cx="360000" cy="360000"/>
            </a:xfrm>
            <a:prstGeom prst="rect">
              <a:avLst/>
            </a:prstGeom>
          </p:spPr>
        </p:pic>
      </p:grpSp>
      <p:grpSp>
        <p:nvGrpSpPr>
          <p:cNvPr id="48" name="Group 47"/>
          <p:cNvGrpSpPr/>
          <p:nvPr/>
        </p:nvGrpSpPr>
        <p:grpSpPr>
          <a:xfrm>
            <a:off x="5173720" y="1347702"/>
            <a:ext cx="2238199" cy="4081421"/>
            <a:chOff x="5173720" y="1347702"/>
            <a:chExt cx="2238199" cy="4081421"/>
          </a:xfrm>
          <a:effectLst>
            <a:reflection blurRad="63500" stA="47000" endPos="16000" dir="5400000" sy="-100000" algn="bl" rotWithShape="0"/>
          </a:effectLst>
        </p:grpSpPr>
        <p:grpSp>
          <p:nvGrpSpPr>
            <p:cNvPr id="22" name="Group 21"/>
            <p:cNvGrpSpPr/>
            <p:nvPr/>
          </p:nvGrpSpPr>
          <p:grpSpPr>
            <a:xfrm>
              <a:off x="5173720" y="1347702"/>
              <a:ext cx="2238199" cy="4081421"/>
              <a:chOff x="4235256" y="618916"/>
              <a:chExt cx="3060000" cy="5580000"/>
            </a:xfrm>
            <a:effectLst>
              <a:outerShdw blurRad="381000" dist="38100" dir="2700000" sx="102000" sy="102000" algn="tl" rotWithShape="0">
                <a:schemeClr val="tx1">
                  <a:lumMod val="75000"/>
                  <a:lumOff val="25000"/>
                  <a:alpha val="40000"/>
                </a:schemeClr>
              </a:outerShdw>
            </a:effectLst>
          </p:grpSpPr>
          <p:sp>
            <p:nvSpPr>
              <p:cNvPr id="23" name="Rectangle: Rounded Corners 22"/>
              <p:cNvSpPr/>
              <p:nvPr/>
            </p:nvSpPr>
            <p:spPr>
              <a:xfrm>
                <a:off x="4235256" y="618916"/>
                <a:ext cx="3060000" cy="5580000"/>
              </a:xfrm>
              <a:prstGeom prst="roundRect">
                <a:avLst>
                  <a:gd name="adj" fmla="val 50000"/>
                </a:avLst>
              </a:prstGeom>
              <a:gradFill flip="none" rotWithShape="1">
                <a:gsLst>
                  <a:gs pos="0">
                    <a:schemeClr val="bg2">
                      <a:lumMod val="90000"/>
                    </a:schemeClr>
                  </a:gs>
                  <a:gs pos="52000">
                    <a:schemeClr val="accent3">
                      <a:lumMod val="0"/>
                      <a:lumOff val="100000"/>
                    </a:schemeClr>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p:cNvGrpSpPr/>
              <p:nvPr/>
            </p:nvGrpSpPr>
            <p:grpSpPr>
              <a:xfrm>
                <a:off x="4325256" y="708916"/>
                <a:ext cx="2880000" cy="5400000"/>
                <a:chOff x="4325256" y="708916"/>
                <a:chExt cx="2880000" cy="5400000"/>
              </a:xfrm>
            </p:grpSpPr>
            <p:sp>
              <p:nvSpPr>
                <p:cNvPr id="25" name="Rectangle: Rounded Corners 24"/>
                <p:cNvSpPr/>
                <p:nvPr/>
              </p:nvSpPr>
              <p:spPr>
                <a:xfrm>
                  <a:off x="4325256" y="708916"/>
                  <a:ext cx="2880000" cy="5400000"/>
                </a:xfrm>
                <a:prstGeom prst="roundRect">
                  <a:avLst>
                    <a:gd name="adj" fmla="val 50000"/>
                  </a:avLst>
                </a:prstGeom>
                <a:gradFill>
                  <a:gsLst>
                    <a:gs pos="0">
                      <a:srgbClr val="F3532B"/>
                    </a:gs>
                    <a:gs pos="31000">
                      <a:schemeClr val="bg1"/>
                    </a:gs>
                    <a:gs pos="83000">
                      <a:srgbClr val="025C6E"/>
                    </a:gs>
                    <a:gs pos="49000">
                      <a:srgbClr val="25D9FA"/>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reeform: Shape 25"/>
                <p:cNvSpPr/>
                <p:nvPr/>
              </p:nvSpPr>
              <p:spPr>
                <a:xfrm>
                  <a:off x="4325256" y="708916"/>
                  <a:ext cx="2025140" cy="1921083"/>
                </a:xfrm>
                <a:custGeom>
                  <a:avLst/>
                  <a:gdLst>
                    <a:gd name="connsiteX0" fmla="*/ 1440000 w 2025140"/>
                    <a:gd name="connsiteY0" fmla="*/ 0 h 1921083"/>
                    <a:gd name="connsiteX1" fmla="*/ 2000513 w 2025140"/>
                    <a:gd name="connsiteY1" fmla="*/ 113162 h 1921083"/>
                    <a:gd name="connsiteX2" fmla="*/ 2025140 w 2025140"/>
                    <a:gd name="connsiteY2" fmla="*/ 125026 h 1921083"/>
                    <a:gd name="connsiteX3" fmla="*/ 1557771 w 2025140"/>
                    <a:gd name="connsiteY3" fmla="*/ 1921083 h 1921083"/>
                    <a:gd name="connsiteX4" fmla="*/ 0 w 2025140"/>
                    <a:gd name="connsiteY4" fmla="*/ 1921083 h 1921083"/>
                    <a:gd name="connsiteX5" fmla="*/ 0 w 2025140"/>
                    <a:gd name="connsiteY5" fmla="*/ 1440000 h 1921083"/>
                    <a:gd name="connsiteX6" fmla="*/ 1440000 w 2025140"/>
                    <a:gd name="connsiteY6" fmla="*/ 0 h 1921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140" h="1921083">
                      <a:moveTo>
                        <a:pt x="1440000" y="0"/>
                      </a:moveTo>
                      <a:cubicBezTo>
                        <a:pt x="1638823" y="0"/>
                        <a:pt x="1828234" y="40295"/>
                        <a:pt x="2000513" y="113162"/>
                      </a:cubicBezTo>
                      <a:lnTo>
                        <a:pt x="2025140" y="125026"/>
                      </a:lnTo>
                      <a:lnTo>
                        <a:pt x="1557771" y="1921083"/>
                      </a:lnTo>
                      <a:lnTo>
                        <a:pt x="0" y="1921083"/>
                      </a:lnTo>
                      <a:lnTo>
                        <a:pt x="0" y="1440000"/>
                      </a:lnTo>
                      <a:cubicBezTo>
                        <a:pt x="0" y="644710"/>
                        <a:pt x="644710" y="0"/>
                        <a:pt x="1440000" y="0"/>
                      </a:cubicBezTo>
                      <a:close/>
                    </a:path>
                  </a:pathLst>
                </a:custGeom>
                <a:gradFill>
                  <a:gsLst>
                    <a:gs pos="0">
                      <a:schemeClr val="bg1">
                        <a:alpha val="0"/>
                      </a:schemeClr>
                    </a:gs>
                    <a:gs pos="100000">
                      <a:schemeClr val="bg1">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Box 34"/>
            <p:cNvSpPr txBox="1"/>
            <p:nvPr/>
          </p:nvSpPr>
          <p:spPr>
            <a:xfrm>
              <a:off x="5358672" y="2337504"/>
              <a:ext cx="1876926" cy="253916"/>
            </a:xfrm>
            <a:prstGeom prst="rect">
              <a:avLst/>
            </a:prstGeom>
            <a:noFill/>
          </p:spPr>
          <p:txBody>
            <a:bodyPr wrap="square" rtlCol="0">
              <a:spAutoFit/>
            </a:bodyPr>
            <a:lstStyle/>
            <a:p>
              <a:pPr algn="ctr"/>
              <a:r>
                <a:rPr lang="en-IN" sz="1050" dirty="0">
                  <a:solidFill>
                    <a:schemeClr val="bg1"/>
                  </a:solidFill>
                  <a:latin typeface="Eurostile BQ" pitchFamily="50" charset="0"/>
                </a:rPr>
                <a:t>PLAN B</a:t>
              </a:r>
              <a:endParaRPr lang="en-IN" sz="1050" dirty="0">
                <a:solidFill>
                  <a:schemeClr val="bg1"/>
                </a:solidFill>
                <a:latin typeface="Eurostile BQ" pitchFamily="50" charset="0"/>
              </a:endParaRPr>
            </a:p>
          </p:txBody>
        </p:sp>
        <p:sp>
          <p:nvSpPr>
            <p:cNvPr id="36" name="TextBox 35"/>
            <p:cNvSpPr txBox="1"/>
            <p:nvPr/>
          </p:nvSpPr>
          <p:spPr>
            <a:xfrm>
              <a:off x="5358672" y="2688104"/>
              <a:ext cx="1876926" cy="246221"/>
            </a:xfrm>
            <a:prstGeom prst="rect">
              <a:avLst/>
            </a:prstGeom>
            <a:noFill/>
          </p:spPr>
          <p:txBody>
            <a:bodyPr wrap="square" rtlCol="0">
              <a:spAutoFit/>
            </a:bodyPr>
            <a:lstStyle/>
            <a:p>
              <a:pPr algn="ctr"/>
              <a:r>
                <a:rPr lang="en-IN" sz="10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CREATIVE VENUS</a:t>
              </a:r>
              <a:endParaRPr lang="en-IN" sz="1000" b="1"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p:cNvSpPr txBox="1"/>
            <p:nvPr/>
          </p:nvSpPr>
          <p:spPr>
            <a:xfrm>
              <a:off x="5287675" y="3023314"/>
              <a:ext cx="2018920" cy="461665"/>
            </a:xfrm>
            <a:prstGeom prst="rect">
              <a:avLst/>
            </a:prstGeom>
            <a:noFill/>
          </p:spPr>
          <p:txBody>
            <a:bodyPr wrap="square" rtlCol="0">
              <a:spAutoFit/>
            </a:bodyPr>
            <a:lstStyle/>
            <a:p>
              <a:pPr algn="ctr"/>
              <a:r>
                <a:rPr lang="en-IN" sz="600" spc="300" dirty="0">
                  <a:solidFill>
                    <a:schemeClr val="bg1"/>
                  </a:solidFill>
                  <a:latin typeface="Open Sans" panose="020B0606030504020204" pitchFamily="34" charset="0"/>
                  <a:ea typeface="Open Sans" panose="020B0606030504020204" pitchFamily="34" charset="0"/>
                  <a:cs typeface="Open Sans" panose="020B0606030504020204" pitchFamily="34" charset="0"/>
                </a:rPr>
                <a:t>ADD YOUR TEXT HERE. SUBSCRIBE TO OUR CHANNEL TO WATCH MORE SUCH VIDEOS.</a:t>
              </a:r>
              <a:endParaRPr lang="en-IN" sz="600" spc="3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6" name="Graphic 45" descr="Wal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819" y="4621271"/>
              <a:ext cx="396000" cy="396000"/>
            </a:xfrm>
            <a:prstGeom prst="rect">
              <a:avLst/>
            </a:prstGeom>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p:nvPr/>
        </p:nvSpPr>
        <p:spPr>
          <a:xfrm flipH="1" flipV="1">
            <a:off x="828675" y="0"/>
            <a:ext cx="11363324" cy="6858000"/>
          </a:xfrm>
          <a:custGeom>
            <a:avLst/>
            <a:gdLst>
              <a:gd name="connsiteX0" fmla="*/ 0 w 5400675"/>
              <a:gd name="connsiteY0" fmla="*/ 0 h 6858000"/>
              <a:gd name="connsiteX1" fmla="*/ 5400675 w 5400675"/>
              <a:gd name="connsiteY1" fmla="*/ 0 h 6858000"/>
              <a:gd name="connsiteX2" fmla="*/ 5400675 w 5400675"/>
              <a:gd name="connsiteY2" fmla="*/ 6858000 h 6858000"/>
              <a:gd name="connsiteX3" fmla="*/ 0 w 5400675"/>
              <a:gd name="connsiteY3" fmla="*/ 6858000 h 6858000"/>
              <a:gd name="connsiteX4" fmla="*/ 0 w 5400675"/>
              <a:gd name="connsiteY4" fmla="*/ 0 h 6858000"/>
              <a:gd name="connsiteX0-1" fmla="*/ 0 w 5400675"/>
              <a:gd name="connsiteY0-2" fmla="*/ 0 h 6858000"/>
              <a:gd name="connsiteX1-3" fmla="*/ 5400675 w 5400675"/>
              <a:gd name="connsiteY1-4" fmla="*/ 0 h 6858000"/>
              <a:gd name="connsiteX2-5" fmla="*/ 2185987 w 5400675"/>
              <a:gd name="connsiteY2-6" fmla="*/ 6858000 h 6858000"/>
              <a:gd name="connsiteX3-7" fmla="*/ 0 w 5400675"/>
              <a:gd name="connsiteY3-8" fmla="*/ 6858000 h 6858000"/>
              <a:gd name="connsiteX4-9" fmla="*/ 0 w 5400675"/>
              <a:gd name="connsiteY4-10" fmla="*/ 0 h 6858000"/>
              <a:gd name="connsiteX0-11" fmla="*/ 0 w 5400675"/>
              <a:gd name="connsiteY0-12" fmla="*/ 0 h 6858000"/>
              <a:gd name="connsiteX1-13" fmla="*/ 5400675 w 5400675"/>
              <a:gd name="connsiteY1-14" fmla="*/ 0 h 6858000"/>
              <a:gd name="connsiteX2-15" fmla="*/ 3019611 w 5400675"/>
              <a:gd name="connsiteY2-16" fmla="*/ 6843712 h 6858000"/>
              <a:gd name="connsiteX3-17" fmla="*/ 0 w 5400675"/>
              <a:gd name="connsiteY3-18" fmla="*/ 6858000 h 6858000"/>
              <a:gd name="connsiteX4-19" fmla="*/ 0 w 5400675"/>
              <a:gd name="connsiteY4-20" fmla="*/ 0 h 6858000"/>
              <a:gd name="connsiteX0-21" fmla="*/ 0 w 5400675"/>
              <a:gd name="connsiteY0-22" fmla="*/ 0 h 6858000"/>
              <a:gd name="connsiteX1-23" fmla="*/ 5400675 w 5400675"/>
              <a:gd name="connsiteY1-24" fmla="*/ 0 h 6858000"/>
              <a:gd name="connsiteX2-25" fmla="*/ 2994850 w 5400675"/>
              <a:gd name="connsiteY2-26" fmla="*/ 6858000 h 6858000"/>
              <a:gd name="connsiteX3-27" fmla="*/ 0 w 5400675"/>
              <a:gd name="connsiteY3-28" fmla="*/ 6858000 h 6858000"/>
              <a:gd name="connsiteX4-29" fmla="*/ 0 w 5400675"/>
              <a:gd name="connsiteY4-30" fmla="*/ 0 h 6858000"/>
              <a:gd name="connsiteX0-31" fmla="*/ 0 w 5400675"/>
              <a:gd name="connsiteY0-32" fmla="*/ 0 h 6858000"/>
              <a:gd name="connsiteX1-33" fmla="*/ 5400675 w 5400675"/>
              <a:gd name="connsiteY1-34" fmla="*/ 0 h 6858000"/>
              <a:gd name="connsiteX2-35" fmla="*/ 3019611 w 5400675"/>
              <a:gd name="connsiteY2-36" fmla="*/ 6858000 h 6858000"/>
              <a:gd name="connsiteX3-37" fmla="*/ 0 w 5400675"/>
              <a:gd name="connsiteY3-38" fmla="*/ 6858000 h 6858000"/>
              <a:gd name="connsiteX4-39" fmla="*/ 0 w 5400675"/>
              <a:gd name="connsiteY4-4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675" h="6858000">
                <a:moveTo>
                  <a:pt x="0" y="0"/>
                </a:moveTo>
                <a:lnTo>
                  <a:pt x="5400675" y="0"/>
                </a:lnTo>
                <a:lnTo>
                  <a:pt x="3019611" y="6858000"/>
                </a:lnTo>
                <a:lnTo>
                  <a:pt x="0" y="6858000"/>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 y="0"/>
            <a:ext cx="5829300" cy="6858000"/>
          </a:xfrm>
          <a:custGeom>
            <a:avLst/>
            <a:gdLst>
              <a:gd name="connsiteX0" fmla="*/ 0 w 5400675"/>
              <a:gd name="connsiteY0" fmla="*/ 0 h 6858000"/>
              <a:gd name="connsiteX1" fmla="*/ 5400675 w 5400675"/>
              <a:gd name="connsiteY1" fmla="*/ 0 h 6858000"/>
              <a:gd name="connsiteX2" fmla="*/ 5400675 w 5400675"/>
              <a:gd name="connsiteY2" fmla="*/ 6858000 h 6858000"/>
              <a:gd name="connsiteX3" fmla="*/ 0 w 5400675"/>
              <a:gd name="connsiteY3" fmla="*/ 6858000 h 6858000"/>
              <a:gd name="connsiteX4" fmla="*/ 0 w 5400675"/>
              <a:gd name="connsiteY4" fmla="*/ 0 h 6858000"/>
              <a:gd name="connsiteX0-1" fmla="*/ 0 w 5400675"/>
              <a:gd name="connsiteY0-2" fmla="*/ 0 h 6858000"/>
              <a:gd name="connsiteX1-3" fmla="*/ 5400675 w 5400675"/>
              <a:gd name="connsiteY1-4" fmla="*/ 0 h 6858000"/>
              <a:gd name="connsiteX2-5" fmla="*/ 2185987 w 5400675"/>
              <a:gd name="connsiteY2-6" fmla="*/ 6858000 h 6858000"/>
              <a:gd name="connsiteX3-7" fmla="*/ 0 w 5400675"/>
              <a:gd name="connsiteY3-8" fmla="*/ 6858000 h 6858000"/>
              <a:gd name="connsiteX4-9" fmla="*/ 0 w 5400675"/>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00675" h="6858000">
                <a:moveTo>
                  <a:pt x="0" y="0"/>
                </a:moveTo>
                <a:lnTo>
                  <a:pt x="5400675" y="0"/>
                </a:lnTo>
                <a:lnTo>
                  <a:pt x="2185987" y="6858000"/>
                </a:lnTo>
                <a:lnTo>
                  <a:pt x="0" y="6858000"/>
                </a:lnTo>
                <a:lnTo>
                  <a:pt x="0" y="0"/>
                </a:lnTo>
                <a:close/>
              </a:path>
            </a:pathLst>
          </a:custGeom>
          <a:gradFill flip="none" rotWithShape="1">
            <a:gsLst>
              <a:gs pos="0">
                <a:srgbClr val="0091C4"/>
              </a:gs>
              <a:gs pos="74000">
                <a:srgbClr val="58C1E2"/>
              </a:gs>
              <a:gs pos="83000">
                <a:srgbClr val="52BEE0"/>
              </a:gs>
              <a:gs pos="100000">
                <a:srgbClr val="00B0F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9" name="Group 28"/>
          <p:cNvGrpSpPr/>
          <p:nvPr/>
        </p:nvGrpSpPr>
        <p:grpSpPr>
          <a:xfrm>
            <a:off x="7960745" y="775527"/>
            <a:ext cx="2969192" cy="2698105"/>
            <a:chOff x="709551" y="3833813"/>
            <a:chExt cx="2117887" cy="1692204"/>
          </a:xfrm>
        </p:grpSpPr>
        <p:sp>
          <p:nvSpPr>
            <p:cNvPr id="30" name="Rectangle 29"/>
            <p:cNvSpPr/>
            <p:nvPr/>
          </p:nvSpPr>
          <p:spPr>
            <a:xfrm>
              <a:off x="828673" y="4243388"/>
              <a:ext cx="440415" cy="38576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981073" y="4395788"/>
              <a:ext cx="477324" cy="34766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p:cNvSpPr/>
            <p:nvPr/>
          </p:nvSpPr>
          <p:spPr>
            <a:xfrm>
              <a:off x="709551" y="4515862"/>
              <a:ext cx="421365" cy="34766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a:off x="1351299" y="3833813"/>
              <a:ext cx="1097637" cy="1029711"/>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1971378" y="4395788"/>
              <a:ext cx="856060" cy="73768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1278344" y="4788335"/>
              <a:ext cx="856060" cy="73768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p:cNvGrpSpPr/>
          <p:nvPr/>
        </p:nvGrpSpPr>
        <p:grpSpPr>
          <a:xfrm>
            <a:off x="202373" y="4781551"/>
            <a:ext cx="2075437" cy="1885950"/>
            <a:chOff x="709551" y="3833813"/>
            <a:chExt cx="2117887" cy="1692204"/>
          </a:xfrm>
        </p:grpSpPr>
        <p:sp>
          <p:nvSpPr>
            <p:cNvPr id="20" name="Rectangle 19"/>
            <p:cNvSpPr/>
            <p:nvPr/>
          </p:nvSpPr>
          <p:spPr>
            <a:xfrm>
              <a:off x="828673" y="4243388"/>
              <a:ext cx="440415" cy="38576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981073" y="4395788"/>
              <a:ext cx="477324" cy="34766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709551" y="4515862"/>
              <a:ext cx="421365" cy="34766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351299" y="3833813"/>
              <a:ext cx="1097637" cy="1029711"/>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1971378" y="4395788"/>
              <a:ext cx="856060" cy="73768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1278344" y="4788335"/>
              <a:ext cx="856060" cy="73768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7" name="Group 36"/>
          <p:cNvGrpSpPr/>
          <p:nvPr/>
        </p:nvGrpSpPr>
        <p:grpSpPr>
          <a:xfrm>
            <a:off x="4726936" y="3888967"/>
            <a:ext cx="2969192" cy="2698105"/>
            <a:chOff x="709551" y="3833813"/>
            <a:chExt cx="2117887" cy="1692204"/>
          </a:xfrm>
        </p:grpSpPr>
        <p:sp>
          <p:nvSpPr>
            <p:cNvPr id="38" name="Rectangle 37"/>
            <p:cNvSpPr/>
            <p:nvPr/>
          </p:nvSpPr>
          <p:spPr>
            <a:xfrm>
              <a:off x="828673" y="4243388"/>
              <a:ext cx="440415" cy="38576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a:off x="981073" y="4395788"/>
              <a:ext cx="477324" cy="34766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p:cNvSpPr/>
            <p:nvPr/>
          </p:nvSpPr>
          <p:spPr>
            <a:xfrm>
              <a:off x="709551" y="4515862"/>
              <a:ext cx="421365" cy="34766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1351299" y="3833813"/>
              <a:ext cx="1097637" cy="1029711"/>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p:cNvSpPr/>
            <p:nvPr/>
          </p:nvSpPr>
          <p:spPr>
            <a:xfrm>
              <a:off x="1971378" y="4395788"/>
              <a:ext cx="856060" cy="73768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1278344" y="4788335"/>
              <a:ext cx="856060" cy="737682"/>
            </a:xfrm>
            <a:prstGeom prst="rect">
              <a:avLst/>
            </a:prstGeom>
            <a:noFill/>
            <a:ln>
              <a:solidFill>
                <a:schemeClr val="bg1">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aphicFrame>
        <p:nvGraphicFramePr>
          <p:cNvPr id="2" name="Diagram 1"/>
          <p:cNvGraphicFramePr/>
          <p:nvPr/>
        </p:nvGraphicFramePr>
        <p:xfrm>
          <a:off x="5114925" y="2343150"/>
          <a:ext cx="6672262" cy="343586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TextBox 6"/>
          <p:cNvSpPr txBox="1"/>
          <p:nvPr/>
        </p:nvSpPr>
        <p:spPr>
          <a:xfrm>
            <a:off x="639366" y="1185862"/>
            <a:ext cx="2921793" cy="1877437"/>
          </a:xfrm>
          <a:prstGeom prst="rect">
            <a:avLst/>
          </a:prstGeom>
          <a:noFill/>
        </p:spPr>
        <p:txBody>
          <a:bodyPr wrap="square" rtlCol="0">
            <a:spAutoFit/>
          </a:bodyPr>
          <a:lstStyle/>
          <a:p>
            <a:r>
              <a:rPr lang="en-IN" sz="4400" b="1" dirty="0">
                <a:solidFill>
                  <a:schemeClr val="bg1"/>
                </a:solidFill>
                <a:effectLst>
                  <a:outerShdw blurRad="635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SUPER </a:t>
            </a:r>
            <a:endParaRPr lang="en-IN" sz="4400" b="1" dirty="0">
              <a:solidFill>
                <a:schemeClr val="bg1"/>
              </a:solidFill>
              <a:effectLst>
                <a:outerShdw blurRad="635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r>
              <a:rPr lang="en-IN" sz="3600" b="1" dirty="0">
                <a:solidFill>
                  <a:schemeClr val="bg1"/>
                </a:solidFill>
                <a:effectLst>
                  <a:outerShdw blurRad="635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ITEM </a:t>
            </a:r>
            <a:endParaRPr lang="en-IN" sz="3600" b="1" dirty="0">
              <a:solidFill>
                <a:schemeClr val="bg1"/>
              </a:solidFill>
              <a:effectLst>
                <a:outerShdw blurRad="635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a:p>
            <a:r>
              <a:rPr lang="en-IN" sz="3600" b="1" dirty="0">
                <a:solidFill>
                  <a:schemeClr val="bg1"/>
                </a:solidFill>
                <a:effectLst>
                  <a:outerShdw blurRad="635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rPr>
              <a:t>SELECTOR</a:t>
            </a:r>
            <a:endParaRPr lang="en-IN" sz="3600" b="1" dirty="0">
              <a:solidFill>
                <a:schemeClr val="bg1"/>
              </a:solidFill>
              <a:effectLst>
                <a:outerShdw blurRad="63500" algn="ctr" rotWithShape="0">
                  <a:prstClr val="black">
                    <a:alpha val="40000"/>
                  </a:prstClr>
                </a:outerShdw>
              </a:effectLst>
              <a:latin typeface="Roboto" panose="02000000000000000000" pitchFamily="2" charset="0"/>
              <a:ea typeface="Roboto" panose="02000000000000000000" pitchFamily="2" charset="0"/>
              <a:cs typeface="Roboto" panose="02000000000000000000" pitchFamily="2" charset="0"/>
            </a:endParaRPr>
          </a:p>
        </p:txBody>
      </p:sp>
      <p:sp>
        <p:nvSpPr>
          <p:cNvPr id="10" name="Isosceles Triangle 9"/>
          <p:cNvSpPr/>
          <p:nvPr/>
        </p:nvSpPr>
        <p:spPr>
          <a:xfrm flipV="1">
            <a:off x="7147321" y="0"/>
            <a:ext cx="5044680" cy="6858000"/>
          </a:xfrm>
          <a:prstGeom prst="triangle">
            <a:avLst>
              <a:gd name="adj" fmla="val 100000"/>
            </a:avLst>
          </a:prstGeom>
          <a:solidFill>
            <a:schemeClr val="bg1">
              <a:alpha val="17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L-Shape 4"/>
          <p:cNvSpPr/>
          <p:nvPr/>
        </p:nvSpPr>
        <p:spPr>
          <a:xfrm>
            <a:off x="385763" y="1185863"/>
            <a:ext cx="857250" cy="2071687"/>
          </a:xfrm>
          <a:prstGeom prst="corner">
            <a:avLst>
              <a:gd name="adj1" fmla="val 10440"/>
              <a:gd name="adj2" fmla="val 1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L-Shape 5"/>
          <p:cNvSpPr/>
          <p:nvPr/>
        </p:nvSpPr>
        <p:spPr>
          <a:xfrm flipH="1" flipV="1">
            <a:off x="2878931" y="1185863"/>
            <a:ext cx="857250" cy="2071687"/>
          </a:xfrm>
          <a:prstGeom prst="corner">
            <a:avLst>
              <a:gd name="adj1" fmla="val 10440"/>
              <a:gd name="adj2" fmla="val 115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Shape 7"/>
          <p:cNvSpPr/>
          <p:nvPr/>
        </p:nvSpPr>
        <p:spPr>
          <a:xfrm>
            <a:off x="4829175" y="2471738"/>
            <a:ext cx="857250" cy="3221548"/>
          </a:xfrm>
          <a:prstGeom prst="corner">
            <a:avLst>
              <a:gd name="adj1" fmla="val 10440"/>
              <a:gd name="adj2" fmla="val 1153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L-Shape 8"/>
          <p:cNvSpPr/>
          <p:nvPr/>
        </p:nvSpPr>
        <p:spPr>
          <a:xfrm flipH="1" flipV="1">
            <a:off x="11260933" y="2471738"/>
            <a:ext cx="857250" cy="3221548"/>
          </a:xfrm>
          <a:prstGeom prst="corner">
            <a:avLst>
              <a:gd name="adj1" fmla="val 10440"/>
              <a:gd name="adj2" fmla="val 11538"/>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Isosceles Triangle 35"/>
          <p:cNvSpPr/>
          <p:nvPr/>
        </p:nvSpPr>
        <p:spPr>
          <a:xfrm flipV="1">
            <a:off x="-1" y="0"/>
            <a:ext cx="4829176" cy="1135838"/>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0"/>
            <a:ext cx="12192000" cy="441158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0" y="0"/>
            <a:ext cx="12192000" cy="4411579"/>
          </a:xfrm>
          <a:prstGeom prst="rect">
            <a:avLst/>
          </a:prstGeom>
          <a:gradFill flip="none" rotWithShape="1">
            <a:gsLst>
              <a:gs pos="0">
                <a:srgbClr val="6B3095">
                  <a:alpha val="93000"/>
                </a:srgbClr>
              </a:gs>
              <a:gs pos="100000">
                <a:srgbClr val="9F44FD">
                  <a:alpha val="9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144379" y="128337"/>
            <a:ext cx="5037221" cy="523220"/>
          </a:xfrm>
          <a:prstGeom prst="rect">
            <a:avLst/>
          </a:prstGeom>
          <a:noFill/>
        </p:spPr>
        <p:txBody>
          <a:bodyPr wrap="square" rtlCol="0">
            <a:spAutoFit/>
          </a:bodyPr>
          <a:lstStyle/>
          <a:p>
            <a:r>
              <a:rPr lang="en-IN" sz="2800" spc="600" dirty="0">
                <a:solidFill>
                  <a:schemeClr val="bg1">
                    <a:lumMod val="95000"/>
                  </a:schemeClr>
                </a:solidFill>
                <a:latin typeface="Roboto Black" panose="02000000000000000000" pitchFamily="2" charset="0"/>
                <a:ea typeface="Roboto Black" panose="02000000000000000000" pitchFamily="2" charset="0"/>
                <a:cs typeface="Roboto Black" panose="02000000000000000000" pitchFamily="2" charset="0"/>
              </a:rPr>
              <a:t>CREATIVE VENUS</a:t>
            </a:r>
            <a:endParaRPr lang="en-IN" sz="2800" spc="600" dirty="0">
              <a:solidFill>
                <a:schemeClr val="bg1">
                  <a:lumMod val="95000"/>
                </a:schemeClr>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22" name="Oval 21"/>
          <p:cNvSpPr/>
          <p:nvPr/>
        </p:nvSpPr>
        <p:spPr>
          <a:xfrm>
            <a:off x="256676" y="1964869"/>
            <a:ext cx="657727" cy="657727"/>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p:cNvGrpSpPr/>
          <p:nvPr/>
        </p:nvGrpSpPr>
        <p:grpSpPr>
          <a:xfrm>
            <a:off x="1074824" y="1949116"/>
            <a:ext cx="2743197" cy="689232"/>
            <a:chOff x="1459832" y="1187116"/>
            <a:chExt cx="3400927" cy="689232"/>
          </a:xfrm>
        </p:grpSpPr>
        <p:sp>
          <p:nvSpPr>
            <p:cNvPr id="23" name="TextBox 22"/>
            <p:cNvSpPr txBox="1"/>
            <p:nvPr/>
          </p:nvSpPr>
          <p:spPr>
            <a:xfrm>
              <a:off x="1459832" y="1187116"/>
              <a:ext cx="1524000" cy="276999"/>
            </a:xfrm>
            <a:prstGeom prst="rect">
              <a:avLst/>
            </a:prstGeom>
            <a:noFill/>
          </p:spPr>
          <p:txBody>
            <a:bodyPr wrap="square" rtlCol="0">
              <a:spAutoFit/>
            </a:bodyPr>
            <a:lstStyle/>
            <a:p>
              <a:r>
                <a:rPr lang="en-IN" sz="12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HEADING</a:t>
              </a:r>
              <a:endParaRPr lang="en-IN" sz="12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4" name="TextBox 23"/>
            <p:cNvSpPr txBox="1"/>
            <p:nvPr/>
          </p:nvSpPr>
          <p:spPr>
            <a:xfrm>
              <a:off x="1467853" y="1414683"/>
              <a:ext cx="3392906" cy="461665"/>
            </a:xfrm>
            <a:prstGeom prst="rect">
              <a:avLst/>
            </a:prstGeom>
            <a:noFill/>
          </p:spPr>
          <p:txBody>
            <a:bodyPr wrap="square" rtlCol="0">
              <a:spAutoFit/>
            </a:bodyPr>
            <a:lstStyle/>
            <a:p>
              <a:pPr algn="just"/>
              <a:r>
                <a:rPr lang="en-IN" sz="8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LOREM IPSUM DOLOR SIT AMET, CONSECTETUR ADIPISCING ELIT, SED DO EIUSMOD TEMPOR INCIDIDUNT UT LABORE ET DOLORE MAGNA ALIQUA. </a:t>
              </a:r>
              <a:endParaRPr lang="en-IN" sz="8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grpSp>
      <p:sp>
        <p:nvSpPr>
          <p:cNvPr id="26" name="Oval 25"/>
          <p:cNvSpPr/>
          <p:nvPr/>
        </p:nvSpPr>
        <p:spPr>
          <a:xfrm>
            <a:off x="266742" y="3224608"/>
            <a:ext cx="657727" cy="657727"/>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p:cNvGrpSpPr/>
          <p:nvPr/>
        </p:nvGrpSpPr>
        <p:grpSpPr>
          <a:xfrm>
            <a:off x="1084890" y="3208855"/>
            <a:ext cx="2743197" cy="689232"/>
            <a:chOff x="1459832" y="1187116"/>
            <a:chExt cx="3400927" cy="689232"/>
          </a:xfrm>
        </p:grpSpPr>
        <p:sp>
          <p:nvSpPr>
            <p:cNvPr id="28" name="TextBox 27"/>
            <p:cNvSpPr txBox="1"/>
            <p:nvPr/>
          </p:nvSpPr>
          <p:spPr>
            <a:xfrm>
              <a:off x="1459832" y="1187116"/>
              <a:ext cx="1524000" cy="276999"/>
            </a:xfrm>
            <a:prstGeom prst="rect">
              <a:avLst/>
            </a:prstGeom>
            <a:noFill/>
          </p:spPr>
          <p:txBody>
            <a:bodyPr wrap="square" rtlCol="0">
              <a:spAutoFit/>
            </a:bodyPr>
            <a:lstStyle/>
            <a:p>
              <a:r>
                <a:rPr lang="en-IN" sz="12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HEADING</a:t>
              </a:r>
              <a:endParaRPr lang="en-IN" sz="12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9" name="TextBox 28"/>
            <p:cNvSpPr txBox="1"/>
            <p:nvPr/>
          </p:nvSpPr>
          <p:spPr>
            <a:xfrm>
              <a:off x="1467853" y="1414683"/>
              <a:ext cx="3392906" cy="461665"/>
            </a:xfrm>
            <a:prstGeom prst="rect">
              <a:avLst/>
            </a:prstGeom>
            <a:noFill/>
          </p:spPr>
          <p:txBody>
            <a:bodyPr wrap="square" rtlCol="0">
              <a:spAutoFit/>
            </a:bodyPr>
            <a:lstStyle/>
            <a:p>
              <a:pPr algn="just"/>
              <a:r>
                <a:rPr lang="en-IN" sz="8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LOREM IPSUM DOLOR SIT AMET, CONSECTETUR ADIPISCING ELIT, SED DO EIUSMOD TEMPOR INCIDIDUNT UT LABORE ET DOLORE MAGNA ALIQUA. </a:t>
              </a:r>
              <a:endParaRPr lang="en-IN" sz="8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grpSp>
      <p:sp>
        <p:nvSpPr>
          <p:cNvPr id="30" name="Oval 29"/>
          <p:cNvSpPr/>
          <p:nvPr/>
        </p:nvSpPr>
        <p:spPr>
          <a:xfrm>
            <a:off x="4081777" y="1980622"/>
            <a:ext cx="657727" cy="657727"/>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30"/>
          <p:cNvGrpSpPr/>
          <p:nvPr/>
        </p:nvGrpSpPr>
        <p:grpSpPr>
          <a:xfrm>
            <a:off x="4899925" y="1964869"/>
            <a:ext cx="2743197" cy="689232"/>
            <a:chOff x="1459832" y="1187116"/>
            <a:chExt cx="3400927" cy="689232"/>
          </a:xfrm>
        </p:grpSpPr>
        <p:sp>
          <p:nvSpPr>
            <p:cNvPr id="32" name="TextBox 31"/>
            <p:cNvSpPr txBox="1"/>
            <p:nvPr/>
          </p:nvSpPr>
          <p:spPr>
            <a:xfrm>
              <a:off x="1459832" y="1187116"/>
              <a:ext cx="1524000" cy="276999"/>
            </a:xfrm>
            <a:prstGeom prst="rect">
              <a:avLst/>
            </a:prstGeom>
            <a:noFill/>
          </p:spPr>
          <p:txBody>
            <a:bodyPr wrap="square" rtlCol="0">
              <a:spAutoFit/>
            </a:bodyPr>
            <a:lstStyle/>
            <a:p>
              <a:r>
                <a:rPr lang="en-IN" sz="12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HEADING</a:t>
              </a:r>
              <a:endParaRPr lang="en-IN" sz="12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3" name="TextBox 32"/>
            <p:cNvSpPr txBox="1"/>
            <p:nvPr/>
          </p:nvSpPr>
          <p:spPr>
            <a:xfrm>
              <a:off x="1467853" y="1414683"/>
              <a:ext cx="3392906" cy="461665"/>
            </a:xfrm>
            <a:prstGeom prst="rect">
              <a:avLst/>
            </a:prstGeom>
            <a:noFill/>
          </p:spPr>
          <p:txBody>
            <a:bodyPr wrap="square" rtlCol="0">
              <a:spAutoFit/>
            </a:bodyPr>
            <a:lstStyle/>
            <a:p>
              <a:pPr algn="just"/>
              <a:r>
                <a:rPr lang="en-IN" sz="8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LOREM IPSUM DOLOR SIT AMET, CONSECTETUR ADIPISCING ELIT, SED DO EIUSMOD TEMPOR INCIDIDUNT UT LABORE ET DOLORE MAGNA ALIQUA. </a:t>
              </a:r>
              <a:endParaRPr lang="en-IN" sz="8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grpSp>
      <p:sp>
        <p:nvSpPr>
          <p:cNvPr id="34" name="Oval 33"/>
          <p:cNvSpPr/>
          <p:nvPr/>
        </p:nvSpPr>
        <p:spPr>
          <a:xfrm>
            <a:off x="4091843" y="3240361"/>
            <a:ext cx="657727" cy="657727"/>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p:cNvGrpSpPr/>
          <p:nvPr/>
        </p:nvGrpSpPr>
        <p:grpSpPr>
          <a:xfrm>
            <a:off x="4909991" y="3224608"/>
            <a:ext cx="2743197" cy="689232"/>
            <a:chOff x="1459832" y="1187116"/>
            <a:chExt cx="3400927" cy="689232"/>
          </a:xfrm>
        </p:grpSpPr>
        <p:sp>
          <p:nvSpPr>
            <p:cNvPr id="36" name="TextBox 35"/>
            <p:cNvSpPr txBox="1"/>
            <p:nvPr/>
          </p:nvSpPr>
          <p:spPr>
            <a:xfrm>
              <a:off x="1459832" y="1187116"/>
              <a:ext cx="1524000" cy="276999"/>
            </a:xfrm>
            <a:prstGeom prst="rect">
              <a:avLst/>
            </a:prstGeom>
            <a:noFill/>
          </p:spPr>
          <p:txBody>
            <a:bodyPr wrap="square" rtlCol="0">
              <a:spAutoFit/>
            </a:bodyPr>
            <a:lstStyle/>
            <a:p>
              <a:r>
                <a:rPr lang="en-IN" sz="12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HEADING</a:t>
              </a:r>
              <a:endParaRPr lang="en-IN" sz="12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7" name="TextBox 36"/>
            <p:cNvSpPr txBox="1"/>
            <p:nvPr/>
          </p:nvSpPr>
          <p:spPr>
            <a:xfrm>
              <a:off x="1467853" y="1414683"/>
              <a:ext cx="3392906" cy="461665"/>
            </a:xfrm>
            <a:prstGeom prst="rect">
              <a:avLst/>
            </a:prstGeom>
            <a:noFill/>
          </p:spPr>
          <p:txBody>
            <a:bodyPr wrap="square" rtlCol="0">
              <a:spAutoFit/>
            </a:bodyPr>
            <a:lstStyle/>
            <a:p>
              <a:pPr algn="just"/>
              <a:r>
                <a:rPr lang="en-IN" sz="8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LOREM IPSUM DOLOR SIT AMET, CONSECTETUR ADIPISCING ELIT, SED DO EIUSMOD TEMPOR INCIDIDUNT UT LABORE ET DOLORE MAGNA ALIQUA. </a:t>
              </a:r>
              <a:endParaRPr lang="en-IN" sz="8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grpSp>
      <p:sp>
        <p:nvSpPr>
          <p:cNvPr id="38" name="Rectangle 37"/>
          <p:cNvSpPr/>
          <p:nvPr/>
        </p:nvSpPr>
        <p:spPr>
          <a:xfrm>
            <a:off x="8090835" y="770021"/>
            <a:ext cx="3256547" cy="6087979"/>
          </a:xfrm>
          <a:prstGeom prst="rect">
            <a:avLst/>
          </a:prstGeom>
          <a:blipFill dpi="0" rotWithShape="1">
            <a:blip r:embed="rId2"/>
            <a:srcRect/>
            <a:stretch>
              <a:fillRect l="-103000" r="-6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a:off x="8090835" y="770020"/>
            <a:ext cx="3256547" cy="6087979"/>
          </a:xfrm>
          <a:prstGeom prst="rect">
            <a:avLst/>
          </a:prstGeom>
          <a:gradFill flip="none" rotWithShape="1">
            <a:gsLst>
              <a:gs pos="0">
                <a:srgbClr val="6B3095">
                  <a:alpha val="70000"/>
                </a:srgbClr>
              </a:gs>
              <a:gs pos="100000">
                <a:srgbClr val="9F44FD">
                  <a:alpha val="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p:cNvSpPr txBox="1"/>
          <p:nvPr/>
        </p:nvSpPr>
        <p:spPr>
          <a:xfrm>
            <a:off x="8576549" y="1353491"/>
            <a:ext cx="2229853" cy="307777"/>
          </a:xfrm>
          <a:prstGeom prst="rect">
            <a:avLst/>
          </a:prstGeom>
          <a:noFill/>
        </p:spPr>
        <p:txBody>
          <a:bodyPr wrap="square" rtlCol="0">
            <a:spAutoFit/>
          </a:bodyPr>
          <a:lstStyle/>
          <a:p>
            <a:pPr algn="ctr"/>
            <a:r>
              <a:rPr lang="en-IN" sz="1400" b="1" spc="3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ADD HEADING</a:t>
            </a:r>
            <a:endParaRPr lang="en-IN" sz="1400" b="1" spc="3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1" name="TextBox 40"/>
          <p:cNvSpPr txBox="1"/>
          <p:nvPr/>
        </p:nvSpPr>
        <p:spPr>
          <a:xfrm>
            <a:off x="8570573" y="1600367"/>
            <a:ext cx="2229853" cy="246221"/>
          </a:xfrm>
          <a:prstGeom prst="rect">
            <a:avLst/>
          </a:prstGeom>
          <a:noFill/>
        </p:spPr>
        <p:txBody>
          <a:bodyPr wrap="square" rtlCol="0">
            <a:spAutoFit/>
          </a:bodyPr>
          <a:lstStyle/>
          <a:p>
            <a:pPr algn="ctr"/>
            <a:r>
              <a:rPr lang="en-IN" sz="1000" spc="3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SUB-HEADING HERE</a:t>
            </a:r>
            <a:endParaRPr lang="en-IN" sz="1000" spc="3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2" name="Rectangle 41"/>
          <p:cNvSpPr/>
          <p:nvPr/>
        </p:nvSpPr>
        <p:spPr>
          <a:xfrm>
            <a:off x="8570572" y="5771566"/>
            <a:ext cx="2229853" cy="465221"/>
          </a:xfrm>
          <a:prstGeom prst="rect">
            <a:avLst/>
          </a:prstGeom>
          <a:solidFill>
            <a:schemeClr val="bg1">
              <a:alpha val="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spc="600" dirty="0">
                <a:latin typeface="Roboto" panose="02000000000000000000" pitchFamily="2" charset="0"/>
                <a:ea typeface="Roboto" panose="02000000000000000000" pitchFamily="2" charset="0"/>
                <a:cs typeface="Roboto" panose="02000000000000000000" pitchFamily="2" charset="0"/>
              </a:rPr>
              <a:t>LEARN MORE</a:t>
            </a:r>
            <a:endParaRPr lang="en-IN" sz="1200" spc="600" dirty="0">
              <a:latin typeface="Roboto" panose="02000000000000000000" pitchFamily="2" charset="0"/>
              <a:ea typeface="Roboto" panose="02000000000000000000" pitchFamily="2" charset="0"/>
              <a:cs typeface="Roboto" panose="02000000000000000000" pitchFamily="2" charset="0"/>
            </a:endParaRPr>
          </a:p>
        </p:txBody>
      </p:sp>
      <p:grpSp>
        <p:nvGrpSpPr>
          <p:cNvPr id="48" name="Group 47"/>
          <p:cNvGrpSpPr/>
          <p:nvPr/>
        </p:nvGrpSpPr>
        <p:grpSpPr>
          <a:xfrm>
            <a:off x="7768514" y="1791853"/>
            <a:ext cx="668110" cy="4411579"/>
            <a:chOff x="7768514" y="1791853"/>
            <a:chExt cx="668110" cy="4411579"/>
          </a:xfrm>
        </p:grpSpPr>
        <p:sp>
          <p:nvSpPr>
            <p:cNvPr id="44" name="Rectangle 43"/>
            <p:cNvSpPr/>
            <p:nvPr/>
          </p:nvSpPr>
          <p:spPr>
            <a:xfrm>
              <a:off x="8086917" y="1791853"/>
              <a:ext cx="348836" cy="2619726"/>
            </a:xfrm>
            <a:prstGeom prst="rect">
              <a:avLst/>
            </a:prstGeom>
            <a:solidFill>
              <a:schemeClr val="bg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p:cNvSpPr/>
            <p:nvPr/>
          </p:nvSpPr>
          <p:spPr>
            <a:xfrm>
              <a:off x="7768514" y="3050942"/>
              <a:ext cx="330356" cy="1360420"/>
            </a:xfrm>
            <a:prstGeom prst="rect">
              <a:avLst/>
            </a:pr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flipV="1">
              <a:off x="7783033" y="4413122"/>
              <a:ext cx="316661" cy="1790310"/>
            </a:xfrm>
            <a:prstGeom prst="rect">
              <a:avLst/>
            </a:prstGeom>
            <a:solidFill>
              <a:srgbClr val="6B3095">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flipV="1">
              <a:off x="8106268" y="4411146"/>
              <a:ext cx="330356" cy="136042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p:cNvGrpSpPr/>
          <p:nvPr/>
        </p:nvGrpSpPr>
        <p:grpSpPr>
          <a:xfrm flipV="1">
            <a:off x="10995511" y="1942651"/>
            <a:ext cx="680887" cy="3869449"/>
            <a:chOff x="7742089" y="2869838"/>
            <a:chExt cx="680887" cy="3988161"/>
          </a:xfrm>
        </p:grpSpPr>
        <p:sp>
          <p:nvSpPr>
            <p:cNvPr id="50" name="Rectangle 49"/>
            <p:cNvSpPr/>
            <p:nvPr/>
          </p:nvSpPr>
          <p:spPr>
            <a:xfrm>
              <a:off x="8086917" y="2869838"/>
              <a:ext cx="328493" cy="1443270"/>
            </a:xfrm>
            <a:prstGeom prst="rect">
              <a:avLst/>
            </a:prstGeom>
            <a:solidFill>
              <a:srgbClr val="9F44FD">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p:cNvSpPr/>
            <p:nvPr/>
          </p:nvSpPr>
          <p:spPr>
            <a:xfrm>
              <a:off x="7754866" y="2961270"/>
              <a:ext cx="330356" cy="1360420"/>
            </a:xfrm>
            <a:prstGeom prst="rect">
              <a:avLst/>
            </a:pr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p:cNvSpPr/>
            <p:nvPr/>
          </p:nvSpPr>
          <p:spPr>
            <a:xfrm flipV="1">
              <a:off x="7742089" y="4413122"/>
              <a:ext cx="324379" cy="2444877"/>
            </a:xfrm>
            <a:prstGeom prst="rect">
              <a:avLst/>
            </a:prstGeom>
            <a:solidFill>
              <a:srgbClr val="6B3095">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p:cNvSpPr/>
            <p:nvPr/>
          </p:nvSpPr>
          <p:spPr>
            <a:xfrm flipV="1">
              <a:off x="8092620" y="4312975"/>
              <a:ext cx="330356" cy="136042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4" name="Rectangle 53"/>
          <p:cNvSpPr/>
          <p:nvPr/>
        </p:nvSpPr>
        <p:spPr>
          <a:xfrm>
            <a:off x="1079012" y="5008656"/>
            <a:ext cx="6096000" cy="430887"/>
          </a:xfrm>
          <a:prstGeom prst="rect">
            <a:avLst/>
          </a:prstGeom>
        </p:spPr>
        <p:txBody>
          <a:bodyPr>
            <a:spAutoFit/>
          </a:bodyPr>
          <a:lstStyle/>
          <a:p>
            <a:pPr algn="just"/>
            <a:r>
              <a:rPr lang="en-IN" sz="1100" dirty="0">
                <a:solidFill>
                  <a:schemeClr val="accent3"/>
                </a:solidFill>
                <a:latin typeface="Roboto" panose="02000000000000000000" pitchFamily="2" charset="0"/>
                <a:ea typeface="Roboto" panose="02000000000000000000" pitchFamily="2" charset="0"/>
                <a:cs typeface="Roboto" panose="02000000000000000000" pitchFamily="2" charset="0"/>
              </a:rPr>
              <a:t>LOREM IPSUM DOLOR SIT AMET, CONSECTETUR ADIPISCING ELIT, SED DO EIUSMOD TEMPOR INCIDIDUNT UT LABORE ET DOLORE MAGNA ALIQUA. </a:t>
            </a:r>
            <a:endParaRPr lang="en-IN" sz="11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55" name="Rectangle 54"/>
          <p:cNvSpPr/>
          <p:nvPr/>
        </p:nvSpPr>
        <p:spPr>
          <a:xfrm>
            <a:off x="1091360" y="5768332"/>
            <a:ext cx="6096000" cy="430887"/>
          </a:xfrm>
          <a:prstGeom prst="rect">
            <a:avLst/>
          </a:prstGeom>
        </p:spPr>
        <p:txBody>
          <a:bodyPr>
            <a:spAutoFit/>
          </a:bodyPr>
          <a:lstStyle/>
          <a:p>
            <a:pPr algn="just"/>
            <a:r>
              <a:rPr lang="en-IN" sz="1100" dirty="0">
                <a:solidFill>
                  <a:schemeClr val="accent3"/>
                </a:solidFill>
                <a:latin typeface="Roboto" panose="02000000000000000000" pitchFamily="2" charset="0"/>
                <a:ea typeface="Roboto" panose="02000000000000000000" pitchFamily="2" charset="0"/>
                <a:cs typeface="Roboto" panose="02000000000000000000" pitchFamily="2" charset="0"/>
              </a:rPr>
              <a:t>LOREM IPSUM DOLOR SIT AMET, CONSECTETUR ADIPISCING ELIT, SED DO EIUSMOD TEMPOR INCIDIDUNT UT LABORE ET DOLORE MAGNA ALIQUA. </a:t>
            </a:r>
            <a:endParaRPr lang="en-IN" sz="11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
        <p:nvSpPr>
          <p:cNvPr id="56" name="Oval 55"/>
          <p:cNvSpPr/>
          <p:nvPr/>
        </p:nvSpPr>
        <p:spPr>
          <a:xfrm>
            <a:off x="266742" y="4831914"/>
            <a:ext cx="657727" cy="65772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p:cNvSpPr/>
          <p:nvPr/>
        </p:nvSpPr>
        <p:spPr>
          <a:xfrm>
            <a:off x="271655" y="5596656"/>
            <a:ext cx="657727" cy="657727"/>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p:cNvSpPr txBox="1"/>
          <p:nvPr/>
        </p:nvSpPr>
        <p:spPr>
          <a:xfrm>
            <a:off x="8600103" y="4931711"/>
            <a:ext cx="2217068" cy="584775"/>
          </a:xfrm>
          <a:prstGeom prst="rect">
            <a:avLst/>
          </a:prstGeom>
          <a:noFill/>
        </p:spPr>
        <p:txBody>
          <a:bodyPr wrap="square" rtlCol="0">
            <a:spAutoFit/>
          </a:bodyPr>
          <a:lstStyle/>
          <a:p>
            <a:pPr algn="just"/>
            <a:r>
              <a:rPr lang="en-IN" sz="8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LOREM IPSUM DOLOR SIT AMET, CONSECTETUR ADIPISCING ELIT, SED DO EIUSMOD TEMPOR INCIDIDUNT UT LABORE ET DOLORE MAGNA ALIQUA. </a:t>
            </a:r>
            <a:endParaRPr lang="en-IN" sz="8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60" name="Graphic 59" descr="Lapto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050" y="3373471"/>
            <a:ext cx="360000" cy="360000"/>
          </a:xfrm>
          <a:prstGeom prst="rect">
            <a:avLst/>
          </a:prstGeom>
        </p:spPr>
      </p:pic>
      <p:pic>
        <p:nvPicPr>
          <p:cNvPr id="62" name="Graphic 61" descr="Monito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05" y="2132381"/>
            <a:ext cx="360000" cy="360000"/>
          </a:xfrm>
          <a:prstGeom prst="rect">
            <a:avLst/>
          </a:prstGeom>
        </p:spPr>
      </p:pic>
      <p:pic>
        <p:nvPicPr>
          <p:cNvPr id="64" name="Graphic 63" descr="Smart Phon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4945" y="2134085"/>
            <a:ext cx="360000" cy="360000"/>
          </a:xfrm>
          <a:prstGeom prst="rect">
            <a:avLst/>
          </a:prstGeom>
        </p:spPr>
      </p:pic>
      <p:pic>
        <p:nvPicPr>
          <p:cNvPr id="66" name="Graphic 65" descr="Table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3108" y="3389224"/>
            <a:ext cx="360000" cy="360000"/>
          </a:xfrm>
          <a:prstGeom prst="rect">
            <a:avLst/>
          </a:prstGeom>
        </p:spPr>
      </p:pic>
      <p:pic>
        <p:nvPicPr>
          <p:cNvPr id="68" name="Graphic 67" descr="Lightbulb"/>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539" y="4980777"/>
            <a:ext cx="360000" cy="360000"/>
          </a:xfrm>
          <a:prstGeom prst="rect">
            <a:avLst/>
          </a:prstGeom>
        </p:spPr>
      </p:pic>
      <p:pic>
        <p:nvPicPr>
          <p:cNvPr id="70" name="Graphic 69" descr="Puzzl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2050" y="5751590"/>
            <a:ext cx="360000" cy="360000"/>
          </a:xfrm>
          <a:prstGeom prst="rect">
            <a:avLst/>
          </a:prstGeom>
        </p:spPr>
      </p:pic>
      <p:sp>
        <p:nvSpPr>
          <p:cNvPr id="71" name="TextBox 70"/>
          <p:cNvSpPr txBox="1"/>
          <p:nvPr/>
        </p:nvSpPr>
        <p:spPr>
          <a:xfrm>
            <a:off x="199526" y="603298"/>
            <a:ext cx="5037221" cy="307777"/>
          </a:xfrm>
          <a:prstGeom prst="rect">
            <a:avLst/>
          </a:prstGeom>
          <a:noFill/>
        </p:spPr>
        <p:txBody>
          <a:bodyPr wrap="square" rtlCol="0">
            <a:spAutoFit/>
          </a:bodyPr>
          <a:lstStyle/>
          <a:p>
            <a:r>
              <a:rPr lang="en-IN" sz="1400" spc="6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THE POWER OF CREATIVITY</a:t>
            </a:r>
            <a:endParaRPr lang="en-IN" sz="1400" spc="6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72" name="TextBox 71"/>
          <p:cNvSpPr txBox="1"/>
          <p:nvPr/>
        </p:nvSpPr>
        <p:spPr>
          <a:xfrm>
            <a:off x="256676" y="6583172"/>
            <a:ext cx="5037221" cy="261610"/>
          </a:xfrm>
          <a:prstGeom prst="rect">
            <a:avLst/>
          </a:prstGeom>
          <a:noFill/>
        </p:spPr>
        <p:txBody>
          <a:bodyPr wrap="square" rtlCol="0">
            <a:spAutoFit/>
          </a:bodyPr>
          <a:lstStyle/>
          <a:p>
            <a:r>
              <a:rPr lang="en-IN" sz="1050" spc="800" dirty="0">
                <a:solidFill>
                  <a:schemeClr val="accent3"/>
                </a:solidFill>
                <a:latin typeface="Roboto" panose="02000000000000000000" pitchFamily="2" charset="0"/>
                <a:ea typeface="Roboto" panose="02000000000000000000" pitchFamily="2" charset="0"/>
                <a:cs typeface="Roboto" panose="02000000000000000000" pitchFamily="2" charset="0"/>
              </a:rPr>
              <a:t>BUSINESS TEMPLATE</a:t>
            </a:r>
            <a:endParaRPr lang="en-IN" sz="1050" spc="800" dirty="0">
              <a:solidFill>
                <a:schemeClr val="accent3"/>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2430000" cy="6858000"/>
          </a:xfrm>
          <a:prstGeom prst="rect">
            <a:avLst/>
          </a:prstGeom>
          <a:solidFill>
            <a:srgbClr val="66B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2440500" y="0"/>
            <a:ext cx="2430000" cy="6858000"/>
          </a:xfrm>
          <a:prstGeom prst="rect">
            <a:avLst/>
          </a:prstGeom>
          <a:solidFill>
            <a:srgbClr val="4CA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4881000" y="0"/>
            <a:ext cx="2430000" cy="6858000"/>
          </a:xfrm>
          <a:prstGeom prst="rect">
            <a:avLst/>
          </a:prstGeom>
          <a:solidFill>
            <a:srgbClr val="4CA2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7321500" y="0"/>
            <a:ext cx="2430000" cy="6858000"/>
          </a:xfrm>
          <a:prstGeom prst="rect">
            <a:avLst/>
          </a:prstGeom>
          <a:solidFill>
            <a:srgbClr val="469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9762000" y="0"/>
            <a:ext cx="2430000" cy="6858000"/>
          </a:xfrm>
          <a:prstGeom prst="rect">
            <a:avLst/>
          </a:prstGeom>
          <a:solidFill>
            <a:srgbClr val="669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p:cNvGrpSpPr/>
          <p:nvPr/>
        </p:nvGrpSpPr>
        <p:grpSpPr>
          <a:xfrm>
            <a:off x="148200" y="303300"/>
            <a:ext cx="2133600" cy="2133600"/>
            <a:chOff x="148200" y="990600"/>
            <a:chExt cx="2133600" cy="2133600"/>
          </a:xfrm>
        </p:grpSpPr>
        <p:sp>
          <p:nvSpPr>
            <p:cNvPr id="19" name="Oval 18"/>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p:cNvGrpSpPr/>
          <p:nvPr/>
        </p:nvGrpSpPr>
        <p:grpSpPr>
          <a:xfrm>
            <a:off x="2588700" y="303300"/>
            <a:ext cx="2133600" cy="2133600"/>
            <a:chOff x="148200" y="990600"/>
            <a:chExt cx="2133600" cy="2133600"/>
          </a:xfrm>
        </p:grpSpPr>
        <p:sp>
          <p:nvSpPr>
            <p:cNvPr id="24" name="Oval 23"/>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p:cNvGrpSpPr/>
          <p:nvPr/>
        </p:nvGrpSpPr>
        <p:grpSpPr>
          <a:xfrm>
            <a:off x="5029200" y="303300"/>
            <a:ext cx="2133600" cy="2133600"/>
            <a:chOff x="148200" y="990600"/>
            <a:chExt cx="2133600" cy="2133600"/>
          </a:xfrm>
        </p:grpSpPr>
        <p:sp>
          <p:nvSpPr>
            <p:cNvPr id="28" name="Oval 27"/>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 name="Group 30"/>
          <p:cNvGrpSpPr/>
          <p:nvPr/>
        </p:nvGrpSpPr>
        <p:grpSpPr>
          <a:xfrm>
            <a:off x="7469700" y="303300"/>
            <a:ext cx="2133600" cy="2133600"/>
            <a:chOff x="148200" y="990600"/>
            <a:chExt cx="2133600" cy="2133600"/>
          </a:xfrm>
        </p:grpSpPr>
        <p:sp>
          <p:nvSpPr>
            <p:cNvPr id="32" name="Oval 31"/>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34"/>
          <p:cNvGrpSpPr/>
          <p:nvPr/>
        </p:nvGrpSpPr>
        <p:grpSpPr>
          <a:xfrm>
            <a:off x="9908250" y="303300"/>
            <a:ext cx="2133600" cy="2133600"/>
            <a:chOff x="148200" y="990600"/>
            <a:chExt cx="2133600" cy="2133600"/>
          </a:xfrm>
        </p:grpSpPr>
        <p:sp>
          <p:nvSpPr>
            <p:cNvPr id="36" name="Oval 35"/>
            <p:cNvSpPr/>
            <p:nvPr/>
          </p:nvSpPr>
          <p:spPr>
            <a:xfrm>
              <a:off x="148200" y="990600"/>
              <a:ext cx="2133600" cy="2133600"/>
            </a:xfrm>
            <a:prstGeom prst="ellipse">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261000" y="1103400"/>
              <a:ext cx="1908000" cy="1908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585000" y="1427400"/>
              <a:ext cx="1260000" cy="1260000"/>
            </a:xfrm>
            <a:prstGeom prst="ellipse">
              <a:avLst/>
            </a:prstGeom>
            <a:solidFill>
              <a:schemeClr val="bg1">
                <a:alpha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0" name="Graphic 39" descr="Downward tren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39036" y="948600"/>
            <a:ext cx="792000" cy="792000"/>
          </a:xfrm>
          <a:prstGeom prst="rect">
            <a:avLst/>
          </a:prstGeom>
        </p:spPr>
      </p:pic>
      <p:pic>
        <p:nvPicPr>
          <p:cNvPr id="42" name="Graphic 41" descr="Gau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012" y="948600"/>
            <a:ext cx="792000" cy="792000"/>
          </a:xfrm>
          <a:prstGeom prst="rect">
            <a:avLst/>
          </a:prstGeom>
        </p:spPr>
      </p:pic>
      <p:pic>
        <p:nvPicPr>
          <p:cNvPr id="44" name="Graphic 43" descr="Lightbul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9024" y="948600"/>
            <a:ext cx="792000" cy="792000"/>
          </a:xfrm>
          <a:prstGeom prst="rect">
            <a:avLst/>
          </a:prstGeom>
        </p:spPr>
      </p:pic>
      <p:pic>
        <p:nvPicPr>
          <p:cNvPr id="46" name="Graphic 45" descr="Magnifying glas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000" y="948600"/>
            <a:ext cx="792000" cy="792000"/>
          </a:xfrm>
          <a:prstGeom prst="rect">
            <a:avLst/>
          </a:prstGeom>
        </p:spPr>
      </p:pic>
      <p:pic>
        <p:nvPicPr>
          <p:cNvPr id="48" name="Graphic 47" descr="Shopping car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9050" y="948600"/>
            <a:ext cx="792000" cy="792000"/>
          </a:xfrm>
          <a:prstGeom prst="rect">
            <a:avLst/>
          </a:prstGeom>
        </p:spPr>
      </p:pic>
      <p:grpSp>
        <p:nvGrpSpPr>
          <p:cNvPr id="53" name="Group 52"/>
          <p:cNvGrpSpPr/>
          <p:nvPr/>
        </p:nvGrpSpPr>
        <p:grpSpPr>
          <a:xfrm>
            <a:off x="0" y="2645400"/>
            <a:ext cx="2430000" cy="793324"/>
            <a:chOff x="0" y="2645400"/>
            <a:chExt cx="2430000" cy="793324"/>
          </a:xfrm>
        </p:grpSpPr>
        <p:sp>
          <p:nvSpPr>
            <p:cNvPr id="51" name="TextBox 50"/>
            <p:cNvSpPr txBox="1"/>
            <p:nvPr/>
          </p:nvSpPr>
          <p:spPr>
            <a:xfrm>
              <a:off x="261000" y="2645400"/>
              <a:ext cx="1908000" cy="523220"/>
            </a:xfrm>
            <a:prstGeom prst="rect">
              <a:avLst/>
            </a:prstGeom>
            <a:noFill/>
          </p:spPr>
          <p:txBody>
            <a:bodyPr wrap="square" rtlCol="0">
              <a:spAutoFit/>
            </a:bodyPr>
            <a:lstStyle/>
            <a:p>
              <a:pPr algn="ctr"/>
              <a:r>
                <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STAGE 1</a:t>
              </a:r>
              <a:endPar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2" name="TextBox 51"/>
            <p:cNvSpPr txBox="1"/>
            <p:nvPr/>
          </p:nvSpPr>
          <p:spPr>
            <a:xfrm>
              <a:off x="0" y="3100170"/>
              <a:ext cx="2430000" cy="338554"/>
            </a:xfrm>
            <a:prstGeom prst="rect">
              <a:avLst/>
            </a:prstGeom>
            <a:noFill/>
          </p:spPr>
          <p:txBody>
            <a:bodyPr wrap="square" rtlCol="0">
              <a:spAutoFit/>
            </a:bodyPr>
            <a:lstStyle/>
            <a:p>
              <a:pPr algn="ctr"/>
              <a:r>
                <a:rPr lang="en-IN" sz="16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SUBTITLE HERE</a:t>
              </a:r>
              <a:endParaRPr lang="en-IN" sz="16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54" name="Group 53"/>
          <p:cNvGrpSpPr/>
          <p:nvPr/>
        </p:nvGrpSpPr>
        <p:grpSpPr>
          <a:xfrm>
            <a:off x="2430000" y="2645400"/>
            <a:ext cx="2430000" cy="793324"/>
            <a:chOff x="0" y="2645400"/>
            <a:chExt cx="2430000" cy="793324"/>
          </a:xfrm>
        </p:grpSpPr>
        <p:sp>
          <p:nvSpPr>
            <p:cNvPr id="55" name="TextBox 54"/>
            <p:cNvSpPr txBox="1"/>
            <p:nvPr/>
          </p:nvSpPr>
          <p:spPr>
            <a:xfrm>
              <a:off x="261000" y="2645400"/>
              <a:ext cx="1908000" cy="523220"/>
            </a:xfrm>
            <a:prstGeom prst="rect">
              <a:avLst/>
            </a:prstGeom>
            <a:noFill/>
          </p:spPr>
          <p:txBody>
            <a:bodyPr wrap="square" rtlCol="0">
              <a:spAutoFit/>
            </a:bodyPr>
            <a:lstStyle/>
            <a:p>
              <a:pPr algn="ctr"/>
              <a:r>
                <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STAGE 2</a:t>
              </a:r>
              <a:endPar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6" name="TextBox 55"/>
            <p:cNvSpPr txBox="1"/>
            <p:nvPr/>
          </p:nvSpPr>
          <p:spPr>
            <a:xfrm>
              <a:off x="0" y="3100170"/>
              <a:ext cx="2430000" cy="338554"/>
            </a:xfrm>
            <a:prstGeom prst="rect">
              <a:avLst/>
            </a:prstGeom>
            <a:noFill/>
          </p:spPr>
          <p:txBody>
            <a:bodyPr wrap="square" rtlCol="0">
              <a:spAutoFit/>
            </a:bodyPr>
            <a:lstStyle/>
            <a:p>
              <a:pPr algn="ctr"/>
              <a:r>
                <a:rPr lang="en-IN" sz="16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SUBTITLE HERE</a:t>
              </a:r>
              <a:endParaRPr lang="en-IN" sz="16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57" name="Group 56"/>
          <p:cNvGrpSpPr/>
          <p:nvPr/>
        </p:nvGrpSpPr>
        <p:grpSpPr>
          <a:xfrm>
            <a:off x="4869750" y="2645400"/>
            <a:ext cx="2430000" cy="793324"/>
            <a:chOff x="0" y="2645400"/>
            <a:chExt cx="2430000" cy="793324"/>
          </a:xfrm>
        </p:grpSpPr>
        <p:sp>
          <p:nvSpPr>
            <p:cNvPr id="58" name="TextBox 57"/>
            <p:cNvSpPr txBox="1"/>
            <p:nvPr/>
          </p:nvSpPr>
          <p:spPr>
            <a:xfrm>
              <a:off x="261000" y="2645400"/>
              <a:ext cx="1908000" cy="523220"/>
            </a:xfrm>
            <a:prstGeom prst="rect">
              <a:avLst/>
            </a:prstGeom>
            <a:noFill/>
          </p:spPr>
          <p:txBody>
            <a:bodyPr wrap="square" rtlCol="0">
              <a:spAutoFit/>
            </a:bodyPr>
            <a:lstStyle/>
            <a:p>
              <a:pPr algn="ctr"/>
              <a:r>
                <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STAGE 3</a:t>
              </a:r>
              <a:endPar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59" name="TextBox 58"/>
            <p:cNvSpPr txBox="1"/>
            <p:nvPr/>
          </p:nvSpPr>
          <p:spPr>
            <a:xfrm>
              <a:off x="0" y="3100170"/>
              <a:ext cx="2430000" cy="338554"/>
            </a:xfrm>
            <a:prstGeom prst="rect">
              <a:avLst/>
            </a:prstGeom>
            <a:noFill/>
          </p:spPr>
          <p:txBody>
            <a:bodyPr wrap="square" rtlCol="0">
              <a:spAutoFit/>
            </a:bodyPr>
            <a:lstStyle/>
            <a:p>
              <a:pPr algn="ctr"/>
              <a:r>
                <a:rPr lang="en-IN" sz="16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SUBTITLE HERE</a:t>
              </a:r>
              <a:endParaRPr lang="en-IN" sz="16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60" name="Group 59"/>
          <p:cNvGrpSpPr/>
          <p:nvPr/>
        </p:nvGrpSpPr>
        <p:grpSpPr>
          <a:xfrm>
            <a:off x="7326750" y="2645400"/>
            <a:ext cx="2430000" cy="793324"/>
            <a:chOff x="0" y="2645400"/>
            <a:chExt cx="2430000" cy="793324"/>
          </a:xfrm>
        </p:grpSpPr>
        <p:sp>
          <p:nvSpPr>
            <p:cNvPr id="61" name="TextBox 60"/>
            <p:cNvSpPr txBox="1"/>
            <p:nvPr/>
          </p:nvSpPr>
          <p:spPr>
            <a:xfrm>
              <a:off x="261000" y="2645400"/>
              <a:ext cx="1908000" cy="523220"/>
            </a:xfrm>
            <a:prstGeom prst="rect">
              <a:avLst/>
            </a:prstGeom>
            <a:noFill/>
          </p:spPr>
          <p:txBody>
            <a:bodyPr wrap="square" rtlCol="0">
              <a:spAutoFit/>
            </a:bodyPr>
            <a:lstStyle/>
            <a:p>
              <a:pPr algn="ctr"/>
              <a:r>
                <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STAGE 4</a:t>
              </a:r>
              <a:endPar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62" name="TextBox 61"/>
            <p:cNvSpPr txBox="1"/>
            <p:nvPr/>
          </p:nvSpPr>
          <p:spPr>
            <a:xfrm>
              <a:off x="0" y="3100170"/>
              <a:ext cx="2430000" cy="338554"/>
            </a:xfrm>
            <a:prstGeom prst="rect">
              <a:avLst/>
            </a:prstGeom>
            <a:noFill/>
          </p:spPr>
          <p:txBody>
            <a:bodyPr wrap="square" rtlCol="0">
              <a:spAutoFit/>
            </a:bodyPr>
            <a:lstStyle/>
            <a:p>
              <a:pPr algn="ctr"/>
              <a:r>
                <a:rPr lang="en-IN" sz="16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SUBTITLE HERE</a:t>
              </a:r>
              <a:endParaRPr lang="en-IN" sz="16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63" name="Group 62"/>
          <p:cNvGrpSpPr/>
          <p:nvPr/>
        </p:nvGrpSpPr>
        <p:grpSpPr>
          <a:xfrm>
            <a:off x="9762000" y="2645400"/>
            <a:ext cx="2430000" cy="793324"/>
            <a:chOff x="0" y="2645400"/>
            <a:chExt cx="2430000" cy="793324"/>
          </a:xfrm>
        </p:grpSpPr>
        <p:sp>
          <p:nvSpPr>
            <p:cNvPr id="64" name="TextBox 63"/>
            <p:cNvSpPr txBox="1"/>
            <p:nvPr/>
          </p:nvSpPr>
          <p:spPr>
            <a:xfrm>
              <a:off x="261000" y="2645400"/>
              <a:ext cx="1908000" cy="523220"/>
            </a:xfrm>
            <a:prstGeom prst="rect">
              <a:avLst/>
            </a:prstGeom>
            <a:noFill/>
          </p:spPr>
          <p:txBody>
            <a:bodyPr wrap="square" rtlCol="0">
              <a:spAutoFit/>
            </a:bodyPr>
            <a:lstStyle/>
            <a:p>
              <a:pPr algn="ctr"/>
              <a:r>
                <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STAGE 5</a:t>
              </a:r>
              <a:endParaRPr lang="en-IN" sz="2800" spc="300"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65" name="TextBox 64"/>
            <p:cNvSpPr txBox="1"/>
            <p:nvPr/>
          </p:nvSpPr>
          <p:spPr>
            <a:xfrm>
              <a:off x="0" y="3100170"/>
              <a:ext cx="2430000" cy="338554"/>
            </a:xfrm>
            <a:prstGeom prst="rect">
              <a:avLst/>
            </a:prstGeom>
            <a:noFill/>
          </p:spPr>
          <p:txBody>
            <a:bodyPr wrap="square" rtlCol="0">
              <a:spAutoFit/>
            </a:bodyPr>
            <a:lstStyle/>
            <a:p>
              <a:pPr algn="ctr"/>
              <a:r>
                <a:rPr lang="en-IN" sz="16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ADD SUBTITLE HERE</a:t>
              </a:r>
              <a:endParaRPr lang="en-IN" sz="16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cxnSp>
        <p:nvCxnSpPr>
          <p:cNvPr id="67" name="Straight Connector 66"/>
          <p:cNvCxnSpPr/>
          <p:nvPr/>
        </p:nvCxnSpPr>
        <p:spPr>
          <a:xfrm>
            <a:off x="261000" y="38862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2727750"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1551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595625" y="386715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0036125" y="3848100"/>
            <a:ext cx="18817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0" y="4438550"/>
            <a:ext cx="2430000" cy="1600438"/>
          </a:xfrm>
          <a:prstGeom prst="rect">
            <a:avLst/>
          </a:prstGeom>
        </p:spPr>
        <p:txBody>
          <a:bodyPr wrap="square">
            <a:spAutoFit/>
          </a:bodyPr>
          <a:lstStyle/>
          <a:p>
            <a:pPr algn="ctr"/>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 SED DO EIUSMOD TEMPOR INCIDIDUNT UT LABORE ET DOLORE MAGNA ALIQUA.</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73" name="Rectangle 72"/>
          <p:cNvSpPr/>
          <p:nvPr/>
        </p:nvSpPr>
        <p:spPr>
          <a:xfrm>
            <a:off x="2451000" y="4438550"/>
            <a:ext cx="2430000" cy="1600438"/>
          </a:xfrm>
          <a:prstGeom prst="rect">
            <a:avLst/>
          </a:prstGeom>
        </p:spPr>
        <p:txBody>
          <a:bodyPr wrap="square">
            <a:spAutoFit/>
          </a:bodyPr>
          <a:lstStyle/>
          <a:p>
            <a:pPr algn="ctr"/>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 SED DO EIUSMOD TEMPOR INCIDIDUNT UT LABORE ET DOLORE MAGNA ALIQUA.</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74" name="Rectangle 73"/>
          <p:cNvSpPr/>
          <p:nvPr/>
        </p:nvSpPr>
        <p:spPr>
          <a:xfrm>
            <a:off x="4909800" y="4438550"/>
            <a:ext cx="2430000" cy="1600438"/>
          </a:xfrm>
          <a:prstGeom prst="rect">
            <a:avLst/>
          </a:prstGeom>
        </p:spPr>
        <p:txBody>
          <a:bodyPr wrap="square">
            <a:spAutoFit/>
          </a:bodyPr>
          <a:lstStyle/>
          <a:p>
            <a:pPr algn="ctr"/>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 SED DO EIUSMOD TEMPOR INCIDIDUNT UT LABORE ET DOLORE MAGNA ALIQUA.</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75" name="Rectangle 74"/>
          <p:cNvSpPr/>
          <p:nvPr/>
        </p:nvSpPr>
        <p:spPr>
          <a:xfrm>
            <a:off x="7311000" y="4438550"/>
            <a:ext cx="2430000" cy="1600438"/>
          </a:xfrm>
          <a:prstGeom prst="rect">
            <a:avLst/>
          </a:prstGeom>
        </p:spPr>
        <p:txBody>
          <a:bodyPr wrap="square">
            <a:spAutoFit/>
          </a:bodyPr>
          <a:lstStyle/>
          <a:p>
            <a:pPr algn="ctr"/>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 SED DO EIUSMOD TEMPOR INCIDIDUNT UT LABORE ET DOLORE MAGNA ALIQUA.</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76" name="Rectangle 75"/>
          <p:cNvSpPr/>
          <p:nvPr/>
        </p:nvSpPr>
        <p:spPr>
          <a:xfrm>
            <a:off x="9751500" y="4438550"/>
            <a:ext cx="2430000" cy="1600438"/>
          </a:xfrm>
          <a:prstGeom prst="rect">
            <a:avLst/>
          </a:prstGeom>
        </p:spPr>
        <p:txBody>
          <a:bodyPr wrap="square">
            <a:spAutoFit/>
          </a:bodyPr>
          <a:lstStyle/>
          <a:p>
            <a:pPr algn="ctr"/>
            <a:r>
              <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LOREM IPSUM DOLOR SIT AMET, CONSECTETUR ADIPISCING ELIT, SED DO EIUSMOD TEMPOR INCIDIDUNT UT LABORE ET DOLORE MAGNA ALIQUA.</a:t>
            </a:r>
            <a:endParaRPr lang="en-IN" sz="1400" spc="3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77" name="Isosceles Triangle 76"/>
          <p:cNvSpPr/>
          <p:nvPr/>
        </p:nvSpPr>
        <p:spPr>
          <a:xfrm flipV="1">
            <a:off x="5699024" y="0"/>
            <a:ext cx="6492976" cy="6858000"/>
          </a:xfrm>
          <a:prstGeom prst="triangle">
            <a:avLst>
              <a:gd name="adj" fmla="val 100000"/>
            </a:avLst>
          </a:prstGeom>
          <a:gradFill>
            <a:gsLst>
              <a:gs pos="0">
                <a:schemeClr val="bg1">
                  <a:alpha val="0"/>
                </a:schemeClr>
              </a:gs>
              <a:gs pos="74000">
                <a:schemeClr val="bg1">
                  <a:alpha val="30000"/>
                </a:schemeClr>
              </a:gs>
              <a:gs pos="83000">
                <a:schemeClr val="bg1">
                  <a:alpha val="28000"/>
                </a:schemeClr>
              </a:gs>
              <a:gs pos="100000">
                <a:schemeClr val="bg1">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236232" y="0"/>
            <a:ext cx="5955768" cy="6858000"/>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9" name="Group 48"/>
          <p:cNvGrpSpPr/>
          <p:nvPr/>
        </p:nvGrpSpPr>
        <p:grpSpPr>
          <a:xfrm>
            <a:off x="971553" y="1844791"/>
            <a:ext cx="4402553" cy="4402553"/>
            <a:chOff x="217572" y="577466"/>
            <a:chExt cx="5887554" cy="5887554"/>
          </a:xfrm>
          <a:blipFill dpi="0" rotWithShape="1">
            <a:blip r:embed="rId1"/>
            <a:srcRect/>
            <a:stretch>
              <a:fillRect/>
            </a:stretch>
          </a:blipFill>
        </p:grpSpPr>
        <p:grpSp>
          <p:nvGrpSpPr>
            <p:cNvPr id="44" name="Group 43"/>
            <p:cNvGrpSpPr/>
            <p:nvPr/>
          </p:nvGrpSpPr>
          <p:grpSpPr>
            <a:xfrm rot="2700000">
              <a:off x="502048" y="861942"/>
              <a:ext cx="5318603" cy="5318603"/>
              <a:chOff x="1010653" y="786064"/>
              <a:chExt cx="4443664" cy="4443664"/>
            </a:xfrm>
            <a:grpFill/>
          </p:grpSpPr>
          <p:sp>
            <p:nvSpPr>
              <p:cNvPr id="36" name="Rectangle 35"/>
              <p:cNvSpPr/>
              <p:nvPr/>
            </p:nvSpPr>
            <p:spPr>
              <a:xfrm>
                <a:off x="2502569" y="786064"/>
                <a:ext cx="1459832" cy="14598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p:cNvSpPr/>
              <p:nvPr/>
            </p:nvSpPr>
            <p:spPr>
              <a:xfrm>
                <a:off x="2502569" y="2277980"/>
                <a:ext cx="1459832" cy="14598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2502569" y="3769896"/>
                <a:ext cx="1459832" cy="14598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rot="16200000">
                <a:off x="1010653" y="2277980"/>
                <a:ext cx="1459832" cy="14598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rot="16200000">
                <a:off x="3994485" y="2277980"/>
                <a:ext cx="1459832" cy="14598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5" name="Rectangle 44"/>
            <p:cNvSpPr/>
            <p:nvPr/>
          </p:nvSpPr>
          <p:spPr>
            <a:xfrm rot="2700000">
              <a:off x="2476254" y="577466"/>
              <a:ext cx="1370190" cy="1370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rot="2700000">
              <a:off x="4734936" y="2836148"/>
              <a:ext cx="1370190" cy="1370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rot="2700000">
              <a:off x="2476254" y="5094830"/>
              <a:ext cx="1370190" cy="1370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p:cNvSpPr/>
            <p:nvPr/>
          </p:nvSpPr>
          <p:spPr>
            <a:xfrm rot="2700000">
              <a:off x="217572" y="2836148"/>
              <a:ext cx="1370190" cy="1370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3" name="Rectangle 62"/>
          <p:cNvSpPr/>
          <p:nvPr/>
        </p:nvSpPr>
        <p:spPr>
          <a:xfrm>
            <a:off x="6236232" y="0"/>
            <a:ext cx="5967250" cy="6858000"/>
          </a:xfrm>
          <a:prstGeom prst="rect">
            <a:avLst/>
          </a:prstGeom>
          <a:solidFill>
            <a:srgbClr val="22195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9" name="Group 58"/>
          <p:cNvGrpSpPr/>
          <p:nvPr/>
        </p:nvGrpSpPr>
        <p:grpSpPr>
          <a:xfrm>
            <a:off x="6673514" y="5020075"/>
            <a:ext cx="465223" cy="465223"/>
            <a:chOff x="6673514" y="5020075"/>
            <a:chExt cx="465223" cy="465223"/>
          </a:xfrm>
        </p:grpSpPr>
        <p:sp>
          <p:nvSpPr>
            <p:cNvPr id="52" name="Rectangle 51"/>
            <p:cNvSpPr/>
            <p:nvPr/>
          </p:nvSpPr>
          <p:spPr>
            <a:xfrm>
              <a:off x="6673514" y="5020075"/>
              <a:ext cx="465223" cy="465223"/>
            </a:xfrm>
            <a:prstGeom prst="rect">
              <a:avLst/>
            </a:prstGeom>
            <a:solidFill>
              <a:srgbClr val="118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Graphic 53" descr="Download from clou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178" y="5072686"/>
              <a:ext cx="360000" cy="360000"/>
            </a:xfrm>
            <a:prstGeom prst="rect">
              <a:avLst/>
            </a:prstGeom>
          </p:spPr>
        </p:pic>
      </p:grpSp>
      <p:grpSp>
        <p:nvGrpSpPr>
          <p:cNvPr id="60" name="Group 59"/>
          <p:cNvGrpSpPr/>
          <p:nvPr/>
        </p:nvGrpSpPr>
        <p:grpSpPr>
          <a:xfrm>
            <a:off x="6673515" y="3520138"/>
            <a:ext cx="465223" cy="465223"/>
            <a:chOff x="6673515" y="3520138"/>
            <a:chExt cx="465223" cy="465223"/>
          </a:xfrm>
        </p:grpSpPr>
        <p:sp>
          <p:nvSpPr>
            <p:cNvPr id="51" name="Rectangle 50"/>
            <p:cNvSpPr/>
            <p:nvPr/>
          </p:nvSpPr>
          <p:spPr>
            <a:xfrm>
              <a:off x="6673515" y="3520138"/>
              <a:ext cx="465223" cy="465223"/>
            </a:xfrm>
            <a:prstGeom prst="rect">
              <a:avLst/>
            </a:prstGeom>
            <a:solidFill>
              <a:srgbClr val="118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6" name="Graphic 55" descr="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178" y="3572749"/>
              <a:ext cx="360000" cy="360000"/>
            </a:xfrm>
            <a:prstGeom prst="rect">
              <a:avLst/>
            </a:prstGeom>
          </p:spPr>
        </p:pic>
      </p:grpSp>
      <p:grpSp>
        <p:nvGrpSpPr>
          <p:cNvPr id="61" name="Group 60"/>
          <p:cNvGrpSpPr/>
          <p:nvPr/>
        </p:nvGrpSpPr>
        <p:grpSpPr>
          <a:xfrm>
            <a:off x="6673516" y="2020201"/>
            <a:ext cx="465223" cy="465223"/>
            <a:chOff x="6673516" y="2020201"/>
            <a:chExt cx="465223" cy="465223"/>
          </a:xfrm>
        </p:grpSpPr>
        <p:sp>
          <p:nvSpPr>
            <p:cNvPr id="50" name="Rectangle 49"/>
            <p:cNvSpPr/>
            <p:nvPr/>
          </p:nvSpPr>
          <p:spPr>
            <a:xfrm>
              <a:off x="6673516" y="2020201"/>
              <a:ext cx="465223" cy="465223"/>
            </a:xfrm>
            <a:prstGeom prst="rect">
              <a:avLst/>
            </a:prstGeom>
            <a:solidFill>
              <a:srgbClr val="118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Graphic 57" descr="Lightbulb"/>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125" y="2072812"/>
              <a:ext cx="360000" cy="360000"/>
            </a:xfrm>
            <a:prstGeom prst="rect">
              <a:avLst/>
            </a:prstGeom>
          </p:spPr>
        </p:pic>
      </p:grpSp>
      <p:sp>
        <p:nvSpPr>
          <p:cNvPr id="64" name="TextBox 63"/>
          <p:cNvSpPr txBox="1"/>
          <p:nvPr/>
        </p:nvSpPr>
        <p:spPr>
          <a:xfrm>
            <a:off x="265716" y="226744"/>
            <a:ext cx="4826953" cy="461665"/>
          </a:xfrm>
          <a:prstGeom prst="rect">
            <a:avLst/>
          </a:prstGeom>
          <a:noFill/>
        </p:spPr>
        <p:txBody>
          <a:bodyPr wrap="square" rtlCol="0">
            <a:spAutoFit/>
          </a:bodyPr>
          <a:lstStyle/>
          <a:p>
            <a:r>
              <a:rPr lang="en-IN" sz="2400" spc="600" dirty="0">
                <a:solidFill>
                  <a:schemeClr val="tx1">
                    <a:lumMod val="75000"/>
                    <a:lumOff val="25000"/>
                  </a:schemeClr>
                </a:solidFill>
                <a:latin typeface="Nexa Bold" panose="02000000000000000000" pitchFamily="50" charset="0"/>
              </a:rPr>
              <a:t>CREATIVE VENUS</a:t>
            </a:r>
            <a:endParaRPr lang="en-IN" sz="2400" spc="600" dirty="0">
              <a:solidFill>
                <a:schemeClr val="tx1">
                  <a:lumMod val="75000"/>
                  <a:lumOff val="25000"/>
                </a:schemeClr>
              </a:solidFill>
              <a:latin typeface="Nexa Bold" panose="02000000000000000000" pitchFamily="50" charset="0"/>
            </a:endParaRPr>
          </a:p>
        </p:txBody>
      </p:sp>
      <p:sp>
        <p:nvSpPr>
          <p:cNvPr id="65" name="TextBox 64"/>
          <p:cNvSpPr txBox="1"/>
          <p:nvPr/>
        </p:nvSpPr>
        <p:spPr>
          <a:xfrm>
            <a:off x="265716" y="599144"/>
            <a:ext cx="4826953" cy="307777"/>
          </a:xfrm>
          <a:prstGeom prst="rect">
            <a:avLst/>
          </a:prstGeom>
          <a:noFill/>
        </p:spPr>
        <p:txBody>
          <a:bodyPr wrap="square" rtlCol="0">
            <a:spAutoFit/>
          </a:bodyPr>
          <a:lstStyle/>
          <a:p>
            <a:r>
              <a:rPr lang="en-IN" sz="1400" spc="300" dirty="0">
                <a:solidFill>
                  <a:schemeClr val="tx1">
                    <a:lumMod val="75000"/>
                    <a:lumOff val="25000"/>
                  </a:schemeClr>
                </a:solidFill>
                <a:latin typeface="Nexa Light" panose="02000000000000000000" pitchFamily="50" charset="0"/>
              </a:rPr>
              <a:t>POWER OF CREATIVITY</a:t>
            </a:r>
            <a:endParaRPr lang="en-IN" sz="1400" spc="300" dirty="0">
              <a:solidFill>
                <a:schemeClr val="tx1">
                  <a:lumMod val="75000"/>
                  <a:lumOff val="25000"/>
                </a:schemeClr>
              </a:solidFill>
              <a:latin typeface="Nexa Light" panose="02000000000000000000" pitchFamily="50" charset="0"/>
            </a:endParaRPr>
          </a:p>
        </p:txBody>
      </p:sp>
      <p:sp>
        <p:nvSpPr>
          <p:cNvPr id="68" name="TextBox 67"/>
          <p:cNvSpPr txBox="1"/>
          <p:nvPr/>
        </p:nvSpPr>
        <p:spPr>
          <a:xfrm>
            <a:off x="6562242" y="1370789"/>
            <a:ext cx="4826953" cy="369332"/>
          </a:xfrm>
          <a:prstGeom prst="rect">
            <a:avLst/>
          </a:prstGeom>
          <a:noFill/>
        </p:spPr>
        <p:txBody>
          <a:bodyPr wrap="square" rtlCol="0">
            <a:spAutoFit/>
          </a:bodyPr>
          <a:lstStyle/>
          <a:p>
            <a:r>
              <a:rPr lang="en-IN" spc="600" dirty="0">
                <a:solidFill>
                  <a:schemeClr val="bg1">
                    <a:lumMod val="95000"/>
                  </a:schemeClr>
                </a:solidFill>
                <a:latin typeface="Nexa Bold" panose="02000000000000000000" pitchFamily="50" charset="0"/>
              </a:rPr>
              <a:t>HEADING XYZ</a:t>
            </a:r>
            <a:endParaRPr lang="en-IN" spc="600" dirty="0">
              <a:solidFill>
                <a:schemeClr val="bg1">
                  <a:lumMod val="95000"/>
                </a:schemeClr>
              </a:solidFill>
              <a:latin typeface="Nexa Bold" panose="02000000000000000000" pitchFamily="50" charset="0"/>
            </a:endParaRPr>
          </a:p>
        </p:txBody>
      </p:sp>
      <p:grpSp>
        <p:nvGrpSpPr>
          <p:cNvPr id="71" name="Group 70"/>
          <p:cNvGrpSpPr/>
          <p:nvPr/>
        </p:nvGrpSpPr>
        <p:grpSpPr>
          <a:xfrm>
            <a:off x="7251893" y="2252812"/>
            <a:ext cx="4838435" cy="875406"/>
            <a:chOff x="7251893" y="2252812"/>
            <a:chExt cx="4838435" cy="875406"/>
          </a:xfrm>
        </p:grpSpPr>
        <p:sp>
          <p:nvSpPr>
            <p:cNvPr id="69" name="TextBox 68"/>
            <p:cNvSpPr txBox="1"/>
            <p:nvPr/>
          </p:nvSpPr>
          <p:spPr>
            <a:xfrm>
              <a:off x="7251893" y="2252812"/>
              <a:ext cx="4826953" cy="338554"/>
            </a:xfrm>
            <a:prstGeom prst="rect">
              <a:avLst/>
            </a:prstGeom>
            <a:noFill/>
          </p:spPr>
          <p:txBody>
            <a:bodyPr wrap="square" rtlCol="0">
              <a:spAutoFit/>
            </a:bodyPr>
            <a:lstStyle/>
            <a:p>
              <a:r>
                <a:rPr lang="en-IN" sz="1600" b="1" spc="600" dirty="0">
                  <a:solidFill>
                    <a:schemeClr val="bg1">
                      <a:lumMod val="95000"/>
                    </a:schemeClr>
                  </a:solidFill>
                  <a:latin typeface="Nexa Light" panose="02000000000000000000" pitchFamily="50" charset="0"/>
                </a:rPr>
                <a:t>HEADING A</a:t>
              </a:r>
              <a:endParaRPr lang="en-IN" sz="1600" b="1" spc="600" dirty="0">
                <a:solidFill>
                  <a:schemeClr val="bg1">
                    <a:lumMod val="95000"/>
                  </a:schemeClr>
                </a:solidFill>
                <a:latin typeface="Nexa Light" panose="02000000000000000000" pitchFamily="50" charset="0"/>
              </a:endParaRPr>
            </a:p>
          </p:txBody>
        </p:sp>
        <p:sp>
          <p:nvSpPr>
            <p:cNvPr id="70" name="TextBox 69"/>
            <p:cNvSpPr txBox="1"/>
            <p:nvPr/>
          </p:nvSpPr>
          <p:spPr>
            <a:xfrm>
              <a:off x="7263375" y="2574220"/>
              <a:ext cx="4826953" cy="553998"/>
            </a:xfrm>
            <a:prstGeom prst="rect">
              <a:avLst/>
            </a:prstGeom>
            <a:noFill/>
          </p:spPr>
          <p:txBody>
            <a:bodyPr wrap="square" rtlCol="0">
              <a:spAutoFit/>
            </a:bodyPr>
            <a:lstStyle/>
            <a:p>
              <a:r>
                <a:rPr lang="en-IN" sz="1000" spc="300" dirty="0">
                  <a:solidFill>
                    <a:schemeClr val="bg1">
                      <a:lumMod val="95000"/>
                    </a:schemeClr>
                  </a:solidFill>
                  <a:latin typeface="Nexa Light" panose="02000000000000000000" pitchFamily="50" charset="0"/>
                </a:rPr>
                <a:t>This is a placeholder for text. You can add any text here. Keep it short and simple. Make sure that it is easy to read.</a:t>
              </a:r>
              <a:endParaRPr lang="en-IN" sz="1000" spc="300" dirty="0">
                <a:solidFill>
                  <a:schemeClr val="bg1">
                    <a:lumMod val="95000"/>
                  </a:schemeClr>
                </a:solidFill>
                <a:latin typeface="Nexa Light" panose="02000000000000000000" pitchFamily="50" charset="0"/>
              </a:endParaRPr>
            </a:p>
          </p:txBody>
        </p:sp>
      </p:grpSp>
      <p:grpSp>
        <p:nvGrpSpPr>
          <p:cNvPr id="72" name="Group 71"/>
          <p:cNvGrpSpPr/>
          <p:nvPr/>
        </p:nvGrpSpPr>
        <p:grpSpPr>
          <a:xfrm>
            <a:off x="7246151" y="3752749"/>
            <a:ext cx="4838435" cy="875406"/>
            <a:chOff x="7251893" y="2252812"/>
            <a:chExt cx="4838435" cy="875406"/>
          </a:xfrm>
        </p:grpSpPr>
        <p:sp>
          <p:nvSpPr>
            <p:cNvPr id="73" name="TextBox 72"/>
            <p:cNvSpPr txBox="1"/>
            <p:nvPr/>
          </p:nvSpPr>
          <p:spPr>
            <a:xfrm>
              <a:off x="7251893" y="2252812"/>
              <a:ext cx="4826953" cy="338554"/>
            </a:xfrm>
            <a:prstGeom prst="rect">
              <a:avLst/>
            </a:prstGeom>
            <a:noFill/>
          </p:spPr>
          <p:txBody>
            <a:bodyPr wrap="square" rtlCol="0">
              <a:spAutoFit/>
            </a:bodyPr>
            <a:lstStyle/>
            <a:p>
              <a:r>
                <a:rPr lang="en-IN" sz="1600" b="1" spc="600" dirty="0">
                  <a:solidFill>
                    <a:schemeClr val="bg1">
                      <a:lumMod val="95000"/>
                    </a:schemeClr>
                  </a:solidFill>
                  <a:latin typeface="Nexa Light" panose="02000000000000000000" pitchFamily="50" charset="0"/>
                </a:rPr>
                <a:t>HEADING B</a:t>
              </a:r>
              <a:endParaRPr lang="en-IN" sz="1600" b="1" spc="600" dirty="0">
                <a:solidFill>
                  <a:schemeClr val="bg1">
                    <a:lumMod val="95000"/>
                  </a:schemeClr>
                </a:solidFill>
                <a:latin typeface="Nexa Light" panose="02000000000000000000" pitchFamily="50" charset="0"/>
              </a:endParaRPr>
            </a:p>
          </p:txBody>
        </p:sp>
        <p:sp>
          <p:nvSpPr>
            <p:cNvPr id="74" name="TextBox 73"/>
            <p:cNvSpPr txBox="1"/>
            <p:nvPr/>
          </p:nvSpPr>
          <p:spPr>
            <a:xfrm>
              <a:off x="7263375" y="2574220"/>
              <a:ext cx="4826953" cy="553998"/>
            </a:xfrm>
            <a:prstGeom prst="rect">
              <a:avLst/>
            </a:prstGeom>
            <a:noFill/>
          </p:spPr>
          <p:txBody>
            <a:bodyPr wrap="square" rtlCol="0">
              <a:spAutoFit/>
            </a:bodyPr>
            <a:lstStyle/>
            <a:p>
              <a:r>
                <a:rPr lang="en-IN" sz="1000" spc="300" dirty="0">
                  <a:solidFill>
                    <a:schemeClr val="bg1">
                      <a:lumMod val="95000"/>
                    </a:schemeClr>
                  </a:solidFill>
                  <a:latin typeface="Nexa Light" panose="02000000000000000000" pitchFamily="50" charset="0"/>
                </a:rPr>
                <a:t>This is a placeholder for text. You can add any text here. Keep it short and simple. Make sure that it is easy to read.</a:t>
              </a:r>
              <a:endParaRPr lang="en-IN" sz="1000" spc="300" dirty="0">
                <a:solidFill>
                  <a:schemeClr val="bg1">
                    <a:lumMod val="95000"/>
                  </a:schemeClr>
                </a:solidFill>
                <a:latin typeface="Nexa Light" panose="02000000000000000000" pitchFamily="50" charset="0"/>
              </a:endParaRPr>
            </a:p>
          </p:txBody>
        </p:sp>
      </p:grpSp>
      <p:grpSp>
        <p:nvGrpSpPr>
          <p:cNvPr id="75" name="Group 74"/>
          <p:cNvGrpSpPr/>
          <p:nvPr/>
        </p:nvGrpSpPr>
        <p:grpSpPr>
          <a:xfrm>
            <a:off x="7251891" y="5227421"/>
            <a:ext cx="4838435" cy="875406"/>
            <a:chOff x="7251893" y="2252812"/>
            <a:chExt cx="4838435" cy="875406"/>
          </a:xfrm>
        </p:grpSpPr>
        <p:sp>
          <p:nvSpPr>
            <p:cNvPr id="76" name="TextBox 75"/>
            <p:cNvSpPr txBox="1"/>
            <p:nvPr/>
          </p:nvSpPr>
          <p:spPr>
            <a:xfrm>
              <a:off x="7251893" y="2252812"/>
              <a:ext cx="4826953" cy="338554"/>
            </a:xfrm>
            <a:prstGeom prst="rect">
              <a:avLst/>
            </a:prstGeom>
            <a:noFill/>
          </p:spPr>
          <p:txBody>
            <a:bodyPr wrap="square" rtlCol="0">
              <a:spAutoFit/>
            </a:bodyPr>
            <a:lstStyle/>
            <a:p>
              <a:r>
                <a:rPr lang="en-IN" sz="1600" b="1" spc="600" dirty="0">
                  <a:solidFill>
                    <a:schemeClr val="bg1">
                      <a:lumMod val="95000"/>
                    </a:schemeClr>
                  </a:solidFill>
                  <a:latin typeface="Nexa Light" panose="02000000000000000000" pitchFamily="50" charset="0"/>
                </a:rPr>
                <a:t>HEADING C</a:t>
              </a:r>
              <a:endParaRPr lang="en-IN" sz="1600" b="1" spc="600" dirty="0">
                <a:solidFill>
                  <a:schemeClr val="bg1">
                    <a:lumMod val="95000"/>
                  </a:schemeClr>
                </a:solidFill>
                <a:latin typeface="Nexa Light" panose="02000000000000000000" pitchFamily="50" charset="0"/>
              </a:endParaRPr>
            </a:p>
          </p:txBody>
        </p:sp>
        <p:sp>
          <p:nvSpPr>
            <p:cNvPr id="77" name="TextBox 76"/>
            <p:cNvSpPr txBox="1"/>
            <p:nvPr/>
          </p:nvSpPr>
          <p:spPr>
            <a:xfrm>
              <a:off x="7263375" y="2574220"/>
              <a:ext cx="4826953" cy="553998"/>
            </a:xfrm>
            <a:prstGeom prst="rect">
              <a:avLst/>
            </a:prstGeom>
            <a:noFill/>
          </p:spPr>
          <p:txBody>
            <a:bodyPr wrap="square" rtlCol="0">
              <a:spAutoFit/>
            </a:bodyPr>
            <a:lstStyle/>
            <a:p>
              <a:r>
                <a:rPr lang="en-IN" sz="1000" spc="300" dirty="0">
                  <a:solidFill>
                    <a:schemeClr val="bg1">
                      <a:lumMod val="95000"/>
                    </a:schemeClr>
                  </a:solidFill>
                  <a:latin typeface="Nexa Light" panose="02000000000000000000" pitchFamily="50" charset="0"/>
                </a:rPr>
                <a:t>This is a placeholder for text. You can add any text here. Keep it short and simple. Make sure that it is easy to read.</a:t>
              </a:r>
              <a:endParaRPr lang="en-IN" sz="1000" spc="300" dirty="0">
                <a:solidFill>
                  <a:schemeClr val="bg1">
                    <a:lumMod val="95000"/>
                  </a:schemeClr>
                </a:solidFill>
                <a:latin typeface="Nexa Light" panose="02000000000000000000" pitchFamily="50" charset="0"/>
              </a:endParaRPr>
            </a:p>
          </p:txBody>
        </p:sp>
      </p:grpSp>
      <p:sp>
        <p:nvSpPr>
          <p:cNvPr id="78" name="Rectangle 77"/>
          <p:cNvSpPr/>
          <p:nvPr/>
        </p:nvSpPr>
        <p:spPr>
          <a:xfrm>
            <a:off x="6183179" y="1439015"/>
            <a:ext cx="144379" cy="44751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12192000" cy="6858000"/>
          </a:xfrm>
          <a:prstGeom prst="rect">
            <a:avLst/>
          </a:prstGeom>
          <a:gradFill flip="none" rotWithShape="1">
            <a:gsLst>
              <a:gs pos="0">
                <a:schemeClr val="bg1"/>
              </a:gs>
              <a:gs pos="100000">
                <a:srgbClr val="00B0F0">
                  <a:alpha val="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Shape 5"/>
          <p:cNvSpPr/>
          <p:nvPr/>
        </p:nvSpPr>
        <p:spPr>
          <a:xfrm>
            <a:off x="6115722" y="1248227"/>
            <a:ext cx="2415577" cy="2827120"/>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gradFill flip="none" rotWithShape="1">
            <a:gsLst>
              <a:gs pos="0">
                <a:srgbClr val="19A7D9"/>
              </a:gs>
              <a:gs pos="100000">
                <a:srgbClr val="4FC2EB"/>
              </a:gs>
            </a:gsLst>
            <a:lin ang="13500000" scaled="1"/>
            <a:tileRect/>
          </a:gra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p:cNvSpPr/>
          <p:nvPr/>
        </p:nvSpPr>
        <p:spPr>
          <a:xfrm rot="16200000">
            <a:off x="3866473" y="1042456"/>
            <a:ext cx="2415577" cy="2827121"/>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gradFill flip="none" rotWithShape="1">
            <a:gsLst>
              <a:gs pos="0">
                <a:srgbClr val="1487B0"/>
              </a:gs>
              <a:gs pos="100000">
                <a:srgbClr val="51A1E9"/>
              </a:gs>
            </a:gsLst>
            <a:lin ang="13500000" scaled="1"/>
            <a:tileRect/>
          </a:gra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8" name="Freeform: Shape 7"/>
          <p:cNvSpPr/>
          <p:nvPr/>
        </p:nvSpPr>
        <p:spPr>
          <a:xfrm rot="10800000">
            <a:off x="3660701" y="3285465"/>
            <a:ext cx="2415577" cy="2827120"/>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gradFill flip="none" rotWithShape="1">
            <a:gsLst>
              <a:gs pos="0">
                <a:srgbClr val="14275C"/>
              </a:gs>
              <a:gs pos="100000">
                <a:srgbClr val="1E58AE"/>
              </a:gs>
            </a:gsLst>
            <a:lin ang="13500000" scaled="1"/>
            <a:tileRect/>
          </a:gra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9" name="Freeform: Shape 8"/>
          <p:cNvSpPr/>
          <p:nvPr/>
        </p:nvSpPr>
        <p:spPr>
          <a:xfrm rot="5400000">
            <a:off x="5909950" y="3491236"/>
            <a:ext cx="2415577" cy="2827121"/>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gradFill flip="none" rotWithShape="1">
            <a:gsLst>
              <a:gs pos="0">
                <a:schemeClr val="bg1">
                  <a:lumMod val="85000"/>
                </a:schemeClr>
              </a:gs>
              <a:gs pos="100000">
                <a:schemeClr val="bg1">
                  <a:lumMod val="95000"/>
                </a:schemeClr>
              </a:gs>
            </a:gsLst>
            <a:lin ang="13500000" scaled="1"/>
            <a:tileRect/>
          </a:gra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12" name="Graphic 11" descr="Compu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2245" y="1657046"/>
            <a:ext cx="432000" cy="432000"/>
          </a:xfrm>
          <a:prstGeom prst="rect">
            <a:avLst/>
          </a:prstGeom>
        </p:spPr>
      </p:pic>
      <p:pic>
        <p:nvPicPr>
          <p:cNvPr id="14" name="Graphic 13" descr="Lapt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245" y="5308657"/>
            <a:ext cx="432000" cy="432000"/>
          </a:xfrm>
          <a:prstGeom prst="rect">
            <a:avLst/>
          </a:prstGeom>
        </p:spPr>
      </p:pic>
      <p:pic>
        <p:nvPicPr>
          <p:cNvPr id="16" name="Graphic 15" descr="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870" y="1659770"/>
            <a:ext cx="432000" cy="432000"/>
          </a:xfrm>
          <a:prstGeom prst="rect">
            <a:avLst/>
          </a:prstGeom>
        </p:spPr>
      </p:pic>
      <p:pic>
        <p:nvPicPr>
          <p:cNvPr id="18" name="Graphic 17" descr="Smart Pho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3870" y="5308657"/>
            <a:ext cx="432000" cy="432000"/>
          </a:xfrm>
          <a:prstGeom prst="rect">
            <a:avLst/>
          </a:prstGeom>
        </p:spPr>
      </p:pic>
      <p:sp>
        <p:nvSpPr>
          <p:cNvPr id="19" name="TextBox 18"/>
          <p:cNvSpPr txBox="1"/>
          <p:nvPr/>
        </p:nvSpPr>
        <p:spPr>
          <a:xfrm>
            <a:off x="5704178" y="3109808"/>
            <a:ext cx="513739" cy="369332"/>
          </a:xfrm>
          <a:prstGeom prst="rect">
            <a:avLst/>
          </a:prstGeom>
          <a:noFill/>
        </p:spPr>
        <p:txBody>
          <a:bodyPr wrap="square" rtlCol="0">
            <a:spAutoFit/>
          </a:bodyPr>
          <a:lstStyle/>
          <a:p>
            <a:pPr algn="ctr"/>
            <a:r>
              <a:rPr lang="en-IN" dirty="0">
                <a:solidFill>
                  <a:schemeClr val="bg1">
                    <a:lumMod val="95000"/>
                  </a:schemeClr>
                </a:solidFill>
                <a:latin typeface="Eurostile BQ" pitchFamily="50" charset="0"/>
              </a:rPr>
              <a:t>A</a:t>
            </a:r>
            <a:endParaRPr lang="en-IN" dirty="0">
              <a:solidFill>
                <a:schemeClr val="bg1">
                  <a:lumMod val="95000"/>
                </a:schemeClr>
              </a:solidFill>
              <a:latin typeface="Eurostile BQ" pitchFamily="50" charset="0"/>
            </a:endParaRPr>
          </a:p>
        </p:txBody>
      </p:sp>
      <p:sp>
        <p:nvSpPr>
          <p:cNvPr id="20" name="TextBox 19"/>
          <p:cNvSpPr txBox="1"/>
          <p:nvPr/>
        </p:nvSpPr>
        <p:spPr>
          <a:xfrm>
            <a:off x="6217917" y="3401052"/>
            <a:ext cx="513739" cy="369332"/>
          </a:xfrm>
          <a:prstGeom prst="rect">
            <a:avLst/>
          </a:prstGeom>
          <a:noFill/>
        </p:spPr>
        <p:txBody>
          <a:bodyPr wrap="square" rtlCol="0">
            <a:spAutoFit/>
          </a:bodyPr>
          <a:lstStyle/>
          <a:p>
            <a:pPr algn="ctr"/>
            <a:r>
              <a:rPr lang="en-IN" dirty="0">
                <a:solidFill>
                  <a:schemeClr val="bg1">
                    <a:lumMod val="95000"/>
                  </a:schemeClr>
                </a:solidFill>
                <a:latin typeface="Eurostile BQ" pitchFamily="50" charset="0"/>
              </a:rPr>
              <a:t>B</a:t>
            </a:r>
            <a:endParaRPr lang="en-IN" dirty="0">
              <a:solidFill>
                <a:schemeClr val="bg1">
                  <a:lumMod val="95000"/>
                </a:schemeClr>
              </a:solidFill>
              <a:latin typeface="Eurostile BQ" pitchFamily="50" charset="0"/>
            </a:endParaRPr>
          </a:p>
        </p:txBody>
      </p:sp>
      <p:sp>
        <p:nvSpPr>
          <p:cNvPr id="21" name="TextBox 20"/>
          <p:cNvSpPr txBox="1"/>
          <p:nvPr/>
        </p:nvSpPr>
        <p:spPr>
          <a:xfrm>
            <a:off x="5858852" y="3905081"/>
            <a:ext cx="513739" cy="369332"/>
          </a:xfrm>
          <a:prstGeom prst="rect">
            <a:avLst/>
          </a:prstGeom>
          <a:noFill/>
        </p:spPr>
        <p:txBody>
          <a:bodyPr wrap="square" rtlCol="0">
            <a:spAutoFit/>
          </a:bodyPr>
          <a:lstStyle/>
          <a:p>
            <a:pPr algn="ctr"/>
            <a:r>
              <a:rPr lang="en-IN" dirty="0">
                <a:solidFill>
                  <a:schemeClr val="bg1">
                    <a:lumMod val="65000"/>
                  </a:schemeClr>
                </a:solidFill>
                <a:latin typeface="Eurostile BQ" pitchFamily="50" charset="0"/>
              </a:rPr>
              <a:t>C</a:t>
            </a:r>
            <a:endParaRPr lang="en-IN" dirty="0">
              <a:solidFill>
                <a:schemeClr val="bg1">
                  <a:lumMod val="65000"/>
                </a:schemeClr>
              </a:solidFill>
              <a:latin typeface="Eurostile BQ" pitchFamily="50" charset="0"/>
            </a:endParaRPr>
          </a:p>
        </p:txBody>
      </p:sp>
      <p:sp>
        <p:nvSpPr>
          <p:cNvPr id="22" name="TextBox 21"/>
          <p:cNvSpPr txBox="1"/>
          <p:nvPr/>
        </p:nvSpPr>
        <p:spPr>
          <a:xfrm>
            <a:off x="5466308" y="3585718"/>
            <a:ext cx="513739" cy="369332"/>
          </a:xfrm>
          <a:prstGeom prst="rect">
            <a:avLst/>
          </a:prstGeom>
          <a:noFill/>
        </p:spPr>
        <p:txBody>
          <a:bodyPr wrap="square" rtlCol="0">
            <a:spAutoFit/>
          </a:bodyPr>
          <a:lstStyle/>
          <a:p>
            <a:pPr algn="ctr"/>
            <a:r>
              <a:rPr lang="en-IN" dirty="0">
                <a:solidFill>
                  <a:schemeClr val="bg1">
                    <a:lumMod val="95000"/>
                  </a:schemeClr>
                </a:solidFill>
                <a:latin typeface="Eurostile BQ" pitchFamily="50" charset="0"/>
              </a:rPr>
              <a:t>D</a:t>
            </a:r>
            <a:endParaRPr lang="en-IN" dirty="0">
              <a:solidFill>
                <a:schemeClr val="bg1">
                  <a:lumMod val="95000"/>
                </a:schemeClr>
              </a:solidFill>
              <a:latin typeface="Eurostile BQ" pitchFamily="50" charset="0"/>
            </a:endParaRPr>
          </a:p>
        </p:txBody>
      </p:sp>
      <p:grpSp>
        <p:nvGrpSpPr>
          <p:cNvPr id="25" name="Group 24"/>
          <p:cNvGrpSpPr/>
          <p:nvPr/>
        </p:nvGrpSpPr>
        <p:grpSpPr>
          <a:xfrm>
            <a:off x="3751281" y="2244556"/>
            <a:ext cx="2656141" cy="748673"/>
            <a:chOff x="3751281" y="2244556"/>
            <a:chExt cx="2656141" cy="748673"/>
          </a:xfrm>
        </p:grpSpPr>
        <p:sp>
          <p:nvSpPr>
            <p:cNvPr id="23" name="TextBox 22"/>
            <p:cNvSpPr txBox="1"/>
            <p:nvPr/>
          </p:nvSpPr>
          <p:spPr>
            <a:xfrm>
              <a:off x="3756097" y="2244556"/>
              <a:ext cx="1631933" cy="276999"/>
            </a:xfrm>
            <a:prstGeom prst="rect">
              <a:avLst/>
            </a:prstGeom>
            <a:noFill/>
          </p:spPr>
          <p:txBody>
            <a:bodyPr wrap="square" rtlCol="0">
              <a:spAutoFit/>
            </a:bodyPr>
            <a:lstStyle/>
            <a:p>
              <a:r>
                <a:rPr lang="en-IN" sz="1200" b="1" spc="300" dirty="0">
                  <a:solidFill>
                    <a:schemeClr val="bg1">
                      <a:lumMod val="95000"/>
                    </a:schemeClr>
                  </a:solidFill>
                  <a:latin typeface="Nexa Light" panose="02000000000000000000" pitchFamily="50" charset="0"/>
                </a:rPr>
                <a:t>HEADING</a:t>
              </a:r>
              <a:endParaRPr lang="en-IN" sz="1200" b="1" spc="300" dirty="0">
                <a:solidFill>
                  <a:schemeClr val="bg1">
                    <a:lumMod val="95000"/>
                  </a:schemeClr>
                </a:solidFill>
                <a:latin typeface="Nexa Light" panose="02000000000000000000" pitchFamily="50" charset="0"/>
              </a:endParaRPr>
            </a:p>
          </p:txBody>
        </p:sp>
        <p:sp>
          <p:nvSpPr>
            <p:cNvPr id="24" name="TextBox 23"/>
            <p:cNvSpPr txBox="1"/>
            <p:nvPr/>
          </p:nvSpPr>
          <p:spPr>
            <a:xfrm>
              <a:off x="3751281" y="2485398"/>
              <a:ext cx="2656141" cy="507831"/>
            </a:xfrm>
            <a:prstGeom prst="rect">
              <a:avLst/>
            </a:prstGeom>
            <a:noFill/>
          </p:spPr>
          <p:txBody>
            <a:bodyPr wrap="square" rtlCol="0">
              <a:spAutoFit/>
            </a:bodyPr>
            <a:lstStyle/>
            <a:p>
              <a:r>
                <a:rPr lang="en-IN" sz="900" spc="300" dirty="0">
                  <a:solidFill>
                    <a:schemeClr val="bg1">
                      <a:lumMod val="95000"/>
                    </a:schemeClr>
                  </a:solidFill>
                  <a:latin typeface="Nexa Light" panose="02000000000000000000" pitchFamily="50" charset="0"/>
                </a:rPr>
                <a:t>Add your text here. Subscribe to our channel to watch more such videos.</a:t>
              </a:r>
              <a:endParaRPr lang="en-IN" sz="900" spc="300" dirty="0">
                <a:solidFill>
                  <a:schemeClr val="bg1">
                    <a:lumMod val="95000"/>
                  </a:schemeClr>
                </a:solidFill>
                <a:latin typeface="Nexa Light" panose="02000000000000000000" pitchFamily="50" charset="0"/>
              </a:endParaRPr>
            </a:p>
          </p:txBody>
        </p:sp>
      </p:grpSp>
      <p:grpSp>
        <p:nvGrpSpPr>
          <p:cNvPr id="27" name="Group 26"/>
          <p:cNvGrpSpPr/>
          <p:nvPr/>
        </p:nvGrpSpPr>
        <p:grpSpPr>
          <a:xfrm>
            <a:off x="6629461" y="2416754"/>
            <a:ext cx="2081035" cy="748673"/>
            <a:chOff x="3751281" y="2244556"/>
            <a:chExt cx="2656141" cy="748673"/>
          </a:xfrm>
        </p:grpSpPr>
        <p:sp>
          <p:nvSpPr>
            <p:cNvPr id="28" name="TextBox 27"/>
            <p:cNvSpPr txBox="1"/>
            <p:nvPr/>
          </p:nvSpPr>
          <p:spPr>
            <a:xfrm>
              <a:off x="3756097" y="2244556"/>
              <a:ext cx="1631933" cy="276999"/>
            </a:xfrm>
            <a:prstGeom prst="rect">
              <a:avLst/>
            </a:prstGeom>
            <a:noFill/>
          </p:spPr>
          <p:txBody>
            <a:bodyPr wrap="square" rtlCol="0">
              <a:spAutoFit/>
            </a:bodyPr>
            <a:lstStyle/>
            <a:p>
              <a:r>
                <a:rPr lang="en-IN" sz="1200" b="1" spc="300" dirty="0">
                  <a:solidFill>
                    <a:schemeClr val="bg1">
                      <a:lumMod val="95000"/>
                    </a:schemeClr>
                  </a:solidFill>
                  <a:latin typeface="Nexa Light" panose="02000000000000000000" pitchFamily="50" charset="0"/>
                </a:rPr>
                <a:t>HEADING</a:t>
              </a:r>
              <a:endParaRPr lang="en-IN" sz="1200" b="1" spc="300" dirty="0">
                <a:solidFill>
                  <a:schemeClr val="bg1">
                    <a:lumMod val="95000"/>
                  </a:schemeClr>
                </a:solidFill>
                <a:latin typeface="Nexa Light" panose="02000000000000000000" pitchFamily="50" charset="0"/>
              </a:endParaRPr>
            </a:p>
          </p:txBody>
        </p:sp>
        <p:sp>
          <p:nvSpPr>
            <p:cNvPr id="29" name="TextBox 28"/>
            <p:cNvSpPr txBox="1"/>
            <p:nvPr/>
          </p:nvSpPr>
          <p:spPr>
            <a:xfrm>
              <a:off x="3751281" y="2485398"/>
              <a:ext cx="2656141" cy="507831"/>
            </a:xfrm>
            <a:prstGeom prst="rect">
              <a:avLst/>
            </a:prstGeom>
            <a:noFill/>
          </p:spPr>
          <p:txBody>
            <a:bodyPr wrap="square" rtlCol="0">
              <a:spAutoFit/>
            </a:bodyPr>
            <a:lstStyle/>
            <a:p>
              <a:r>
                <a:rPr lang="en-IN" sz="900" spc="300" dirty="0">
                  <a:solidFill>
                    <a:schemeClr val="bg1">
                      <a:lumMod val="95000"/>
                    </a:schemeClr>
                  </a:solidFill>
                  <a:latin typeface="Nexa Light" panose="02000000000000000000" pitchFamily="50" charset="0"/>
                </a:rPr>
                <a:t>Add your text here. Subscribe to our channel to watch more such videos.</a:t>
              </a:r>
              <a:endParaRPr lang="en-IN" sz="900" spc="300" dirty="0">
                <a:solidFill>
                  <a:schemeClr val="bg1">
                    <a:lumMod val="95000"/>
                  </a:schemeClr>
                </a:solidFill>
                <a:latin typeface="Nexa Light" panose="02000000000000000000" pitchFamily="50" charset="0"/>
              </a:endParaRPr>
            </a:p>
          </p:txBody>
        </p:sp>
      </p:grpSp>
      <p:grpSp>
        <p:nvGrpSpPr>
          <p:cNvPr id="30" name="Group 29"/>
          <p:cNvGrpSpPr/>
          <p:nvPr/>
        </p:nvGrpSpPr>
        <p:grpSpPr>
          <a:xfrm>
            <a:off x="3873808" y="4263745"/>
            <a:ext cx="1830370" cy="748672"/>
            <a:chOff x="3751281" y="2244557"/>
            <a:chExt cx="2656141" cy="748672"/>
          </a:xfrm>
        </p:grpSpPr>
        <p:sp>
          <p:nvSpPr>
            <p:cNvPr id="31" name="TextBox 30"/>
            <p:cNvSpPr txBox="1"/>
            <p:nvPr/>
          </p:nvSpPr>
          <p:spPr>
            <a:xfrm>
              <a:off x="3756097" y="2244557"/>
              <a:ext cx="1895546" cy="276999"/>
            </a:xfrm>
            <a:prstGeom prst="rect">
              <a:avLst/>
            </a:prstGeom>
            <a:noFill/>
          </p:spPr>
          <p:txBody>
            <a:bodyPr wrap="square" rtlCol="0">
              <a:spAutoFit/>
            </a:bodyPr>
            <a:lstStyle/>
            <a:p>
              <a:r>
                <a:rPr lang="en-IN" sz="1200" b="1" spc="300" dirty="0">
                  <a:solidFill>
                    <a:schemeClr val="bg1">
                      <a:lumMod val="95000"/>
                    </a:schemeClr>
                  </a:solidFill>
                  <a:latin typeface="Nexa Light" panose="02000000000000000000" pitchFamily="50" charset="0"/>
                </a:rPr>
                <a:t>HEADING</a:t>
              </a:r>
              <a:endParaRPr lang="en-IN" sz="1200" b="1" spc="300" dirty="0">
                <a:solidFill>
                  <a:schemeClr val="bg1">
                    <a:lumMod val="95000"/>
                  </a:schemeClr>
                </a:solidFill>
                <a:latin typeface="Nexa Light" panose="02000000000000000000" pitchFamily="50" charset="0"/>
              </a:endParaRPr>
            </a:p>
          </p:txBody>
        </p:sp>
        <p:sp>
          <p:nvSpPr>
            <p:cNvPr id="32" name="TextBox 31"/>
            <p:cNvSpPr txBox="1"/>
            <p:nvPr/>
          </p:nvSpPr>
          <p:spPr>
            <a:xfrm>
              <a:off x="3751281" y="2485398"/>
              <a:ext cx="2656141" cy="507831"/>
            </a:xfrm>
            <a:prstGeom prst="rect">
              <a:avLst/>
            </a:prstGeom>
            <a:noFill/>
          </p:spPr>
          <p:txBody>
            <a:bodyPr wrap="square" rtlCol="0">
              <a:spAutoFit/>
            </a:bodyPr>
            <a:lstStyle/>
            <a:p>
              <a:r>
                <a:rPr lang="en-IN" sz="900" spc="300" dirty="0">
                  <a:solidFill>
                    <a:schemeClr val="bg1">
                      <a:lumMod val="95000"/>
                    </a:schemeClr>
                  </a:solidFill>
                  <a:latin typeface="Nexa Light" panose="02000000000000000000" pitchFamily="50" charset="0"/>
                </a:rPr>
                <a:t>Add your text here. Subscribe to our channel to watch more such videos.</a:t>
              </a:r>
              <a:endParaRPr lang="en-IN" sz="900" spc="300" dirty="0">
                <a:solidFill>
                  <a:schemeClr val="bg1">
                    <a:lumMod val="95000"/>
                  </a:schemeClr>
                </a:solidFill>
                <a:latin typeface="Nexa Light" panose="02000000000000000000" pitchFamily="50" charset="0"/>
              </a:endParaRPr>
            </a:p>
          </p:txBody>
        </p:sp>
      </p:grpSp>
      <p:grpSp>
        <p:nvGrpSpPr>
          <p:cNvPr id="33" name="Group 32"/>
          <p:cNvGrpSpPr/>
          <p:nvPr/>
        </p:nvGrpSpPr>
        <p:grpSpPr>
          <a:xfrm>
            <a:off x="6185550" y="4402627"/>
            <a:ext cx="2173956" cy="1025672"/>
            <a:chOff x="3751281" y="2244556"/>
            <a:chExt cx="2656141" cy="1025672"/>
          </a:xfrm>
        </p:grpSpPr>
        <p:sp>
          <p:nvSpPr>
            <p:cNvPr id="34" name="TextBox 33"/>
            <p:cNvSpPr txBox="1"/>
            <p:nvPr/>
          </p:nvSpPr>
          <p:spPr>
            <a:xfrm>
              <a:off x="3756097" y="2244556"/>
              <a:ext cx="1631933" cy="461665"/>
            </a:xfrm>
            <a:prstGeom prst="rect">
              <a:avLst/>
            </a:prstGeom>
            <a:noFill/>
          </p:spPr>
          <p:txBody>
            <a:bodyPr wrap="square" rtlCol="0">
              <a:spAutoFit/>
            </a:bodyPr>
            <a:lstStyle/>
            <a:p>
              <a:r>
                <a:rPr lang="en-IN" sz="1200" b="1" spc="300" dirty="0">
                  <a:solidFill>
                    <a:schemeClr val="bg1">
                      <a:lumMod val="50000"/>
                    </a:schemeClr>
                  </a:solidFill>
                  <a:latin typeface="Nexa Light" panose="02000000000000000000" pitchFamily="50" charset="0"/>
                </a:rPr>
                <a:t>HEADING</a:t>
              </a:r>
              <a:endParaRPr lang="en-IN" sz="1200" b="1" spc="300" dirty="0">
                <a:solidFill>
                  <a:schemeClr val="bg1">
                    <a:lumMod val="50000"/>
                  </a:schemeClr>
                </a:solidFill>
                <a:latin typeface="Nexa Light" panose="02000000000000000000" pitchFamily="50" charset="0"/>
              </a:endParaRPr>
            </a:p>
          </p:txBody>
        </p:sp>
        <p:sp>
          <p:nvSpPr>
            <p:cNvPr id="35" name="TextBox 34"/>
            <p:cNvSpPr txBox="1"/>
            <p:nvPr/>
          </p:nvSpPr>
          <p:spPr>
            <a:xfrm>
              <a:off x="3751281" y="2485398"/>
              <a:ext cx="2656141" cy="784830"/>
            </a:xfrm>
            <a:prstGeom prst="rect">
              <a:avLst/>
            </a:prstGeom>
            <a:noFill/>
          </p:spPr>
          <p:txBody>
            <a:bodyPr wrap="square" rtlCol="0">
              <a:spAutoFit/>
            </a:bodyPr>
            <a:lstStyle/>
            <a:p>
              <a:r>
                <a:rPr lang="en-IN" sz="900" spc="300" dirty="0">
                  <a:solidFill>
                    <a:schemeClr val="bg1">
                      <a:lumMod val="50000"/>
                    </a:schemeClr>
                  </a:solidFill>
                  <a:latin typeface="Nexa Light" panose="02000000000000000000" pitchFamily="50" charset="0"/>
                </a:rPr>
                <a:t>Add your text here. Subscribe to our channel to watch more such videos.</a:t>
              </a:r>
              <a:endParaRPr lang="en-IN" sz="900" spc="300" dirty="0">
                <a:solidFill>
                  <a:schemeClr val="bg1">
                    <a:lumMod val="50000"/>
                  </a:schemeClr>
                </a:solidFill>
                <a:latin typeface="Nexa Light" panose="02000000000000000000" pitchFamily="50"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p:cNvSpPr/>
          <p:nvPr/>
        </p:nvSpPr>
        <p:spPr>
          <a:xfrm>
            <a:off x="6115722" y="1248227"/>
            <a:ext cx="2415577" cy="2827120"/>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gradFill flip="none" rotWithShape="1">
            <a:gsLst>
              <a:gs pos="0">
                <a:srgbClr val="19A7D9"/>
              </a:gs>
              <a:gs pos="100000">
                <a:srgbClr val="4FC2EB"/>
              </a:gs>
            </a:gsLst>
            <a:lin ang="13500000" scaled="1"/>
            <a:tileRect/>
          </a:gra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Shape 6"/>
          <p:cNvSpPr/>
          <p:nvPr/>
        </p:nvSpPr>
        <p:spPr>
          <a:xfrm rot="16200000">
            <a:off x="3866473" y="1042456"/>
            <a:ext cx="2415577" cy="2827121"/>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gradFill flip="none" rotWithShape="1">
            <a:gsLst>
              <a:gs pos="0">
                <a:srgbClr val="1487B0"/>
              </a:gs>
              <a:gs pos="100000">
                <a:srgbClr val="51A1E9"/>
              </a:gs>
            </a:gsLst>
            <a:lin ang="13500000" scaled="1"/>
            <a:tileRect/>
          </a:gra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p:cNvSpPr/>
          <p:nvPr/>
        </p:nvSpPr>
        <p:spPr>
          <a:xfrm rot="10800000">
            <a:off x="3660701" y="3314493"/>
            <a:ext cx="2415577" cy="2827120"/>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gradFill flip="none" rotWithShape="1">
            <a:gsLst>
              <a:gs pos="0">
                <a:srgbClr val="14275C"/>
              </a:gs>
              <a:gs pos="100000">
                <a:srgbClr val="1E58AE"/>
              </a:gs>
            </a:gsLst>
            <a:lin ang="13500000" scaled="1"/>
            <a:tileRect/>
          </a:gra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p:cNvSpPr/>
          <p:nvPr/>
        </p:nvSpPr>
        <p:spPr>
          <a:xfrm rot="5400000">
            <a:off x="5909950" y="3520264"/>
            <a:ext cx="2415577" cy="2827121"/>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gradFill flip="none" rotWithShape="1">
            <a:gsLst>
              <a:gs pos="0">
                <a:schemeClr val="bg1">
                  <a:lumMod val="85000"/>
                </a:schemeClr>
              </a:gs>
              <a:gs pos="100000">
                <a:schemeClr val="bg1">
                  <a:lumMod val="95000"/>
                </a:schemeClr>
              </a:gs>
            </a:gsLst>
            <a:lin ang="13500000" scaled="1"/>
            <a:tileRect/>
          </a:gra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descr="Compu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2245" y="1657046"/>
            <a:ext cx="432000" cy="432000"/>
          </a:xfrm>
          <a:prstGeom prst="rect">
            <a:avLst/>
          </a:prstGeom>
        </p:spPr>
      </p:pic>
      <p:pic>
        <p:nvPicPr>
          <p:cNvPr id="14" name="Graphic 13" descr="Lapt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245" y="5308657"/>
            <a:ext cx="432000" cy="432000"/>
          </a:xfrm>
          <a:prstGeom prst="rect">
            <a:avLst/>
          </a:prstGeom>
        </p:spPr>
      </p:pic>
      <p:pic>
        <p:nvPicPr>
          <p:cNvPr id="16" name="Graphic 15" descr="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870" y="1659770"/>
            <a:ext cx="432000" cy="432000"/>
          </a:xfrm>
          <a:prstGeom prst="rect">
            <a:avLst/>
          </a:prstGeom>
        </p:spPr>
      </p:pic>
      <p:pic>
        <p:nvPicPr>
          <p:cNvPr id="18" name="Graphic 17" descr="Smart Pho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3870" y="5308657"/>
            <a:ext cx="432000" cy="432000"/>
          </a:xfrm>
          <a:prstGeom prst="rect">
            <a:avLst/>
          </a:prstGeom>
        </p:spPr>
      </p:pic>
      <p:sp>
        <p:nvSpPr>
          <p:cNvPr id="19" name="TextBox 18"/>
          <p:cNvSpPr txBox="1"/>
          <p:nvPr/>
        </p:nvSpPr>
        <p:spPr>
          <a:xfrm>
            <a:off x="5704178" y="3109808"/>
            <a:ext cx="5137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800" b="0" i="0" u="none" strike="noStrike" kern="1200" cap="none" spc="0" normalizeH="0" baseline="0" noProof="0" dirty="0">
                <a:ln>
                  <a:noFill/>
                </a:ln>
                <a:solidFill>
                  <a:prstClr val="white">
                    <a:lumMod val="95000"/>
                  </a:prstClr>
                </a:solidFill>
                <a:effectLst/>
                <a:uLnTx/>
                <a:uFillTx/>
                <a:latin typeface="Eurostile BQ" pitchFamily="50" charset="0"/>
                <a:ea typeface="+mn-ea"/>
                <a:cs typeface="+mn-cs"/>
              </a:rPr>
              <a:t>A</a:t>
            </a:r>
            <a:endParaRPr kumimoji="0" lang="en-IN" sz="1800" b="0" i="0" u="none" strike="noStrike" kern="1200" cap="none" spc="0" normalizeH="0" baseline="0" noProof="0" dirty="0">
              <a:ln>
                <a:noFill/>
              </a:ln>
              <a:solidFill>
                <a:prstClr val="white">
                  <a:lumMod val="95000"/>
                </a:prstClr>
              </a:solidFill>
              <a:effectLst/>
              <a:uLnTx/>
              <a:uFillTx/>
              <a:latin typeface="Eurostile BQ" pitchFamily="50" charset="0"/>
              <a:ea typeface="+mn-ea"/>
              <a:cs typeface="+mn-cs"/>
            </a:endParaRPr>
          </a:p>
        </p:txBody>
      </p:sp>
      <p:sp>
        <p:nvSpPr>
          <p:cNvPr id="20" name="TextBox 19"/>
          <p:cNvSpPr txBox="1"/>
          <p:nvPr/>
        </p:nvSpPr>
        <p:spPr>
          <a:xfrm>
            <a:off x="6217917" y="3401052"/>
            <a:ext cx="5137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800" b="0" i="0" u="none" strike="noStrike" kern="1200" cap="none" spc="0" normalizeH="0" baseline="0" noProof="0" dirty="0">
                <a:ln>
                  <a:noFill/>
                </a:ln>
                <a:solidFill>
                  <a:prstClr val="white">
                    <a:lumMod val="95000"/>
                  </a:prstClr>
                </a:solidFill>
                <a:effectLst/>
                <a:uLnTx/>
                <a:uFillTx/>
                <a:latin typeface="Eurostile BQ" pitchFamily="50" charset="0"/>
                <a:ea typeface="+mn-ea"/>
                <a:cs typeface="+mn-cs"/>
              </a:rPr>
              <a:t>B</a:t>
            </a:r>
            <a:endParaRPr kumimoji="0" lang="en-IN" sz="1800" b="0" i="0" u="none" strike="noStrike" kern="1200" cap="none" spc="0" normalizeH="0" baseline="0" noProof="0" dirty="0">
              <a:ln>
                <a:noFill/>
              </a:ln>
              <a:solidFill>
                <a:prstClr val="white">
                  <a:lumMod val="95000"/>
                </a:prstClr>
              </a:solidFill>
              <a:effectLst/>
              <a:uLnTx/>
              <a:uFillTx/>
              <a:latin typeface="Eurostile BQ" pitchFamily="50" charset="0"/>
              <a:ea typeface="+mn-ea"/>
              <a:cs typeface="+mn-cs"/>
            </a:endParaRPr>
          </a:p>
        </p:txBody>
      </p:sp>
      <p:sp>
        <p:nvSpPr>
          <p:cNvPr id="21" name="TextBox 20"/>
          <p:cNvSpPr txBox="1"/>
          <p:nvPr/>
        </p:nvSpPr>
        <p:spPr>
          <a:xfrm>
            <a:off x="5858852" y="3905081"/>
            <a:ext cx="5137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800" b="0" i="0" u="none" strike="noStrike" kern="1200" cap="none" spc="0" normalizeH="0" baseline="0" noProof="0" dirty="0">
                <a:ln>
                  <a:noFill/>
                </a:ln>
                <a:solidFill>
                  <a:prstClr val="white">
                    <a:lumMod val="65000"/>
                  </a:prstClr>
                </a:solidFill>
                <a:effectLst/>
                <a:uLnTx/>
                <a:uFillTx/>
                <a:latin typeface="Eurostile BQ" pitchFamily="50" charset="0"/>
                <a:ea typeface="+mn-ea"/>
                <a:cs typeface="+mn-cs"/>
              </a:rPr>
              <a:t>C</a:t>
            </a:r>
            <a:endParaRPr kumimoji="0" lang="en-IN" sz="1800" b="0" i="0" u="none" strike="noStrike" kern="1200" cap="none" spc="0" normalizeH="0" baseline="0" noProof="0" dirty="0">
              <a:ln>
                <a:noFill/>
              </a:ln>
              <a:solidFill>
                <a:prstClr val="white">
                  <a:lumMod val="65000"/>
                </a:prstClr>
              </a:solidFill>
              <a:effectLst/>
              <a:uLnTx/>
              <a:uFillTx/>
              <a:latin typeface="Eurostile BQ" pitchFamily="50" charset="0"/>
              <a:ea typeface="+mn-ea"/>
              <a:cs typeface="+mn-cs"/>
            </a:endParaRPr>
          </a:p>
        </p:txBody>
      </p:sp>
      <p:sp>
        <p:nvSpPr>
          <p:cNvPr id="22" name="TextBox 21"/>
          <p:cNvSpPr txBox="1"/>
          <p:nvPr/>
        </p:nvSpPr>
        <p:spPr>
          <a:xfrm>
            <a:off x="5466308" y="3585718"/>
            <a:ext cx="51373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800" b="0" i="0" u="none" strike="noStrike" kern="1200" cap="none" spc="0" normalizeH="0" baseline="0" noProof="0" dirty="0">
                <a:ln>
                  <a:noFill/>
                </a:ln>
                <a:solidFill>
                  <a:prstClr val="white">
                    <a:lumMod val="95000"/>
                  </a:prstClr>
                </a:solidFill>
                <a:effectLst/>
                <a:uLnTx/>
                <a:uFillTx/>
                <a:latin typeface="Eurostile BQ" pitchFamily="50" charset="0"/>
                <a:ea typeface="+mn-ea"/>
                <a:cs typeface="+mn-cs"/>
              </a:rPr>
              <a:t>D</a:t>
            </a:r>
            <a:endParaRPr kumimoji="0" lang="en-IN" sz="1800" b="0" i="0" u="none" strike="noStrike" kern="1200" cap="none" spc="0" normalizeH="0" baseline="0" noProof="0" dirty="0">
              <a:ln>
                <a:noFill/>
              </a:ln>
              <a:solidFill>
                <a:prstClr val="white">
                  <a:lumMod val="95000"/>
                </a:prstClr>
              </a:solidFill>
              <a:effectLst/>
              <a:uLnTx/>
              <a:uFillTx/>
              <a:latin typeface="Eurostile BQ" pitchFamily="50" charset="0"/>
              <a:ea typeface="+mn-ea"/>
              <a:cs typeface="+mn-cs"/>
            </a:endParaRPr>
          </a:p>
        </p:txBody>
      </p:sp>
      <p:grpSp>
        <p:nvGrpSpPr>
          <p:cNvPr id="25" name="Group 24"/>
          <p:cNvGrpSpPr/>
          <p:nvPr/>
        </p:nvGrpSpPr>
        <p:grpSpPr>
          <a:xfrm>
            <a:off x="3751281" y="2244556"/>
            <a:ext cx="2656141" cy="748673"/>
            <a:chOff x="3751281" y="2244556"/>
            <a:chExt cx="2656141" cy="748673"/>
          </a:xfrm>
        </p:grpSpPr>
        <p:sp>
          <p:nvSpPr>
            <p:cNvPr id="23" name="TextBox 22"/>
            <p:cNvSpPr txBox="1"/>
            <p:nvPr/>
          </p:nvSpPr>
          <p:spPr>
            <a:xfrm>
              <a:off x="3756097" y="2244556"/>
              <a:ext cx="16319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200" b="1"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rPr>
                <a:t>HEADING</a:t>
              </a:r>
              <a:endParaRPr kumimoji="0" lang="en-IN" sz="1200" b="1"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endParaRPr>
            </a:p>
          </p:txBody>
        </p:sp>
        <p:sp>
          <p:nvSpPr>
            <p:cNvPr id="24" name="TextBox 23"/>
            <p:cNvSpPr txBox="1"/>
            <p:nvPr/>
          </p:nvSpPr>
          <p:spPr>
            <a:xfrm>
              <a:off x="3751281" y="2485398"/>
              <a:ext cx="2656141"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900" b="0"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rPr>
                <a:t>Add your text here. Subscribe to our channel to watch more such videos.</a:t>
              </a:r>
              <a:endParaRPr kumimoji="0" lang="en-IN" sz="900" b="0"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endParaRPr>
            </a:p>
          </p:txBody>
        </p:sp>
      </p:grpSp>
      <p:grpSp>
        <p:nvGrpSpPr>
          <p:cNvPr id="27" name="Group 26"/>
          <p:cNvGrpSpPr/>
          <p:nvPr/>
        </p:nvGrpSpPr>
        <p:grpSpPr>
          <a:xfrm>
            <a:off x="6629461" y="2416754"/>
            <a:ext cx="2081035" cy="748673"/>
            <a:chOff x="3751281" y="2244556"/>
            <a:chExt cx="2656141" cy="748673"/>
          </a:xfrm>
        </p:grpSpPr>
        <p:sp>
          <p:nvSpPr>
            <p:cNvPr id="28" name="TextBox 27"/>
            <p:cNvSpPr txBox="1"/>
            <p:nvPr/>
          </p:nvSpPr>
          <p:spPr>
            <a:xfrm>
              <a:off x="3756097" y="2244556"/>
              <a:ext cx="163193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200" b="1"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rPr>
                <a:t>HEADING</a:t>
              </a:r>
              <a:endParaRPr kumimoji="0" lang="en-IN" sz="1200" b="1"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endParaRPr>
            </a:p>
          </p:txBody>
        </p:sp>
        <p:sp>
          <p:nvSpPr>
            <p:cNvPr id="29" name="TextBox 28"/>
            <p:cNvSpPr txBox="1"/>
            <p:nvPr/>
          </p:nvSpPr>
          <p:spPr>
            <a:xfrm>
              <a:off x="3751281" y="2485398"/>
              <a:ext cx="2656141"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900" b="0"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rPr>
                <a:t>Add your text here. Subscribe to our channel to watch more such videos.</a:t>
              </a:r>
              <a:endParaRPr kumimoji="0" lang="en-IN" sz="900" b="0"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endParaRPr>
            </a:p>
          </p:txBody>
        </p:sp>
      </p:grpSp>
      <p:grpSp>
        <p:nvGrpSpPr>
          <p:cNvPr id="30" name="Group 29"/>
          <p:cNvGrpSpPr/>
          <p:nvPr/>
        </p:nvGrpSpPr>
        <p:grpSpPr>
          <a:xfrm>
            <a:off x="3873808" y="4263745"/>
            <a:ext cx="1830370" cy="748672"/>
            <a:chOff x="3751281" y="2244557"/>
            <a:chExt cx="2656141" cy="748672"/>
          </a:xfrm>
        </p:grpSpPr>
        <p:sp>
          <p:nvSpPr>
            <p:cNvPr id="31" name="TextBox 30"/>
            <p:cNvSpPr txBox="1"/>
            <p:nvPr/>
          </p:nvSpPr>
          <p:spPr>
            <a:xfrm>
              <a:off x="3756097" y="2244557"/>
              <a:ext cx="189554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200" b="1"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rPr>
                <a:t>HEADING</a:t>
              </a:r>
              <a:endParaRPr kumimoji="0" lang="en-IN" sz="1200" b="1"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endParaRPr>
            </a:p>
          </p:txBody>
        </p:sp>
        <p:sp>
          <p:nvSpPr>
            <p:cNvPr id="32" name="TextBox 31"/>
            <p:cNvSpPr txBox="1"/>
            <p:nvPr/>
          </p:nvSpPr>
          <p:spPr>
            <a:xfrm>
              <a:off x="3751281" y="2485398"/>
              <a:ext cx="2656141"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900" b="0"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rPr>
                <a:t>Add your text here. Subscribe to our channel to watch more such videos.</a:t>
              </a:r>
              <a:endParaRPr kumimoji="0" lang="en-IN" sz="900" b="0" i="0" u="none" strike="noStrike" kern="1200" cap="none" spc="300" normalizeH="0" baseline="0" noProof="0" dirty="0">
                <a:ln>
                  <a:noFill/>
                </a:ln>
                <a:solidFill>
                  <a:prstClr val="white">
                    <a:lumMod val="95000"/>
                  </a:prstClr>
                </a:solidFill>
                <a:effectLst/>
                <a:uLnTx/>
                <a:uFillTx/>
                <a:latin typeface="Nexa Light" panose="02000000000000000000" pitchFamily="50" charset="0"/>
                <a:ea typeface="+mn-ea"/>
                <a:cs typeface="+mn-cs"/>
              </a:endParaRPr>
            </a:p>
          </p:txBody>
        </p:sp>
      </p:grpSp>
      <p:grpSp>
        <p:nvGrpSpPr>
          <p:cNvPr id="33" name="Group 32"/>
          <p:cNvGrpSpPr/>
          <p:nvPr/>
        </p:nvGrpSpPr>
        <p:grpSpPr>
          <a:xfrm>
            <a:off x="6185550" y="4402627"/>
            <a:ext cx="2173956" cy="1025672"/>
            <a:chOff x="3751281" y="2244556"/>
            <a:chExt cx="2656141" cy="1025672"/>
          </a:xfrm>
        </p:grpSpPr>
        <p:sp>
          <p:nvSpPr>
            <p:cNvPr id="34" name="TextBox 33"/>
            <p:cNvSpPr txBox="1"/>
            <p:nvPr/>
          </p:nvSpPr>
          <p:spPr>
            <a:xfrm>
              <a:off x="3756097" y="2244556"/>
              <a:ext cx="16319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200" b="1" i="0" u="none" strike="noStrike" kern="1200" cap="none" spc="300" normalizeH="0" baseline="0" noProof="0" dirty="0">
                  <a:ln>
                    <a:noFill/>
                  </a:ln>
                  <a:solidFill>
                    <a:prstClr val="white">
                      <a:lumMod val="50000"/>
                    </a:prstClr>
                  </a:solidFill>
                  <a:effectLst/>
                  <a:uLnTx/>
                  <a:uFillTx/>
                  <a:latin typeface="Nexa Light" panose="02000000000000000000" pitchFamily="50" charset="0"/>
                  <a:ea typeface="+mn-ea"/>
                  <a:cs typeface="+mn-cs"/>
                </a:rPr>
                <a:t>HEADING</a:t>
              </a:r>
              <a:endParaRPr kumimoji="0" lang="en-IN" sz="1200" b="1" i="0" u="none" strike="noStrike" kern="1200" cap="none" spc="300" normalizeH="0" baseline="0" noProof="0" dirty="0">
                <a:ln>
                  <a:noFill/>
                </a:ln>
                <a:solidFill>
                  <a:prstClr val="white">
                    <a:lumMod val="50000"/>
                  </a:prstClr>
                </a:solidFill>
                <a:effectLst/>
                <a:uLnTx/>
                <a:uFillTx/>
                <a:latin typeface="Nexa Light" panose="02000000000000000000" pitchFamily="50" charset="0"/>
                <a:ea typeface="+mn-ea"/>
                <a:cs typeface="+mn-cs"/>
              </a:endParaRPr>
            </a:p>
          </p:txBody>
        </p:sp>
        <p:sp>
          <p:nvSpPr>
            <p:cNvPr id="35" name="TextBox 34"/>
            <p:cNvSpPr txBox="1"/>
            <p:nvPr/>
          </p:nvSpPr>
          <p:spPr>
            <a:xfrm>
              <a:off x="3751281" y="2485398"/>
              <a:ext cx="2656141"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900" b="0" i="0" u="none" strike="noStrike" kern="1200" cap="none" spc="300" normalizeH="0" baseline="0" noProof="0" dirty="0">
                  <a:ln>
                    <a:noFill/>
                  </a:ln>
                  <a:solidFill>
                    <a:prstClr val="white">
                      <a:lumMod val="50000"/>
                    </a:prstClr>
                  </a:solidFill>
                  <a:effectLst/>
                  <a:uLnTx/>
                  <a:uFillTx/>
                  <a:latin typeface="Nexa Light" panose="02000000000000000000" pitchFamily="50" charset="0"/>
                  <a:ea typeface="+mn-ea"/>
                  <a:cs typeface="+mn-cs"/>
                </a:rPr>
                <a:t>Add your text here. Subscribe to our channel to watch more such videos.</a:t>
              </a:r>
              <a:endParaRPr kumimoji="0" lang="en-IN" sz="900" b="0" i="0" u="none" strike="noStrike" kern="1200" cap="none" spc="300" normalizeH="0" baseline="0" noProof="0" dirty="0">
                <a:ln>
                  <a:noFill/>
                </a:ln>
                <a:solidFill>
                  <a:prstClr val="white">
                    <a:lumMod val="50000"/>
                  </a:prstClr>
                </a:solidFill>
                <a:effectLst/>
                <a:uLnTx/>
                <a:uFillTx/>
                <a:latin typeface="Nexa Light" panose="02000000000000000000" pitchFamily="50" charset="0"/>
                <a:ea typeface="+mn-ea"/>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p:cNvSpPr/>
          <p:nvPr/>
        </p:nvSpPr>
        <p:spPr>
          <a:xfrm>
            <a:off x="6115722" y="1248227"/>
            <a:ext cx="2415577" cy="2827120"/>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solidFill>
            <a:srgbClr val="464646"/>
          </a:soli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p:cNvSpPr/>
          <p:nvPr/>
        </p:nvSpPr>
        <p:spPr>
          <a:xfrm rot="16200000">
            <a:off x="3866473" y="1042456"/>
            <a:ext cx="2415577" cy="2827121"/>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gradFill flip="none" rotWithShape="1">
            <a:gsLst>
              <a:gs pos="0">
                <a:srgbClr val="191919"/>
              </a:gs>
              <a:gs pos="100000">
                <a:srgbClr val="191919"/>
              </a:gs>
            </a:gsLst>
            <a:lin ang="13500000" scaled="1"/>
            <a:tileRect/>
          </a:gra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8" name="Freeform: Shape 7"/>
          <p:cNvSpPr/>
          <p:nvPr/>
        </p:nvSpPr>
        <p:spPr>
          <a:xfrm rot="10800000">
            <a:off x="3660701" y="3314493"/>
            <a:ext cx="2415577" cy="2827120"/>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solidFill>
            <a:srgbClr val="BBBBBB"/>
          </a:soli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9" name="Freeform: Shape 8"/>
          <p:cNvSpPr/>
          <p:nvPr/>
        </p:nvSpPr>
        <p:spPr>
          <a:xfrm rot="5400000">
            <a:off x="5909950" y="3520264"/>
            <a:ext cx="2415577" cy="2827121"/>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solidFill>
            <a:srgbClr val="FCE427"/>
          </a:soli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12" name="Graphic 11" descr="Compu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2245" y="1657046"/>
            <a:ext cx="432000" cy="432000"/>
          </a:xfrm>
          <a:prstGeom prst="rect">
            <a:avLst/>
          </a:prstGeom>
        </p:spPr>
      </p:pic>
      <p:pic>
        <p:nvPicPr>
          <p:cNvPr id="14" name="Graphic 13" descr="Lapt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245" y="5308657"/>
            <a:ext cx="432000" cy="432000"/>
          </a:xfrm>
          <a:prstGeom prst="rect">
            <a:avLst/>
          </a:prstGeom>
        </p:spPr>
      </p:pic>
      <p:pic>
        <p:nvPicPr>
          <p:cNvPr id="16" name="Graphic 15" descr="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870" y="1659770"/>
            <a:ext cx="432000" cy="432000"/>
          </a:xfrm>
          <a:prstGeom prst="rect">
            <a:avLst/>
          </a:prstGeom>
        </p:spPr>
      </p:pic>
      <p:pic>
        <p:nvPicPr>
          <p:cNvPr id="18" name="Graphic 17" descr="Smart Pho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3870" y="5308657"/>
            <a:ext cx="432000" cy="432000"/>
          </a:xfrm>
          <a:prstGeom prst="rect">
            <a:avLst/>
          </a:prstGeom>
        </p:spPr>
      </p:pic>
      <p:sp>
        <p:nvSpPr>
          <p:cNvPr id="19" name="TextBox 18"/>
          <p:cNvSpPr txBox="1"/>
          <p:nvPr/>
        </p:nvSpPr>
        <p:spPr>
          <a:xfrm>
            <a:off x="5704178" y="3109808"/>
            <a:ext cx="513739" cy="369332"/>
          </a:xfrm>
          <a:prstGeom prst="rect">
            <a:avLst/>
          </a:prstGeom>
          <a:noFill/>
        </p:spPr>
        <p:txBody>
          <a:bodyPr wrap="square" rtlCol="0">
            <a:spAutoFit/>
          </a:bodyPr>
          <a:lstStyle/>
          <a:p>
            <a:pPr algn="ctr"/>
            <a:r>
              <a:rPr lang="en-IN" dirty="0">
                <a:solidFill>
                  <a:schemeClr val="bg1">
                    <a:lumMod val="95000"/>
                  </a:schemeClr>
                </a:solidFill>
                <a:latin typeface="Eurostile BQ" pitchFamily="50" charset="0"/>
              </a:rPr>
              <a:t>A</a:t>
            </a:r>
            <a:endParaRPr lang="en-IN" dirty="0">
              <a:solidFill>
                <a:schemeClr val="bg1">
                  <a:lumMod val="95000"/>
                </a:schemeClr>
              </a:solidFill>
              <a:latin typeface="Eurostile BQ" pitchFamily="50" charset="0"/>
            </a:endParaRPr>
          </a:p>
        </p:txBody>
      </p:sp>
      <p:sp>
        <p:nvSpPr>
          <p:cNvPr id="20" name="TextBox 19"/>
          <p:cNvSpPr txBox="1"/>
          <p:nvPr/>
        </p:nvSpPr>
        <p:spPr>
          <a:xfrm>
            <a:off x="6217917" y="3401052"/>
            <a:ext cx="513739" cy="369332"/>
          </a:xfrm>
          <a:prstGeom prst="rect">
            <a:avLst/>
          </a:prstGeom>
          <a:noFill/>
        </p:spPr>
        <p:txBody>
          <a:bodyPr wrap="square" rtlCol="0">
            <a:spAutoFit/>
          </a:bodyPr>
          <a:lstStyle/>
          <a:p>
            <a:pPr algn="ctr"/>
            <a:r>
              <a:rPr lang="en-IN" dirty="0">
                <a:solidFill>
                  <a:schemeClr val="bg1">
                    <a:lumMod val="95000"/>
                  </a:schemeClr>
                </a:solidFill>
                <a:latin typeface="Eurostile BQ" pitchFamily="50" charset="0"/>
              </a:rPr>
              <a:t>B</a:t>
            </a:r>
            <a:endParaRPr lang="en-IN" dirty="0">
              <a:solidFill>
                <a:schemeClr val="bg1">
                  <a:lumMod val="95000"/>
                </a:schemeClr>
              </a:solidFill>
              <a:latin typeface="Eurostile BQ" pitchFamily="50" charset="0"/>
            </a:endParaRPr>
          </a:p>
        </p:txBody>
      </p:sp>
      <p:sp>
        <p:nvSpPr>
          <p:cNvPr id="21" name="TextBox 20"/>
          <p:cNvSpPr txBox="1"/>
          <p:nvPr/>
        </p:nvSpPr>
        <p:spPr>
          <a:xfrm>
            <a:off x="5858852" y="3905081"/>
            <a:ext cx="513739" cy="369332"/>
          </a:xfrm>
          <a:prstGeom prst="rect">
            <a:avLst/>
          </a:prstGeom>
          <a:noFill/>
        </p:spPr>
        <p:txBody>
          <a:bodyPr wrap="square" rtlCol="0">
            <a:spAutoFit/>
          </a:bodyPr>
          <a:lstStyle/>
          <a:p>
            <a:pPr algn="ctr"/>
            <a:r>
              <a:rPr lang="en-IN" dirty="0">
                <a:solidFill>
                  <a:schemeClr val="tx1">
                    <a:lumMod val="75000"/>
                    <a:lumOff val="25000"/>
                  </a:schemeClr>
                </a:solidFill>
                <a:latin typeface="Eurostile BQ" pitchFamily="50" charset="0"/>
              </a:rPr>
              <a:t>C</a:t>
            </a:r>
            <a:endParaRPr lang="en-IN" dirty="0">
              <a:solidFill>
                <a:schemeClr val="tx1">
                  <a:lumMod val="75000"/>
                  <a:lumOff val="25000"/>
                </a:schemeClr>
              </a:solidFill>
              <a:latin typeface="Eurostile BQ" pitchFamily="50" charset="0"/>
            </a:endParaRPr>
          </a:p>
        </p:txBody>
      </p:sp>
      <p:sp>
        <p:nvSpPr>
          <p:cNvPr id="22" name="TextBox 21"/>
          <p:cNvSpPr txBox="1"/>
          <p:nvPr/>
        </p:nvSpPr>
        <p:spPr>
          <a:xfrm>
            <a:off x="5466308" y="3585718"/>
            <a:ext cx="513739" cy="369332"/>
          </a:xfrm>
          <a:prstGeom prst="rect">
            <a:avLst/>
          </a:prstGeom>
          <a:noFill/>
        </p:spPr>
        <p:txBody>
          <a:bodyPr wrap="square" rtlCol="0">
            <a:spAutoFit/>
          </a:bodyPr>
          <a:lstStyle/>
          <a:p>
            <a:pPr algn="ctr"/>
            <a:r>
              <a:rPr lang="en-IN" dirty="0">
                <a:solidFill>
                  <a:schemeClr val="bg1"/>
                </a:solidFill>
                <a:latin typeface="Eurostile BQ" pitchFamily="50" charset="0"/>
              </a:rPr>
              <a:t>D</a:t>
            </a:r>
            <a:endParaRPr lang="en-IN" dirty="0">
              <a:solidFill>
                <a:schemeClr val="bg1"/>
              </a:solidFill>
              <a:latin typeface="Eurostile BQ" pitchFamily="50" charset="0"/>
            </a:endParaRPr>
          </a:p>
        </p:txBody>
      </p:sp>
      <p:grpSp>
        <p:nvGrpSpPr>
          <p:cNvPr id="25" name="Group 24"/>
          <p:cNvGrpSpPr/>
          <p:nvPr/>
        </p:nvGrpSpPr>
        <p:grpSpPr>
          <a:xfrm>
            <a:off x="3751281" y="2244556"/>
            <a:ext cx="2656141" cy="748673"/>
            <a:chOff x="3751281" y="2244556"/>
            <a:chExt cx="2656141" cy="748673"/>
          </a:xfrm>
        </p:grpSpPr>
        <p:sp>
          <p:nvSpPr>
            <p:cNvPr id="23" name="TextBox 22"/>
            <p:cNvSpPr txBox="1"/>
            <p:nvPr/>
          </p:nvSpPr>
          <p:spPr>
            <a:xfrm>
              <a:off x="3756097" y="2244556"/>
              <a:ext cx="1631933" cy="276999"/>
            </a:xfrm>
            <a:prstGeom prst="rect">
              <a:avLst/>
            </a:prstGeom>
            <a:noFill/>
          </p:spPr>
          <p:txBody>
            <a:bodyPr wrap="square" rtlCol="0">
              <a:spAutoFit/>
            </a:bodyPr>
            <a:lstStyle/>
            <a:p>
              <a:r>
                <a:rPr lang="en-IN" sz="1200" b="1" spc="300" dirty="0">
                  <a:solidFill>
                    <a:schemeClr val="bg1">
                      <a:lumMod val="95000"/>
                    </a:schemeClr>
                  </a:solidFill>
                  <a:latin typeface="Nexa Light" panose="02000000000000000000" pitchFamily="50" charset="0"/>
                </a:rPr>
                <a:t>HEADING</a:t>
              </a:r>
              <a:endParaRPr lang="en-IN" sz="1200" b="1" spc="300" dirty="0">
                <a:solidFill>
                  <a:schemeClr val="bg1">
                    <a:lumMod val="95000"/>
                  </a:schemeClr>
                </a:solidFill>
                <a:latin typeface="Nexa Light" panose="02000000000000000000" pitchFamily="50" charset="0"/>
              </a:endParaRPr>
            </a:p>
          </p:txBody>
        </p:sp>
        <p:sp>
          <p:nvSpPr>
            <p:cNvPr id="24" name="TextBox 23"/>
            <p:cNvSpPr txBox="1"/>
            <p:nvPr/>
          </p:nvSpPr>
          <p:spPr>
            <a:xfrm>
              <a:off x="3751281" y="2485398"/>
              <a:ext cx="2656141" cy="507831"/>
            </a:xfrm>
            <a:prstGeom prst="rect">
              <a:avLst/>
            </a:prstGeom>
            <a:noFill/>
          </p:spPr>
          <p:txBody>
            <a:bodyPr wrap="square" rtlCol="0">
              <a:spAutoFit/>
            </a:bodyPr>
            <a:lstStyle/>
            <a:p>
              <a:r>
                <a:rPr lang="en-IN" sz="900" spc="300" dirty="0">
                  <a:solidFill>
                    <a:schemeClr val="bg1">
                      <a:lumMod val="95000"/>
                    </a:schemeClr>
                  </a:solidFill>
                  <a:latin typeface="Nexa Light" panose="02000000000000000000" pitchFamily="50" charset="0"/>
                </a:rPr>
                <a:t>Add your text here. Subscribe to our channel to watch more such videos.</a:t>
              </a:r>
              <a:endParaRPr lang="en-IN" sz="900" spc="300" dirty="0">
                <a:solidFill>
                  <a:schemeClr val="bg1">
                    <a:lumMod val="95000"/>
                  </a:schemeClr>
                </a:solidFill>
                <a:latin typeface="Nexa Light" panose="02000000000000000000" pitchFamily="50" charset="0"/>
              </a:endParaRPr>
            </a:p>
          </p:txBody>
        </p:sp>
      </p:grpSp>
      <p:grpSp>
        <p:nvGrpSpPr>
          <p:cNvPr id="27" name="Group 26"/>
          <p:cNvGrpSpPr/>
          <p:nvPr/>
        </p:nvGrpSpPr>
        <p:grpSpPr>
          <a:xfrm>
            <a:off x="6629461" y="2416754"/>
            <a:ext cx="2081035" cy="748673"/>
            <a:chOff x="3751281" y="2244556"/>
            <a:chExt cx="2656141" cy="748673"/>
          </a:xfrm>
        </p:grpSpPr>
        <p:sp>
          <p:nvSpPr>
            <p:cNvPr id="28" name="TextBox 27"/>
            <p:cNvSpPr txBox="1"/>
            <p:nvPr/>
          </p:nvSpPr>
          <p:spPr>
            <a:xfrm>
              <a:off x="3756097" y="2244556"/>
              <a:ext cx="1631933" cy="276999"/>
            </a:xfrm>
            <a:prstGeom prst="rect">
              <a:avLst/>
            </a:prstGeom>
            <a:noFill/>
          </p:spPr>
          <p:txBody>
            <a:bodyPr wrap="square" rtlCol="0">
              <a:spAutoFit/>
            </a:bodyPr>
            <a:lstStyle/>
            <a:p>
              <a:r>
                <a:rPr lang="en-IN" sz="1200" b="1" spc="300" dirty="0">
                  <a:solidFill>
                    <a:schemeClr val="bg1">
                      <a:lumMod val="95000"/>
                    </a:schemeClr>
                  </a:solidFill>
                  <a:latin typeface="Nexa Light" panose="02000000000000000000" pitchFamily="50" charset="0"/>
                </a:rPr>
                <a:t>HEADING</a:t>
              </a:r>
              <a:endParaRPr lang="en-IN" sz="1200" b="1" spc="300" dirty="0">
                <a:solidFill>
                  <a:schemeClr val="bg1">
                    <a:lumMod val="95000"/>
                  </a:schemeClr>
                </a:solidFill>
                <a:latin typeface="Nexa Light" panose="02000000000000000000" pitchFamily="50" charset="0"/>
              </a:endParaRPr>
            </a:p>
          </p:txBody>
        </p:sp>
        <p:sp>
          <p:nvSpPr>
            <p:cNvPr id="29" name="TextBox 28"/>
            <p:cNvSpPr txBox="1"/>
            <p:nvPr/>
          </p:nvSpPr>
          <p:spPr>
            <a:xfrm>
              <a:off x="3751281" y="2485398"/>
              <a:ext cx="2656141" cy="507831"/>
            </a:xfrm>
            <a:prstGeom prst="rect">
              <a:avLst/>
            </a:prstGeom>
            <a:noFill/>
          </p:spPr>
          <p:txBody>
            <a:bodyPr wrap="square" rtlCol="0">
              <a:spAutoFit/>
            </a:bodyPr>
            <a:lstStyle/>
            <a:p>
              <a:r>
                <a:rPr lang="en-IN" sz="900" spc="300" dirty="0">
                  <a:solidFill>
                    <a:schemeClr val="bg1">
                      <a:lumMod val="95000"/>
                    </a:schemeClr>
                  </a:solidFill>
                  <a:latin typeface="Nexa Light" panose="02000000000000000000" pitchFamily="50" charset="0"/>
                </a:rPr>
                <a:t>Add your text here. Subscribe to our channel to watch more such videos.</a:t>
              </a:r>
              <a:endParaRPr lang="en-IN" sz="900" spc="300" dirty="0">
                <a:solidFill>
                  <a:schemeClr val="bg1">
                    <a:lumMod val="95000"/>
                  </a:schemeClr>
                </a:solidFill>
                <a:latin typeface="Nexa Light" panose="02000000000000000000" pitchFamily="50" charset="0"/>
              </a:endParaRPr>
            </a:p>
          </p:txBody>
        </p:sp>
      </p:grpSp>
      <p:grpSp>
        <p:nvGrpSpPr>
          <p:cNvPr id="30" name="Group 29"/>
          <p:cNvGrpSpPr/>
          <p:nvPr/>
        </p:nvGrpSpPr>
        <p:grpSpPr>
          <a:xfrm>
            <a:off x="3873808" y="4263745"/>
            <a:ext cx="1830370" cy="1025671"/>
            <a:chOff x="3751281" y="2244557"/>
            <a:chExt cx="2656141" cy="1025671"/>
          </a:xfrm>
        </p:grpSpPr>
        <p:sp>
          <p:nvSpPr>
            <p:cNvPr id="31" name="TextBox 30"/>
            <p:cNvSpPr txBox="1"/>
            <p:nvPr/>
          </p:nvSpPr>
          <p:spPr>
            <a:xfrm>
              <a:off x="3756097" y="2244557"/>
              <a:ext cx="1895546" cy="276999"/>
            </a:xfrm>
            <a:prstGeom prst="rect">
              <a:avLst/>
            </a:prstGeom>
            <a:noFill/>
          </p:spPr>
          <p:txBody>
            <a:bodyPr wrap="square" rtlCol="0">
              <a:spAutoFit/>
            </a:bodyPr>
            <a:lstStyle/>
            <a:p>
              <a:r>
                <a:rPr lang="en-IN" sz="1200" b="1" spc="300" dirty="0">
                  <a:solidFill>
                    <a:schemeClr val="bg1"/>
                  </a:solidFill>
                  <a:latin typeface="Nexa Light" panose="02000000000000000000" pitchFamily="50" charset="0"/>
                </a:rPr>
                <a:t>HEADING</a:t>
              </a:r>
              <a:endParaRPr lang="en-IN" sz="1200" b="1" spc="300" dirty="0">
                <a:solidFill>
                  <a:schemeClr val="bg1"/>
                </a:solidFill>
                <a:latin typeface="Nexa Light" panose="02000000000000000000" pitchFamily="50" charset="0"/>
              </a:endParaRPr>
            </a:p>
          </p:txBody>
        </p:sp>
        <p:sp>
          <p:nvSpPr>
            <p:cNvPr id="32" name="TextBox 31"/>
            <p:cNvSpPr txBox="1"/>
            <p:nvPr/>
          </p:nvSpPr>
          <p:spPr>
            <a:xfrm>
              <a:off x="3751281" y="2485398"/>
              <a:ext cx="2656141" cy="784830"/>
            </a:xfrm>
            <a:prstGeom prst="rect">
              <a:avLst/>
            </a:prstGeom>
            <a:noFill/>
          </p:spPr>
          <p:txBody>
            <a:bodyPr wrap="square" rtlCol="0">
              <a:spAutoFit/>
            </a:bodyPr>
            <a:lstStyle/>
            <a:p>
              <a:r>
                <a:rPr lang="en-IN" sz="900" spc="300" dirty="0">
                  <a:solidFill>
                    <a:schemeClr val="bg1"/>
                  </a:solidFill>
                  <a:latin typeface="Nexa Light" panose="02000000000000000000" pitchFamily="50" charset="0"/>
                </a:rPr>
                <a:t>Add your text here. Subscribe to our channel to watch more such videos.</a:t>
              </a:r>
              <a:endParaRPr lang="en-IN" sz="900" spc="300" dirty="0">
                <a:solidFill>
                  <a:schemeClr val="bg1"/>
                </a:solidFill>
                <a:latin typeface="Nexa Light" panose="02000000000000000000" pitchFamily="50" charset="0"/>
              </a:endParaRPr>
            </a:p>
          </p:txBody>
        </p:sp>
      </p:grpSp>
      <p:grpSp>
        <p:nvGrpSpPr>
          <p:cNvPr id="33" name="Group 32"/>
          <p:cNvGrpSpPr/>
          <p:nvPr/>
        </p:nvGrpSpPr>
        <p:grpSpPr>
          <a:xfrm>
            <a:off x="6185550" y="4402627"/>
            <a:ext cx="2173956" cy="887173"/>
            <a:chOff x="3751281" y="2244556"/>
            <a:chExt cx="2656141" cy="887173"/>
          </a:xfrm>
        </p:grpSpPr>
        <p:sp>
          <p:nvSpPr>
            <p:cNvPr id="34" name="TextBox 33"/>
            <p:cNvSpPr txBox="1"/>
            <p:nvPr/>
          </p:nvSpPr>
          <p:spPr>
            <a:xfrm>
              <a:off x="3756097" y="2244556"/>
              <a:ext cx="1631934" cy="276999"/>
            </a:xfrm>
            <a:prstGeom prst="rect">
              <a:avLst/>
            </a:prstGeom>
            <a:noFill/>
          </p:spPr>
          <p:txBody>
            <a:bodyPr wrap="square" rtlCol="0">
              <a:spAutoFit/>
            </a:bodyPr>
            <a:lstStyle/>
            <a:p>
              <a:r>
                <a:rPr lang="en-IN" sz="1200" b="1" spc="300" dirty="0">
                  <a:solidFill>
                    <a:schemeClr val="tx1">
                      <a:lumMod val="75000"/>
                      <a:lumOff val="25000"/>
                    </a:schemeClr>
                  </a:solidFill>
                  <a:latin typeface="Nexa Light" panose="02000000000000000000" pitchFamily="50" charset="0"/>
                </a:rPr>
                <a:t>HEADING</a:t>
              </a:r>
              <a:endParaRPr lang="en-IN" sz="1200" b="1" spc="300" dirty="0">
                <a:solidFill>
                  <a:schemeClr val="tx1">
                    <a:lumMod val="75000"/>
                    <a:lumOff val="25000"/>
                  </a:schemeClr>
                </a:solidFill>
                <a:latin typeface="Nexa Light" panose="02000000000000000000" pitchFamily="50" charset="0"/>
              </a:endParaRPr>
            </a:p>
          </p:txBody>
        </p:sp>
        <p:sp>
          <p:nvSpPr>
            <p:cNvPr id="35" name="TextBox 34"/>
            <p:cNvSpPr txBox="1"/>
            <p:nvPr/>
          </p:nvSpPr>
          <p:spPr>
            <a:xfrm>
              <a:off x="3751281" y="2485398"/>
              <a:ext cx="2656141" cy="646331"/>
            </a:xfrm>
            <a:prstGeom prst="rect">
              <a:avLst/>
            </a:prstGeom>
            <a:noFill/>
          </p:spPr>
          <p:txBody>
            <a:bodyPr wrap="square" rtlCol="0">
              <a:spAutoFit/>
            </a:bodyPr>
            <a:lstStyle/>
            <a:p>
              <a:r>
                <a:rPr lang="en-IN" sz="900" spc="300" dirty="0">
                  <a:solidFill>
                    <a:schemeClr val="tx1">
                      <a:lumMod val="75000"/>
                      <a:lumOff val="25000"/>
                    </a:schemeClr>
                  </a:solidFill>
                  <a:latin typeface="Nexa Light" panose="02000000000000000000" pitchFamily="50" charset="0"/>
                </a:rPr>
                <a:t>Add your text here. Subscribe to our channel to watch more such videos.</a:t>
              </a:r>
              <a:endParaRPr lang="en-IN" sz="900" spc="300" dirty="0">
                <a:solidFill>
                  <a:schemeClr val="tx1">
                    <a:lumMod val="75000"/>
                    <a:lumOff val="25000"/>
                  </a:schemeClr>
                </a:solidFill>
                <a:latin typeface="Nexa Light" panose="02000000000000000000" pitchFamily="50"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p:cNvSpPr/>
          <p:nvPr/>
        </p:nvSpPr>
        <p:spPr>
          <a:xfrm>
            <a:off x="6115722" y="1248227"/>
            <a:ext cx="2415577" cy="2827120"/>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solidFill>
            <a:srgbClr val="A2BAA0"/>
          </a:soli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p:cNvSpPr/>
          <p:nvPr/>
        </p:nvSpPr>
        <p:spPr>
          <a:xfrm rot="16200000">
            <a:off x="3866473" y="1042456"/>
            <a:ext cx="2415577" cy="2827121"/>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solidFill>
            <a:srgbClr val="717287"/>
          </a:soli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8" name="Freeform: Shape 7"/>
          <p:cNvSpPr/>
          <p:nvPr/>
        </p:nvSpPr>
        <p:spPr>
          <a:xfrm rot="10800000">
            <a:off x="3660701" y="3314493"/>
            <a:ext cx="2415577" cy="2827120"/>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solidFill>
            <a:srgbClr val="72544A"/>
          </a:soli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9" name="Freeform: Shape 8"/>
          <p:cNvSpPr/>
          <p:nvPr/>
        </p:nvSpPr>
        <p:spPr>
          <a:xfrm rot="5400000">
            <a:off x="5909950" y="3520264"/>
            <a:ext cx="2415577" cy="2827121"/>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gradFill flip="none" rotWithShape="1">
            <a:gsLst>
              <a:gs pos="0">
                <a:schemeClr val="bg1">
                  <a:lumMod val="85000"/>
                </a:schemeClr>
              </a:gs>
              <a:gs pos="100000">
                <a:schemeClr val="bg1">
                  <a:lumMod val="95000"/>
                </a:schemeClr>
              </a:gs>
            </a:gsLst>
            <a:lin ang="13500000" scaled="1"/>
            <a:tileRect/>
          </a:gra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12" name="Graphic 11" descr="Compu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2245" y="1657046"/>
            <a:ext cx="432000" cy="432000"/>
          </a:xfrm>
          <a:prstGeom prst="rect">
            <a:avLst/>
          </a:prstGeom>
        </p:spPr>
      </p:pic>
      <p:pic>
        <p:nvPicPr>
          <p:cNvPr id="14" name="Graphic 13" descr="Lapt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245" y="5308657"/>
            <a:ext cx="432000" cy="432000"/>
          </a:xfrm>
          <a:prstGeom prst="rect">
            <a:avLst/>
          </a:prstGeom>
        </p:spPr>
      </p:pic>
      <p:pic>
        <p:nvPicPr>
          <p:cNvPr id="16" name="Graphic 15" descr="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870" y="1659770"/>
            <a:ext cx="432000" cy="432000"/>
          </a:xfrm>
          <a:prstGeom prst="rect">
            <a:avLst/>
          </a:prstGeom>
        </p:spPr>
      </p:pic>
      <p:pic>
        <p:nvPicPr>
          <p:cNvPr id="18" name="Graphic 17" descr="Smart Pho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3870" y="5308657"/>
            <a:ext cx="432000" cy="432000"/>
          </a:xfrm>
          <a:prstGeom prst="rect">
            <a:avLst/>
          </a:prstGeom>
        </p:spPr>
      </p:pic>
      <p:sp>
        <p:nvSpPr>
          <p:cNvPr id="19" name="TextBox 18"/>
          <p:cNvSpPr txBox="1"/>
          <p:nvPr/>
        </p:nvSpPr>
        <p:spPr>
          <a:xfrm>
            <a:off x="5704178" y="3109808"/>
            <a:ext cx="513739" cy="369332"/>
          </a:xfrm>
          <a:prstGeom prst="rect">
            <a:avLst/>
          </a:prstGeom>
          <a:noFill/>
        </p:spPr>
        <p:txBody>
          <a:bodyPr wrap="square" rtlCol="0">
            <a:spAutoFit/>
          </a:bodyPr>
          <a:lstStyle/>
          <a:p>
            <a:pPr algn="ctr"/>
            <a:r>
              <a:rPr lang="en-IN" dirty="0">
                <a:solidFill>
                  <a:schemeClr val="bg1">
                    <a:lumMod val="95000"/>
                  </a:schemeClr>
                </a:solidFill>
                <a:latin typeface="Eurostile BQ" pitchFamily="50" charset="0"/>
              </a:rPr>
              <a:t>A</a:t>
            </a:r>
            <a:endParaRPr lang="en-IN" dirty="0">
              <a:solidFill>
                <a:schemeClr val="bg1">
                  <a:lumMod val="95000"/>
                </a:schemeClr>
              </a:solidFill>
              <a:latin typeface="Eurostile BQ" pitchFamily="50" charset="0"/>
            </a:endParaRPr>
          </a:p>
        </p:txBody>
      </p:sp>
      <p:sp>
        <p:nvSpPr>
          <p:cNvPr id="20" name="TextBox 19"/>
          <p:cNvSpPr txBox="1"/>
          <p:nvPr/>
        </p:nvSpPr>
        <p:spPr>
          <a:xfrm>
            <a:off x="6217917" y="3401052"/>
            <a:ext cx="513739" cy="369332"/>
          </a:xfrm>
          <a:prstGeom prst="rect">
            <a:avLst/>
          </a:prstGeom>
          <a:noFill/>
        </p:spPr>
        <p:txBody>
          <a:bodyPr wrap="square" rtlCol="0">
            <a:spAutoFit/>
          </a:bodyPr>
          <a:lstStyle/>
          <a:p>
            <a:pPr algn="ctr"/>
            <a:r>
              <a:rPr lang="en-IN" dirty="0">
                <a:solidFill>
                  <a:schemeClr val="bg1">
                    <a:lumMod val="95000"/>
                  </a:schemeClr>
                </a:solidFill>
                <a:latin typeface="Eurostile BQ" pitchFamily="50" charset="0"/>
              </a:rPr>
              <a:t>B</a:t>
            </a:r>
            <a:endParaRPr lang="en-IN" dirty="0">
              <a:solidFill>
                <a:schemeClr val="bg1">
                  <a:lumMod val="95000"/>
                </a:schemeClr>
              </a:solidFill>
              <a:latin typeface="Eurostile BQ" pitchFamily="50" charset="0"/>
            </a:endParaRPr>
          </a:p>
        </p:txBody>
      </p:sp>
      <p:sp>
        <p:nvSpPr>
          <p:cNvPr id="21" name="TextBox 20"/>
          <p:cNvSpPr txBox="1"/>
          <p:nvPr/>
        </p:nvSpPr>
        <p:spPr>
          <a:xfrm>
            <a:off x="5858852" y="3905081"/>
            <a:ext cx="513739" cy="369332"/>
          </a:xfrm>
          <a:prstGeom prst="rect">
            <a:avLst/>
          </a:prstGeom>
          <a:noFill/>
        </p:spPr>
        <p:txBody>
          <a:bodyPr wrap="square" rtlCol="0">
            <a:spAutoFit/>
          </a:bodyPr>
          <a:lstStyle/>
          <a:p>
            <a:pPr algn="ctr"/>
            <a:r>
              <a:rPr lang="en-IN" dirty="0">
                <a:solidFill>
                  <a:schemeClr val="bg1">
                    <a:lumMod val="65000"/>
                  </a:schemeClr>
                </a:solidFill>
                <a:latin typeface="Eurostile BQ" pitchFamily="50" charset="0"/>
              </a:rPr>
              <a:t>C</a:t>
            </a:r>
            <a:endParaRPr lang="en-IN" dirty="0">
              <a:solidFill>
                <a:schemeClr val="bg1">
                  <a:lumMod val="65000"/>
                </a:schemeClr>
              </a:solidFill>
              <a:latin typeface="Eurostile BQ" pitchFamily="50" charset="0"/>
            </a:endParaRPr>
          </a:p>
        </p:txBody>
      </p:sp>
      <p:sp>
        <p:nvSpPr>
          <p:cNvPr id="22" name="TextBox 21"/>
          <p:cNvSpPr txBox="1"/>
          <p:nvPr/>
        </p:nvSpPr>
        <p:spPr>
          <a:xfrm>
            <a:off x="5466308" y="3585718"/>
            <a:ext cx="513739" cy="369332"/>
          </a:xfrm>
          <a:prstGeom prst="rect">
            <a:avLst/>
          </a:prstGeom>
          <a:noFill/>
        </p:spPr>
        <p:txBody>
          <a:bodyPr wrap="square" rtlCol="0">
            <a:spAutoFit/>
          </a:bodyPr>
          <a:lstStyle/>
          <a:p>
            <a:pPr algn="ctr"/>
            <a:r>
              <a:rPr lang="en-IN" dirty="0">
                <a:solidFill>
                  <a:schemeClr val="bg1">
                    <a:lumMod val="95000"/>
                  </a:schemeClr>
                </a:solidFill>
                <a:latin typeface="Eurostile BQ" pitchFamily="50" charset="0"/>
              </a:rPr>
              <a:t>D</a:t>
            </a:r>
            <a:endParaRPr lang="en-IN" dirty="0">
              <a:solidFill>
                <a:schemeClr val="bg1">
                  <a:lumMod val="95000"/>
                </a:schemeClr>
              </a:solidFill>
              <a:latin typeface="Eurostile BQ" pitchFamily="50" charset="0"/>
            </a:endParaRPr>
          </a:p>
        </p:txBody>
      </p:sp>
      <p:grpSp>
        <p:nvGrpSpPr>
          <p:cNvPr id="25" name="Group 24"/>
          <p:cNvGrpSpPr/>
          <p:nvPr/>
        </p:nvGrpSpPr>
        <p:grpSpPr>
          <a:xfrm>
            <a:off x="3751281" y="2244556"/>
            <a:ext cx="2656141" cy="748673"/>
            <a:chOff x="3751281" y="2244556"/>
            <a:chExt cx="2656141" cy="748673"/>
          </a:xfrm>
        </p:grpSpPr>
        <p:sp>
          <p:nvSpPr>
            <p:cNvPr id="23" name="TextBox 22"/>
            <p:cNvSpPr txBox="1"/>
            <p:nvPr/>
          </p:nvSpPr>
          <p:spPr>
            <a:xfrm>
              <a:off x="3756097" y="2244556"/>
              <a:ext cx="1631933" cy="276999"/>
            </a:xfrm>
            <a:prstGeom prst="rect">
              <a:avLst/>
            </a:prstGeom>
            <a:noFill/>
          </p:spPr>
          <p:txBody>
            <a:bodyPr wrap="square" rtlCol="0">
              <a:spAutoFit/>
            </a:bodyPr>
            <a:lstStyle/>
            <a:p>
              <a:r>
                <a:rPr lang="en-IN" sz="1200" b="1" spc="300" dirty="0">
                  <a:solidFill>
                    <a:schemeClr val="bg1">
                      <a:lumMod val="95000"/>
                    </a:schemeClr>
                  </a:solidFill>
                  <a:latin typeface="Nexa Light" panose="02000000000000000000" pitchFamily="50" charset="0"/>
                </a:rPr>
                <a:t>HEADING</a:t>
              </a:r>
              <a:endParaRPr lang="en-IN" sz="1200" b="1" spc="300" dirty="0">
                <a:solidFill>
                  <a:schemeClr val="bg1">
                    <a:lumMod val="95000"/>
                  </a:schemeClr>
                </a:solidFill>
                <a:latin typeface="Nexa Light" panose="02000000000000000000" pitchFamily="50" charset="0"/>
              </a:endParaRPr>
            </a:p>
          </p:txBody>
        </p:sp>
        <p:sp>
          <p:nvSpPr>
            <p:cNvPr id="24" name="TextBox 23"/>
            <p:cNvSpPr txBox="1"/>
            <p:nvPr/>
          </p:nvSpPr>
          <p:spPr>
            <a:xfrm>
              <a:off x="3751281" y="2485398"/>
              <a:ext cx="2656141" cy="507831"/>
            </a:xfrm>
            <a:prstGeom prst="rect">
              <a:avLst/>
            </a:prstGeom>
            <a:noFill/>
          </p:spPr>
          <p:txBody>
            <a:bodyPr wrap="square" rtlCol="0">
              <a:spAutoFit/>
            </a:bodyPr>
            <a:lstStyle/>
            <a:p>
              <a:r>
                <a:rPr lang="en-IN" sz="900" spc="300" dirty="0">
                  <a:solidFill>
                    <a:schemeClr val="bg1">
                      <a:lumMod val="95000"/>
                    </a:schemeClr>
                  </a:solidFill>
                  <a:latin typeface="Nexa Light" panose="02000000000000000000" pitchFamily="50" charset="0"/>
                </a:rPr>
                <a:t>Add your text here. Subscribe to our channel to watch more such videos.</a:t>
              </a:r>
              <a:endParaRPr lang="en-IN" sz="900" spc="300" dirty="0">
                <a:solidFill>
                  <a:schemeClr val="bg1">
                    <a:lumMod val="95000"/>
                  </a:schemeClr>
                </a:solidFill>
                <a:latin typeface="Nexa Light" panose="02000000000000000000" pitchFamily="50" charset="0"/>
              </a:endParaRPr>
            </a:p>
          </p:txBody>
        </p:sp>
      </p:grpSp>
      <p:grpSp>
        <p:nvGrpSpPr>
          <p:cNvPr id="27" name="Group 26"/>
          <p:cNvGrpSpPr/>
          <p:nvPr/>
        </p:nvGrpSpPr>
        <p:grpSpPr>
          <a:xfrm>
            <a:off x="6629461" y="2416754"/>
            <a:ext cx="2081035" cy="748673"/>
            <a:chOff x="3751281" y="2244556"/>
            <a:chExt cx="2656141" cy="748673"/>
          </a:xfrm>
        </p:grpSpPr>
        <p:sp>
          <p:nvSpPr>
            <p:cNvPr id="28" name="TextBox 27"/>
            <p:cNvSpPr txBox="1"/>
            <p:nvPr/>
          </p:nvSpPr>
          <p:spPr>
            <a:xfrm>
              <a:off x="3756097" y="2244556"/>
              <a:ext cx="1631933" cy="276999"/>
            </a:xfrm>
            <a:prstGeom prst="rect">
              <a:avLst/>
            </a:prstGeom>
            <a:noFill/>
          </p:spPr>
          <p:txBody>
            <a:bodyPr wrap="square" rtlCol="0">
              <a:spAutoFit/>
            </a:bodyPr>
            <a:lstStyle/>
            <a:p>
              <a:r>
                <a:rPr lang="en-IN" sz="1200" b="1" spc="300" dirty="0">
                  <a:solidFill>
                    <a:schemeClr val="bg1">
                      <a:lumMod val="95000"/>
                    </a:schemeClr>
                  </a:solidFill>
                  <a:latin typeface="Nexa Light" panose="02000000000000000000" pitchFamily="50" charset="0"/>
                </a:rPr>
                <a:t>HEADING</a:t>
              </a:r>
              <a:endParaRPr lang="en-IN" sz="1200" b="1" spc="300" dirty="0">
                <a:solidFill>
                  <a:schemeClr val="bg1">
                    <a:lumMod val="95000"/>
                  </a:schemeClr>
                </a:solidFill>
                <a:latin typeface="Nexa Light" panose="02000000000000000000" pitchFamily="50" charset="0"/>
              </a:endParaRPr>
            </a:p>
          </p:txBody>
        </p:sp>
        <p:sp>
          <p:nvSpPr>
            <p:cNvPr id="29" name="TextBox 28"/>
            <p:cNvSpPr txBox="1"/>
            <p:nvPr/>
          </p:nvSpPr>
          <p:spPr>
            <a:xfrm>
              <a:off x="3751281" y="2485398"/>
              <a:ext cx="2656141" cy="507831"/>
            </a:xfrm>
            <a:prstGeom prst="rect">
              <a:avLst/>
            </a:prstGeom>
            <a:noFill/>
          </p:spPr>
          <p:txBody>
            <a:bodyPr wrap="square" rtlCol="0">
              <a:spAutoFit/>
            </a:bodyPr>
            <a:lstStyle/>
            <a:p>
              <a:r>
                <a:rPr lang="en-IN" sz="900" spc="300" dirty="0">
                  <a:solidFill>
                    <a:schemeClr val="bg1">
                      <a:lumMod val="95000"/>
                    </a:schemeClr>
                  </a:solidFill>
                  <a:latin typeface="Nexa Light" panose="02000000000000000000" pitchFamily="50" charset="0"/>
                </a:rPr>
                <a:t>Add your text here. Subscribe to our channel to watch more such videos.</a:t>
              </a:r>
              <a:endParaRPr lang="en-IN" sz="900" spc="300" dirty="0">
                <a:solidFill>
                  <a:schemeClr val="bg1">
                    <a:lumMod val="95000"/>
                  </a:schemeClr>
                </a:solidFill>
                <a:latin typeface="Nexa Light" panose="02000000000000000000" pitchFamily="50" charset="0"/>
              </a:endParaRPr>
            </a:p>
          </p:txBody>
        </p:sp>
      </p:grpSp>
      <p:grpSp>
        <p:nvGrpSpPr>
          <p:cNvPr id="30" name="Group 29"/>
          <p:cNvGrpSpPr/>
          <p:nvPr/>
        </p:nvGrpSpPr>
        <p:grpSpPr>
          <a:xfrm>
            <a:off x="3873808" y="4263745"/>
            <a:ext cx="1830370" cy="748672"/>
            <a:chOff x="3751281" y="2244557"/>
            <a:chExt cx="2656141" cy="748672"/>
          </a:xfrm>
        </p:grpSpPr>
        <p:sp>
          <p:nvSpPr>
            <p:cNvPr id="31" name="TextBox 30"/>
            <p:cNvSpPr txBox="1"/>
            <p:nvPr/>
          </p:nvSpPr>
          <p:spPr>
            <a:xfrm>
              <a:off x="3756097" y="2244557"/>
              <a:ext cx="1895546" cy="276999"/>
            </a:xfrm>
            <a:prstGeom prst="rect">
              <a:avLst/>
            </a:prstGeom>
            <a:noFill/>
          </p:spPr>
          <p:txBody>
            <a:bodyPr wrap="square" rtlCol="0">
              <a:spAutoFit/>
            </a:bodyPr>
            <a:lstStyle/>
            <a:p>
              <a:r>
                <a:rPr lang="en-IN" sz="1200" b="1" spc="300" dirty="0">
                  <a:solidFill>
                    <a:schemeClr val="bg1">
                      <a:lumMod val="95000"/>
                    </a:schemeClr>
                  </a:solidFill>
                  <a:latin typeface="Nexa Light" panose="02000000000000000000" pitchFamily="50" charset="0"/>
                </a:rPr>
                <a:t>HEADING</a:t>
              </a:r>
              <a:endParaRPr lang="en-IN" sz="1200" b="1" spc="300" dirty="0">
                <a:solidFill>
                  <a:schemeClr val="bg1">
                    <a:lumMod val="95000"/>
                  </a:schemeClr>
                </a:solidFill>
                <a:latin typeface="Nexa Light" panose="02000000000000000000" pitchFamily="50" charset="0"/>
              </a:endParaRPr>
            </a:p>
          </p:txBody>
        </p:sp>
        <p:sp>
          <p:nvSpPr>
            <p:cNvPr id="32" name="TextBox 31"/>
            <p:cNvSpPr txBox="1"/>
            <p:nvPr/>
          </p:nvSpPr>
          <p:spPr>
            <a:xfrm>
              <a:off x="3751281" y="2485398"/>
              <a:ext cx="2656141" cy="507831"/>
            </a:xfrm>
            <a:prstGeom prst="rect">
              <a:avLst/>
            </a:prstGeom>
            <a:noFill/>
          </p:spPr>
          <p:txBody>
            <a:bodyPr wrap="square" rtlCol="0">
              <a:spAutoFit/>
            </a:bodyPr>
            <a:lstStyle/>
            <a:p>
              <a:r>
                <a:rPr lang="en-IN" sz="900" spc="300" dirty="0">
                  <a:solidFill>
                    <a:schemeClr val="bg1">
                      <a:lumMod val="95000"/>
                    </a:schemeClr>
                  </a:solidFill>
                  <a:latin typeface="Nexa Light" panose="02000000000000000000" pitchFamily="50" charset="0"/>
                </a:rPr>
                <a:t>Add your text here. Subscribe to our channel to watch more such videos.</a:t>
              </a:r>
              <a:endParaRPr lang="en-IN" sz="900" spc="300" dirty="0">
                <a:solidFill>
                  <a:schemeClr val="bg1">
                    <a:lumMod val="95000"/>
                  </a:schemeClr>
                </a:solidFill>
                <a:latin typeface="Nexa Light" panose="02000000000000000000" pitchFamily="50" charset="0"/>
              </a:endParaRPr>
            </a:p>
          </p:txBody>
        </p:sp>
      </p:grpSp>
      <p:grpSp>
        <p:nvGrpSpPr>
          <p:cNvPr id="33" name="Group 32"/>
          <p:cNvGrpSpPr/>
          <p:nvPr/>
        </p:nvGrpSpPr>
        <p:grpSpPr>
          <a:xfrm>
            <a:off x="6185550" y="4402627"/>
            <a:ext cx="2173956" cy="1025672"/>
            <a:chOff x="3751281" y="2244556"/>
            <a:chExt cx="2656141" cy="1025672"/>
          </a:xfrm>
        </p:grpSpPr>
        <p:sp>
          <p:nvSpPr>
            <p:cNvPr id="34" name="TextBox 33"/>
            <p:cNvSpPr txBox="1"/>
            <p:nvPr/>
          </p:nvSpPr>
          <p:spPr>
            <a:xfrm>
              <a:off x="3756097" y="2244556"/>
              <a:ext cx="1631933" cy="461665"/>
            </a:xfrm>
            <a:prstGeom prst="rect">
              <a:avLst/>
            </a:prstGeom>
            <a:noFill/>
          </p:spPr>
          <p:txBody>
            <a:bodyPr wrap="square" rtlCol="0">
              <a:spAutoFit/>
            </a:bodyPr>
            <a:lstStyle/>
            <a:p>
              <a:r>
                <a:rPr lang="en-IN" sz="1200" b="1" spc="300" dirty="0">
                  <a:solidFill>
                    <a:schemeClr val="bg1">
                      <a:lumMod val="50000"/>
                    </a:schemeClr>
                  </a:solidFill>
                  <a:latin typeface="Nexa Light" panose="02000000000000000000" pitchFamily="50" charset="0"/>
                </a:rPr>
                <a:t>HEADING</a:t>
              </a:r>
              <a:endParaRPr lang="en-IN" sz="1200" b="1" spc="300" dirty="0">
                <a:solidFill>
                  <a:schemeClr val="bg1">
                    <a:lumMod val="50000"/>
                  </a:schemeClr>
                </a:solidFill>
                <a:latin typeface="Nexa Light" panose="02000000000000000000" pitchFamily="50" charset="0"/>
              </a:endParaRPr>
            </a:p>
          </p:txBody>
        </p:sp>
        <p:sp>
          <p:nvSpPr>
            <p:cNvPr id="35" name="TextBox 34"/>
            <p:cNvSpPr txBox="1"/>
            <p:nvPr/>
          </p:nvSpPr>
          <p:spPr>
            <a:xfrm>
              <a:off x="3751281" y="2485398"/>
              <a:ext cx="2656141" cy="784830"/>
            </a:xfrm>
            <a:prstGeom prst="rect">
              <a:avLst/>
            </a:prstGeom>
            <a:noFill/>
          </p:spPr>
          <p:txBody>
            <a:bodyPr wrap="square" rtlCol="0">
              <a:spAutoFit/>
            </a:bodyPr>
            <a:lstStyle/>
            <a:p>
              <a:r>
                <a:rPr lang="en-IN" sz="900" spc="300" dirty="0">
                  <a:solidFill>
                    <a:schemeClr val="bg1">
                      <a:lumMod val="50000"/>
                    </a:schemeClr>
                  </a:solidFill>
                  <a:latin typeface="Nexa Light" panose="02000000000000000000" pitchFamily="50" charset="0"/>
                </a:rPr>
                <a:t>Add your text here. Subscribe to our channel to watch more such videos.</a:t>
              </a:r>
              <a:endParaRPr lang="en-IN" sz="900" spc="300" dirty="0">
                <a:solidFill>
                  <a:schemeClr val="bg1">
                    <a:lumMod val="50000"/>
                  </a:schemeClr>
                </a:solidFill>
                <a:latin typeface="Nexa Light" panose="02000000000000000000" pitchFamily="50"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p:cNvSpPr/>
          <p:nvPr/>
        </p:nvSpPr>
        <p:spPr>
          <a:xfrm>
            <a:off x="6115722" y="1248227"/>
            <a:ext cx="2415577" cy="2827120"/>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solidFill>
            <a:srgbClr val="6F3584"/>
          </a:soli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p:cNvSpPr/>
          <p:nvPr/>
        </p:nvSpPr>
        <p:spPr>
          <a:xfrm rot="16200000">
            <a:off x="3866473" y="1042456"/>
            <a:ext cx="2415577" cy="2827121"/>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solidFill>
            <a:srgbClr val="8F447C"/>
          </a:soli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8" name="Freeform: Shape 7"/>
          <p:cNvSpPr/>
          <p:nvPr/>
        </p:nvSpPr>
        <p:spPr>
          <a:xfrm rot="10800000">
            <a:off x="3660701" y="3314493"/>
            <a:ext cx="2415577" cy="2827120"/>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solidFill>
            <a:srgbClr val="51B2B5"/>
          </a:soli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sp>
        <p:nvSpPr>
          <p:cNvPr id="9" name="Freeform: Shape 8"/>
          <p:cNvSpPr/>
          <p:nvPr/>
        </p:nvSpPr>
        <p:spPr>
          <a:xfrm rot="5400000">
            <a:off x="5909950" y="3520264"/>
            <a:ext cx="2415577" cy="2827121"/>
          </a:xfrm>
          <a:custGeom>
            <a:avLst/>
            <a:gdLst>
              <a:gd name="connsiteX0" fmla="*/ 1219200 w 2939143"/>
              <a:gd name="connsiteY0" fmla="*/ 0 h 3439886"/>
              <a:gd name="connsiteX1" fmla="*/ 2939143 w 2939143"/>
              <a:gd name="connsiteY1" fmla="*/ 1719943 h 3439886"/>
              <a:gd name="connsiteX2" fmla="*/ 1219200 w 2939143"/>
              <a:gd name="connsiteY2" fmla="*/ 3439886 h 3439886"/>
              <a:gd name="connsiteX3" fmla="*/ 3017 w 2939143"/>
              <a:gd name="connsiteY3" fmla="*/ 2936126 h 3439886"/>
              <a:gd name="connsiteX4" fmla="*/ 0 w 2939143"/>
              <a:gd name="connsiteY4" fmla="*/ 2932807 h 3439886"/>
              <a:gd name="connsiteX5" fmla="*/ 107991 w 2939143"/>
              <a:gd name="connsiteY5" fmla="*/ 2813987 h 3439886"/>
              <a:gd name="connsiteX6" fmla="*/ 500742 w 2939143"/>
              <a:gd name="connsiteY6" fmla="*/ 1719943 h 3439886"/>
              <a:gd name="connsiteX7" fmla="*/ 107991 w 2939143"/>
              <a:gd name="connsiteY7" fmla="*/ 625900 h 3439886"/>
              <a:gd name="connsiteX8" fmla="*/ 0 w 2939143"/>
              <a:gd name="connsiteY8" fmla="*/ 507080 h 3439886"/>
              <a:gd name="connsiteX9" fmla="*/ 3017 w 2939143"/>
              <a:gd name="connsiteY9" fmla="*/ 503760 h 3439886"/>
              <a:gd name="connsiteX10" fmla="*/ 1219200 w 2939143"/>
              <a:gd name="connsiteY10" fmla="*/ 0 h 343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9143" h="3439886">
                <a:moveTo>
                  <a:pt x="1219200" y="0"/>
                </a:moveTo>
                <a:cubicBezTo>
                  <a:pt x="2169098" y="0"/>
                  <a:pt x="2939143" y="770045"/>
                  <a:pt x="2939143" y="1719943"/>
                </a:cubicBezTo>
                <a:cubicBezTo>
                  <a:pt x="2939143" y="2669841"/>
                  <a:pt x="2169098" y="3439886"/>
                  <a:pt x="1219200" y="3439886"/>
                </a:cubicBezTo>
                <a:cubicBezTo>
                  <a:pt x="744251" y="3439886"/>
                  <a:pt x="314266" y="3247375"/>
                  <a:pt x="3017" y="2936126"/>
                </a:cubicBezTo>
                <a:lnTo>
                  <a:pt x="0" y="2932807"/>
                </a:lnTo>
                <a:lnTo>
                  <a:pt x="107991" y="2813987"/>
                </a:lnTo>
                <a:cubicBezTo>
                  <a:pt x="353351" y="2516679"/>
                  <a:pt x="500742" y="2135523"/>
                  <a:pt x="500742" y="1719943"/>
                </a:cubicBezTo>
                <a:cubicBezTo>
                  <a:pt x="500742" y="1304363"/>
                  <a:pt x="353351" y="923207"/>
                  <a:pt x="107991" y="625900"/>
                </a:cubicBezTo>
                <a:lnTo>
                  <a:pt x="0" y="507080"/>
                </a:lnTo>
                <a:lnTo>
                  <a:pt x="3017" y="503760"/>
                </a:lnTo>
                <a:cubicBezTo>
                  <a:pt x="314266" y="192511"/>
                  <a:pt x="744251" y="0"/>
                  <a:pt x="1219200" y="0"/>
                </a:cubicBezTo>
                <a:close/>
              </a:path>
            </a:pathLst>
          </a:custGeom>
          <a:solidFill>
            <a:srgbClr val="94D5D7"/>
          </a:solidFill>
          <a:ln>
            <a:noFill/>
          </a:ln>
          <a:effectLst>
            <a:outerShdw blurRad="381000" dist="38100" dir="5400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IN"/>
          </a:p>
        </p:txBody>
      </p:sp>
      <p:pic>
        <p:nvPicPr>
          <p:cNvPr id="12" name="Graphic 11" descr="Computer"/>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2245" y="1657046"/>
            <a:ext cx="432000" cy="432000"/>
          </a:xfrm>
          <a:prstGeom prst="rect">
            <a:avLst/>
          </a:prstGeom>
        </p:spPr>
      </p:pic>
      <p:pic>
        <p:nvPicPr>
          <p:cNvPr id="14" name="Graphic 13" descr="Lapt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245" y="5308657"/>
            <a:ext cx="432000" cy="432000"/>
          </a:xfrm>
          <a:prstGeom prst="rect">
            <a:avLst/>
          </a:prstGeom>
        </p:spPr>
      </p:pic>
      <p:pic>
        <p:nvPicPr>
          <p:cNvPr id="16" name="Graphic 15" descr="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870" y="1659770"/>
            <a:ext cx="432000" cy="432000"/>
          </a:xfrm>
          <a:prstGeom prst="rect">
            <a:avLst/>
          </a:prstGeom>
        </p:spPr>
      </p:pic>
      <p:pic>
        <p:nvPicPr>
          <p:cNvPr id="18" name="Graphic 17" descr="Smart Pho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3870" y="5308657"/>
            <a:ext cx="432000" cy="432000"/>
          </a:xfrm>
          <a:prstGeom prst="rect">
            <a:avLst/>
          </a:prstGeom>
        </p:spPr>
      </p:pic>
      <p:sp>
        <p:nvSpPr>
          <p:cNvPr id="19" name="TextBox 18"/>
          <p:cNvSpPr txBox="1"/>
          <p:nvPr/>
        </p:nvSpPr>
        <p:spPr>
          <a:xfrm>
            <a:off x="5704178" y="3109808"/>
            <a:ext cx="513739" cy="369332"/>
          </a:xfrm>
          <a:prstGeom prst="rect">
            <a:avLst/>
          </a:prstGeom>
          <a:noFill/>
        </p:spPr>
        <p:txBody>
          <a:bodyPr wrap="square" rtlCol="0">
            <a:spAutoFit/>
          </a:bodyPr>
          <a:lstStyle/>
          <a:p>
            <a:pPr algn="ctr"/>
            <a:r>
              <a:rPr lang="en-IN" dirty="0">
                <a:solidFill>
                  <a:schemeClr val="bg1">
                    <a:lumMod val="95000"/>
                  </a:schemeClr>
                </a:solidFill>
                <a:latin typeface="Eurostile BQ" pitchFamily="50" charset="0"/>
              </a:rPr>
              <a:t>A</a:t>
            </a:r>
            <a:endParaRPr lang="en-IN" dirty="0">
              <a:solidFill>
                <a:schemeClr val="bg1">
                  <a:lumMod val="95000"/>
                </a:schemeClr>
              </a:solidFill>
              <a:latin typeface="Eurostile BQ" pitchFamily="50" charset="0"/>
            </a:endParaRPr>
          </a:p>
        </p:txBody>
      </p:sp>
      <p:sp>
        <p:nvSpPr>
          <p:cNvPr id="20" name="TextBox 19"/>
          <p:cNvSpPr txBox="1"/>
          <p:nvPr/>
        </p:nvSpPr>
        <p:spPr>
          <a:xfrm>
            <a:off x="6217917" y="3401052"/>
            <a:ext cx="513739" cy="369332"/>
          </a:xfrm>
          <a:prstGeom prst="rect">
            <a:avLst/>
          </a:prstGeom>
          <a:noFill/>
        </p:spPr>
        <p:txBody>
          <a:bodyPr wrap="square" rtlCol="0">
            <a:spAutoFit/>
          </a:bodyPr>
          <a:lstStyle/>
          <a:p>
            <a:pPr algn="ctr"/>
            <a:r>
              <a:rPr lang="en-IN" dirty="0">
                <a:solidFill>
                  <a:schemeClr val="bg1">
                    <a:lumMod val="95000"/>
                  </a:schemeClr>
                </a:solidFill>
                <a:latin typeface="Eurostile BQ" pitchFamily="50" charset="0"/>
              </a:rPr>
              <a:t>B</a:t>
            </a:r>
            <a:endParaRPr lang="en-IN" dirty="0">
              <a:solidFill>
                <a:schemeClr val="bg1">
                  <a:lumMod val="95000"/>
                </a:schemeClr>
              </a:solidFill>
              <a:latin typeface="Eurostile BQ" pitchFamily="50" charset="0"/>
            </a:endParaRPr>
          </a:p>
        </p:txBody>
      </p:sp>
      <p:sp>
        <p:nvSpPr>
          <p:cNvPr id="21" name="TextBox 20"/>
          <p:cNvSpPr txBox="1"/>
          <p:nvPr/>
        </p:nvSpPr>
        <p:spPr>
          <a:xfrm>
            <a:off x="5858852" y="3905081"/>
            <a:ext cx="513739" cy="369332"/>
          </a:xfrm>
          <a:prstGeom prst="rect">
            <a:avLst/>
          </a:prstGeom>
          <a:noFill/>
        </p:spPr>
        <p:txBody>
          <a:bodyPr wrap="square" rtlCol="0">
            <a:spAutoFit/>
          </a:bodyPr>
          <a:lstStyle/>
          <a:p>
            <a:pPr algn="ctr"/>
            <a:r>
              <a:rPr lang="en-IN" dirty="0">
                <a:solidFill>
                  <a:schemeClr val="tx1">
                    <a:lumMod val="75000"/>
                    <a:lumOff val="25000"/>
                  </a:schemeClr>
                </a:solidFill>
                <a:latin typeface="Eurostile BQ" pitchFamily="50" charset="0"/>
              </a:rPr>
              <a:t>C</a:t>
            </a:r>
            <a:endParaRPr lang="en-IN" dirty="0">
              <a:solidFill>
                <a:schemeClr val="tx1">
                  <a:lumMod val="75000"/>
                  <a:lumOff val="25000"/>
                </a:schemeClr>
              </a:solidFill>
              <a:latin typeface="Eurostile BQ" pitchFamily="50" charset="0"/>
            </a:endParaRPr>
          </a:p>
        </p:txBody>
      </p:sp>
      <p:sp>
        <p:nvSpPr>
          <p:cNvPr id="22" name="TextBox 21"/>
          <p:cNvSpPr txBox="1"/>
          <p:nvPr/>
        </p:nvSpPr>
        <p:spPr>
          <a:xfrm>
            <a:off x="5466308" y="3585718"/>
            <a:ext cx="513739" cy="369332"/>
          </a:xfrm>
          <a:prstGeom prst="rect">
            <a:avLst/>
          </a:prstGeom>
          <a:noFill/>
        </p:spPr>
        <p:txBody>
          <a:bodyPr wrap="square" rtlCol="0">
            <a:spAutoFit/>
          </a:bodyPr>
          <a:lstStyle/>
          <a:p>
            <a:pPr algn="ctr"/>
            <a:r>
              <a:rPr lang="en-IN" dirty="0">
                <a:solidFill>
                  <a:schemeClr val="bg1">
                    <a:lumMod val="95000"/>
                  </a:schemeClr>
                </a:solidFill>
                <a:latin typeface="Eurostile BQ" pitchFamily="50" charset="0"/>
              </a:rPr>
              <a:t>D</a:t>
            </a:r>
            <a:endParaRPr lang="en-IN" dirty="0">
              <a:solidFill>
                <a:schemeClr val="bg1">
                  <a:lumMod val="95000"/>
                </a:schemeClr>
              </a:solidFill>
              <a:latin typeface="Eurostile BQ" pitchFamily="50" charset="0"/>
            </a:endParaRPr>
          </a:p>
        </p:txBody>
      </p:sp>
      <p:grpSp>
        <p:nvGrpSpPr>
          <p:cNvPr id="25" name="Group 24"/>
          <p:cNvGrpSpPr/>
          <p:nvPr/>
        </p:nvGrpSpPr>
        <p:grpSpPr>
          <a:xfrm>
            <a:off x="3751281" y="2244556"/>
            <a:ext cx="2656141" cy="748673"/>
            <a:chOff x="3751281" y="2244556"/>
            <a:chExt cx="2656141" cy="748673"/>
          </a:xfrm>
        </p:grpSpPr>
        <p:sp>
          <p:nvSpPr>
            <p:cNvPr id="23" name="TextBox 22"/>
            <p:cNvSpPr txBox="1"/>
            <p:nvPr/>
          </p:nvSpPr>
          <p:spPr>
            <a:xfrm>
              <a:off x="3756097" y="2244556"/>
              <a:ext cx="1631933" cy="276999"/>
            </a:xfrm>
            <a:prstGeom prst="rect">
              <a:avLst/>
            </a:prstGeom>
            <a:noFill/>
          </p:spPr>
          <p:txBody>
            <a:bodyPr wrap="square" rtlCol="0">
              <a:spAutoFit/>
            </a:bodyPr>
            <a:lstStyle/>
            <a:p>
              <a:r>
                <a:rPr lang="en-IN" sz="1200" b="1" spc="300" dirty="0">
                  <a:solidFill>
                    <a:schemeClr val="bg1">
                      <a:lumMod val="95000"/>
                    </a:schemeClr>
                  </a:solidFill>
                  <a:latin typeface="Nexa Light" panose="02000000000000000000" pitchFamily="50" charset="0"/>
                </a:rPr>
                <a:t>HEADING</a:t>
              </a:r>
              <a:endParaRPr lang="en-IN" sz="1200" b="1" spc="300" dirty="0">
                <a:solidFill>
                  <a:schemeClr val="bg1">
                    <a:lumMod val="95000"/>
                  </a:schemeClr>
                </a:solidFill>
                <a:latin typeface="Nexa Light" panose="02000000000000000000" pitchFamily="50" charset="0"/>
              </a:endParaRPr>
            </a:p>
          </p:txBody>
        </p:sp>
        <p:sp>
          <p:nvSpPr>
            <p:cNvPr id="24" name="TextBox 23"/>
            <p:cNvSpPr txBox="1"/>
            <p:nvPr/>
          </p:nvSpPr>
          <p:spPr>
            <a:xfrm>
              <a:off x="3751281" y="2485398"/>
              <a:ext cx="2656141" cy="507831"/>
            </a:xfrm>
            <a:prstGeom prst="rect">
              <a:avLst/>
            </a:prstGeom>
            <a:noFill/>
          </p:spPr>
          <p:txBody>
            <a:bodyPr wrap="square" rtlCol="0">
              <a:spAutoFit/>
            </a:bodyPr>
            <a:lstStyle/>
            <a:p>
              <a:r>
                <a:rPr lang="en-IN" sz="900" spc="300" dirty="0">
                  <a:solidFill>
                    <a:schemeClr val="bg1">
                      <a:lumMod val="95000"/>
                    </a:schemeClr>
                  </a:solidFill>
                  <a:latin typeface="Nexa Light" panose="02000000000000000000" pitchFamily="50" charset="0"/>
                </a:rPr>
                <a:t>Add your text here. Subscribe to our channel to watch more such videos.</a:t>
              </a:r>
              <a:endParaRPr lang="en-IN" sz="900" spc="300" dirty="0">
                <a:solidFill>
                  <a:schemeClr val="bg1">
                    <a:lumMod val="95000"/>
                  </a:schemeClr>
                </a:solidFill>
                <a:latin typeface="Nexa Light" panose="02000000000000000000" pitchFamily="50" charset="0"/>
              </a:endParaRPr>
            </a:p>
          </p:txBody>
        </p:sp>
      </p:grpSp>
      <p:grpSp>
        <p:nvGrpSpPr>
          <p:cNvPr id="27" name="Group 26"/>
          <p:cNvGrpSpPr/>
          <p:nvPr/>
        </p:nvGrpSpPr>
        <p:grpSpPr>
          <a:xfrm>
            <a:off x="6629461" y="2416754"/>
            <a:ext cx="2081035" cy="748673"/>
            <a:chOff x="3751281" y="2244556"/>
            <a:chExt cx="2656141" cy="748673"/>
          </a:xfrm>
        </p:grpSpPr>
        <p:sp>
          <p:nvSpPr>
            <p:cNvPr id="28" name="TextBox 27"/>
            <p:cNvSpPr txBox="1"/>
            <p:nvPr/>
          </p:nvSpPr>
          <p:spPr>
            <a:xfrm>
              <a:off x="3756097" y="2244556"/>
              <a:ext cx="1631933" cy="276999"/>
            </a:xfrm>
            <a:prstGeom prst="rect">
              <a:avLst/>
            </a:prstGeom>
            <a:noFill/>
          </p:spPr>
          <p:txBody>
            <a:bodyPr wrap="square" rtlCol="0">
              <a:spAutoFit/>
            </a:bodyPr>
            <a:lstStyle/>
            <a:p>
              <a:r>
                <a:rPr lang="en-IN" sz="1200" b="1" spc="300" dirty="0">
                  <a:solidFill>
                    <a:schemeClr val="bg1">
                      <a:lumMod val="95000"/>
                    </a:schemeClr>
                  </a:solidFill>
                  <a:latin typeface="Nexa Light" panose="02000000000000000000" pitchFamily="50" charset="0"/>
                </a:rPr>
                <a:t>HEADING</a:t>
              </a:r>
              <a:endParaRPr lang="en-IN" sz="1200" b="1" spc="300" dirty="0">
                <a:solidFill>
                  <a:schemeClr val="bg1">
                    <a:lumMod val="95000"/>
                  </a:schemeClr>
                </a:solidFill>
                <a:latin typeface="Nexa Light" panose="02000000000000000000" pitchFamily="50" charset="0"/>
              </a:endParaRPr>
            </a:p>
          </p:txBody>
        </p:sp>
        <p:sp>
          <p:nvSpPr>
            <p:cNvPr id="29" name="TextBox 28"/>
            <p:cNvSpPr txBox="1"/>
            <p:nvPr/>
          </p:nvSpPr>
          <p:spPr>
            <a:xfrm>
              <a:off x="3751281" y="2485398"/>
              <a:ext cx="2656141" cy="507831"/>
            </a:xfrm>
            <a:prstGeom prst="rect">
              <a:avLst/>
            </a:prstGeom>
            <a:noFill/>
          </p:spPr>
          <p:txBody>
            <a:bodyPr wrap="square" rtlCol="0">
              <a:spAutoFit/>
            </a:bodyPr>
            <a:lstStyle/>
            <a:p>
              <a:r>
                <a:rPr lang="en-IN" sz="900" spc="300" dirty="0">
                  <a:solidFill>
                    <a:schemeClr val="bg1">
                      <a:lumMod val="95000"/>
                    </a:schemeClr>
                  </a:solidFill>
                  <a:latin typeface="Nexa Light" panose="02000000000000000000" pitchFamily="50" charset="0"/>
                </a:rPr>
                <a:t>Add your text here. Subscribe to our channel to watch more such videos.</a:t>
              </a:r>
              <a:endParaRPr lang="en-IN" sz="900" spc="300" dirty="0">
                <a:solidFill>
                  <a:schemeClr val="bg1">
                    <a:lumMod val="95000"/>
                  </a:schemeClr>
                </a:solidFill>
                <a:latin typeface="Nexa Light" panose="02000000000000000000" pitchFamily="50" charset="0"/>
              </a:endParaRPr>
            </a:p>
          </p:txBody>
        </p:sp>
      </p:grpSp>
      <p:grpSp>
        <p:nvGrpSpPr>
          <p:cNvPr id="30" name="Group 29"/>
          <p:cNvGrpSpPr/>
          <p:nvPr/>
        </p:nvGrpSpPr>
        <p:grpSpPr>
          <a:xfrm>
            <a:off x="3873808" y="4263745"/>
            <a:ext cx="1830370" cy="748672"/>
            <a:chOff x="3751281" y="2244557"/>
            <a:chExt cx="2656141" cy="748672"/>
          </a:xfrm>
        </p:grpSpPr>
        <p:sp>
          <p:nvSpPr>
            <p:cNvPr id="31" name="TextBox 30"/>
            <p:cNvSpPr txBox="1"/>
            <p:nvPr/>
          </p:nvSpPr>
          <p:spPr>
            <a:xfrm>
              <a:off x="3756097" y="2244557"/>
              <a:ext cx="1895546" cy="276999"/>
            </a:xfrm>
            <a:prstGeom prst="rect">
              <a:avLst/>
            </a:prstGeom>
            <a:noFill/>
          </p:spPr>
          <p:txBody>
            <a:bodyPr wrap="square" rtlCol="0">
              <a:spAutoFit/>
            </a:bodyPr>
            <a:lstStyle/>
            <a:p>
              <a:r>
                <a:rPr lang="en-IN" sz="1200" b="1" spc="300" dirty="0">
                  <a:solidFill>
                    <a:schemeClr val="bg1">
                      <a:lumMod val="95000"/>
                    </a:schemeClr>
                  </a:solidFill>
                  <a:latin typeface="Nexa Light" panose="02000000000000000000" pitchFamily="50" charset="0"/>
                </a:rPr>
                <a:t>HEADING</a:t>
              </a:r>
              <a:endParaRPr lang="en-IN" sz="1200" b="1" spc="300" dirty="0">
                <a:solidFill>
                  <a:schemeClr val="bg1">
                    <a:lumMod val="95000"/>
                  </a:schemeClr>
                </a:solidFill>
                <a:latin typeface="Nexa Light" panose="02000000000000000000" pitchFamily="50" charset="0"/>
              </a:endParaRPr>
            </a:p>
          </p:txBody>
        </p:sp>
        <p:sp>
          <p:nvSpPr>
            <p:cNvPr id="32" name="TextBox 31"/>
            <p:cNvSpPr txBox="1"/>
            <p:nvPr/>
          </p:nvSpPr>
          <p:spPr>
            <a:xfrm>
              <a:off x="3751281" y="2485398"/>
              <a:ext cx="2656141" cy="507831"/>
            </a:xfrm>
            <a:prstGeom prst="rect">
              <a:avLst/>
            </a:prstGeom>
            <a:noFill/>
          </p:spPr>
          <p:txBody>
            <a:bodyPr wrap="square" rtlCol="0">
              <a:spAutoFit/>
            </a:bodyPr>
            <a:lstStyle/>
            <a:p>
              <a:r>
                <a:rPr lang="en-IN" sz="900" spc="300" dirty="0">
                  <a:solidFill>
                    <a:schemeClr val="bg1">
                      <a:lumMod val="95000"/>
                    </a:schemeClr>
                  </a:solidFill>
                  <a:latin typeface="Nexa Light" panose="02000000000000000000" pitchFamily="50" charset="0"/>
                </a:rPr>
                <a:t>Add your text here. Subscribe to our channel to watch more such videos.</a:t>
              </a:r>
              <a:endParaRPr lang="en-IN" sz="900" spc="300" dirty="0">
                <a:solidFill>
                  <a:schemeClr val="bg1">
                    <a:lumMod val="95000"/>
                  </a:schemeClr>
                </a:solidFill>
                <a:latin typeface="Nexa Light" panose="02000000000000000000" pitchFamily="50" charset="0"/>
              </a:endParaRPr>
            </a:p>
          </p:txBody>
        </p:sp>
      </p:grpSp>
      <p:grpSp>
        <p:nvGrpSpPr>
          <p:cNvPr id="33" name="Group 32"/>
          <p:cNvGrpSpPr/>
          <p:nvPr/>
        </p:nvGrpSpPr>
        <p:grpSpPr>
          <a:xfrm>
            <a:off x="6185550" y="4402627"/>
            <a:ext cx="2173956" cy="887173"/>
            <a:chOff x="3751281" y="2244556"/>
            <a:chExt cx="2656141" cy="887173"/>
          </a:xfrm>
        </p:grpSpPr>
        <p:sp>
          <p:nvSpPr>
            <p:cNvPr id="34" name="TextBox 33"/>
            <p:cNvSpPr txBox="1"/>
            <p:nvPr/>
          </p:nvSpPr>
          <p:spPr>
            <a:xfrm>
              <a:off x="3756097" y="2244556"/>
              <a:ext cx="1631934" cy="276999"/>
            </a:xfrm>
            <a:prstGeom prst="rect">
              <a:avLst/>
            </a:prstGeom>
            <a:noFill/>
          </p:spPr>
          <p:txBody>
            <a:bodyPr wrap="square" rtlCol="0">
              <a:spAutoFit/>
            </a:bodyPr>
            <a:lstStyle/>
            <a:p>
              <a:r>
                <a:rPr lang="en-IN" sz="1200" b="1" spc="300" dirty="0">
                  <a:solidFill>
                    <a:schemeClr val="tx1">
                      <a:lumMod val="75000"/>
                      <a:lumOff val="25000"/>
                    </a:schemeClr>
                  </a:solidFill>
                  <a:latin typeface="Nexa Light" panose="02000000000000000000" pitchFamily="50" charset="0"/>
                </a:rPr>
                <a:t>HEADING</a:t>
              </a:r>
              <a:endParaRPr lang="en-IN" sz="1200" b="1" spc="300" dirty="0">
                <a:solidFill>
                  <a:schemeClr val="tx1">
                    <a:lumMod val="75000"/>
                    <a:lumOff val="25000"/>
                  </a:schemeClr>
                </a:solidFill>
                <a:latin typeface="Nexa Light" panose="02000000000000000000" pitchFamily="50" charset="0"/>
              </a:endParaRPr>
            </a:p>
          </p:txBody>
        </p:sp>
        <p:sp>
          <p:nvSpPr>
            <p:cNvPr id="35" name="TextBox 34"/>
            <p:cNvSpPr txBox="1"/>
            <p:nvPr/>
          </p:nvSpPr>
          <p:spPr>
            <a:xfrm>
              <a:off x="3751281" y="2485398"/>
              <a:ext cx="2656141" cy="646331"/>
            </a:xfrm>
            <a:prstGeom prst="rect">
              <a:avLst/>
            </a:prstGeom>
            <a:noFill/>
          </p:spPr>
          <p:txBody>
            <a:bodyPr wrap="square" rtlCol="0">
              <a:spAutoFit/>
            </a:bodyPr>
            <a:lstStyle/>
            <a:p>
              <a:r>
                <a:rPr lang="en-IN" sz="900" spc="300" dirty="0">
                  <a:solidFill>
                    <a:schemeClr val="tx1">
                      <a:lumMod val="75000"/>
                      <a:lumOff val="25000"/>
                    </a:schemeClr>
                  </a:solidFill>
                  <a:latin typeface="Nexa Light" panose="02000000000000000000" pitchFamily="50" charset="0"/>
                </a:rPr>
                <a:t>Add your text here. Subscribe to our channel to watch more such videos.</a:t>
              </a:r>
              <a:endParaRPr lang="en-IN" sz="900" spc="300" dirty="0">
                <a:solidFill>
                  <a:schemeClr val="tx1">
                    <a:lumMod val="75000"/>
                    <a:lumOff val="25000"/>
                  </a:schemeClr>
                </a:solidFill>
                <a:latin typeface="Nexa Light" panose="02000000000000000000" pitchFamily="50"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56481" y="1321721"/>
            <a:ext cx="7997371" cy="117565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012824" y="465846"/>
            <a:ext cx="5950857" cy="8413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1924253" y="451332"/>
            <a:ext cx="8389257" cy="2154436"/>
          </a:xfrm>
          <a:prstGeom prst="rect">
            <a:avLst/>
          </a:prstGeom>
          <a:noFill/>
        </p:spPr>
        <p:txBody>
          <a:bodyPr wrap="square" rtlCol="0">
            <a:spAutoFit/>
          </a:bodyPr>
          <a:lstStyle/>
          <a:p>
            <a:pPr algn="ctr"/>
            <a:r>
              <a:rPr lang="en-IN" sz="5400" dirty="0">
                <a:solidFill>
                  <a:srgbClr val="7030A0"/>
                </a:solidFill>
                <a:latin typeface="Roboto Condensed" panose="02000000000000000000" pitchFamily="2" charset="0"/>
                <a:ea typeface="Roboto Condensed" panose="02000000000000000000" pitchFamily="2" charset="0"/>
                <a:cs typeface="Roboto Condensed" panose="02000000000000000000" pitchFamily="2" charset="0"/>
              </a:rPr>
              <a:t>HOW TO CREATE </a:t>
            </a:r>
            <a:r>
              <a:rPr lang="en-IN" sz="8000" dirty="0">
                <a:solidFill>
                  <a:srgbClr val="7030A0"/>
                </a:solidFill>
                <a:latin typeface="Roboto Condensed" panose="02000000000000000000" pitchFamily="2" charset="0"/>
                <a:ea typeface="Roboto Condensed" panose="02000000000000000000" pitchFamily="2" charset="0"/>
                <a:cs typeface="Roboto Condensed" panose="02000000000000000000" pitchFamily="2" charset="0"/>
              </a:rPr>
              <a:t>CUSTOM SHAPES?</a:t>
            </a:r>
            <a:endParaRPr lang="en-IN" sz="5400" dirty="0">
              <a:solidFill>
                <a:srgbClr val="7030A0"/>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TextBox 4"/>
          <p:cNvSpPr txBox="1"/>
          <p:nvPr/>
        </p:nvSpPr>
        <p:spPr>
          <a:xfrm>
            <a:off x="1938767" y="465846"/>
            <a:ext cx="8389257" cy="2154436"/>
          </a:xfrm>
          <a:prstGeom prst="rect">
            <a:avLst/>
          </a:prstGeom>
          <a:noFill/>
        </p:spPr>
        <p:txBody>
          <a:bodyPr wrap="square" rtlCol="0">
            <a:spAutoFit/>
          </a:bodyPr>
          <a:lstStyle/>
          <a:p>
            <a:pPr algn="ctr"/>
            <a:r>
              <a:rPr lang="en-IN" sz="5400" dirty="0">
                <a:solidFill>
                  <a:schemeClr val="accent3">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HOW TO CREATE </a:t>
            </a:r>
            <a:r>
              <a:rPr lang="en-IN" sz="80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CUSTOM SHAPES?</a:t>
            </a:r>
            <a:endParaRPr lang="en-IN" sz="5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grpSp>
        <p:nvGrpSpPr>
          <p:cNvPr id="8" name="Group 7"/>
          <p:cNvGrpSpPr/>
          <p:nvPr/>
        </p:nvGrpSpPr>
        <p:grpSpPr>
          <a:xfrm>
            <a:off x="1784685" y="3090598"/>
            <a:ext cx="1756477" cy="2335081"/>
            <a:chOff x="3918857" y="558799"/>
            <a:chExt cx="3701144" cy="4920344"/>
          </a:xfrm>
        </p:grpSpPr>
        <p:sp>
          <p:nvSpPr>
            <p:cNvPr id="9" name="Freeform: Shape 8"/>
            <p:cNvSpPr/>
            <p:nvPr/>
          </p:nvSpPr>
          <p:spPr>
            <a:xfrm>
              <a:off x="3918857" y="558799"/>
              <a:ext cx="3701144" cy="4920344"/>
            </a:xfrm>
            <a:custGeom>
              <a:avLst/>
              <a:gdLst>
                <a:gd name="connsiteX0" fmla="*/ 1240972 w 3701144"/>
                <a:gd name="connsiteY0" fmla="*/ 0 h 4920344"/>
                <a:gd name="connsiteX1" fmla="*/ 3701144 w 3701144"/>
                <a:gd name="connsiteY1" fmla="*/ 2460172 h 4920344"/>
                <a:gd name="connsiteX2" fmla="*/ 1240972 w 3701144"/>
                <a:gd name="connsiteY2" fmla="*/ 4920344 h 4920344"/>
                <a:gd name="connsiteX3" fmla="*/ 68308 w 3701144"/>
                <a:gd name="connsiteY3" fmla="*/ 4623415 h 4920344"/>
                <a:gd name="connsiteX4" fmla="*/ 0 w 3701144"/>
                <a:gd name="connsiteY4" fmla="*/ 4581916 h 4920344"/>
                <a:gd name="connsiteX5" fmla="*/ 0 w 3701144"/>
                <a:gd name="connsiteY5" fmla="*/ 338428 h 4920344"/>
                <a:gd name="connsiteX6" fmla="*/ 68308 w 3701144"/>
                <a:gd name="connsiteY6" fmla="*/ 296930 h 4920344"/>
                <a:gd name="connsiteX7" fmla="*/ 1240972 w 3701144"/>
                <a:gd name="connsiteY7" fmla="*/ 0 h 492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144" h="4920344">
                  <a:moveTo>
                    <a:pt x="1240972" y="0"/>
                  </a:moveTo>
                  <a:cubicBezTo>
                    <a:pt x="2599687" y="0"/>
                    <a:pt x="3701144" y="1101457"/>
                    <a:pt x="3701144" y="2460172"/>
                  </a:cubicBezTo>
                  <a:cubicBezTo>
                    <a:pt x="3701144" y="3818887"/>
                    <a:pt x="2599687" y="4920344"/>
                    <a:pt x="1240972" y="4920344"/>
                  </a:cubicBezTo>
                  <a:cubicBezTo>
                    <a:pt x="816374" y="4920344"/>
                    <a:pt x="416898" y="4812780"/>
                    <a:pt x="68308" y="4623415"/>
                  </a:cubicBezTo>
                  <a:lnTo>
                    <a:pt x="0" y="4581916"/>
                  </a:lnTo>
                  <a:lnTo>
                    <a:pt x="0" y="338428"/>
                  </a:lnTo>
                  <a:lnTo>
                    <a:pt x="68308" y="296930"/>
                  </a:lnTo>
                  <a:cubicBezTo>
                    <a:pt x="416898" y="107564"/>
                    <a:pt x="816374" y="0"/>
                    <a:pt x="124097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reeform: Shape 9"/>
            <p:cNvSpPr/>
            <p:nvPr/>
          </p:nvSpPr>
          <p:spPr>
            <a:xfrm flipH="1">
              <a:off x="3918857" y="897227"/>
              <a:ext cx="1219200" cy="4243488"/>
            </a:xfrm>
            <a:custGeom>
              <a:avLst/>
              <a:gdLst>
                <a:gd name="connsiteX0" fmla="*/ 1219200 w 1219200"/>
                <a:gd name="connsiteY0" fmla="*/ 0 h 4243488"/>
                <a:gd name="connsiteX1" fmla="*/ 1219200 w 1219200"/>
                <a:gd name="connsiteY1" fmla="*/ 4243488 h 4243488"/>
                <a:gd name="connsiteX2" fmla="*/ 1084667 w 1219200"/>
                <a:gd name="connsiteY2" fmla="*/ 4161757 h 4243488"/>
                <a:gd name="connsiteX3" fmla="*/ 0 w 1219200"/>
                <a:gd name="connsiteY3" fmla="*/ 2121744 h 4243488"/>
                <a:gd name="connsiteX4" fmla="*/ 1084667 w 1219200"/>
                <a:gd name="connsiteY4" fmla="*/ 81731 h 4243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4243488">
                  <a:moveTo>
                    <a:pt x="1219200" y="0"/>
                  </a:moveTo>
                  <a:lnTo>
                    <a:pt x="1219200" y="4243488"/>
                  </a:lnTo>
                  <a:lnTo>
                    <a:pt x="1084667" y="4161757"/>
                  </a:lnTo>
                  <a:cubicBezTo>
                    <a:pt x="430257" y="3719647"/>
                    <a:pt x="0" y="2970941"/>
                    <a:pt x="0" y="2121744"/>
                  </a:cubicBezTo>
                  <a:cubicBezTo>
                    <a:pt x="0" y="1272547"/>
                    <a:pt x="430257" y="523842"/>
                    <a:pt x="1084667" y="81731"/>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Freeform: Shape 10"/>
          <p:cNvSpPr/>
          <p:nvPr/>
        </p:nvSpPr>
        <p:spPr>
          <a:xfrm rot="2700000">
            <a:off x="4108005" y="3351289"/>
            <a:ext cx="1904144" cy="1904144"/>
          </a:xfrm>
          <a:custGeom>
            <a:avLst/>
            <a:gdLst>
              <a:gd name="connsiteX0" fmla="*/ 799597 w 5459996"/>
              <a:gd name="connsiteY0" fmla="*/ 799597 h 5459996"/>
              <a:gd name="connsiteX1" fmla="*/ 1930401 w 5459996"/>
              <a:gd name="connsiteY1" fmla="*/ 799597 h 5459996"/>
              <a:gd name="connsiteX2" fmla="*/ 2729998 w 5459996"/>
              <a:gd name="connsiteY2" fmla="*/ 0 h 5459996"/>
              <a:gd name="connsiteX3" fmla="*/ 3529595 w 5459996"/>
              <a:gd name="connsiteY3" fmla="*/ 799597 h 5459996"/>
              <a:gd name="connsiteX4" fmla="*/ 4660397 w 5459996"/>
              <a:gd name="connsiteY4" fmla="*/ 799597 h 5459996"/>
              <a:gd name="connsiteX5" fmla="*/ 4660397 w 5459996"/>
              <a:gd name="connsiteY5" fmla="*/ 1930399 h 5459996"/>
              <a:gd name="connsiteX6" fmla="*/ 5459996 w 5459996"/>
              <a:gd name="connsiteY6" fmla="*/ 2729998 h 5459996"/>
              <a:gd name="connsiteX7" fmla="*/ 4660397 w 5459996"/>
              <a:gd name="connsiteY7" fmla="*/ 3529596 h 5459996"/>
              <a:gd name="connsiteX8" fmla="*/ 4660397 w 5459996"/>
              <a:gd name="connsiteY8" fmla="*/ 4660397 h 5459996"/>
              <a:gd name="connsiteX9" fmla="*/ 3529596 w 5459996"/>
              <a:gd name="connsiteY9" fmla="*/ 4660397 h 5459996"/>
              <a:gd name="connsiteX10" fmla="*/ 2729998 w 5459996"/>
              <a:gd name="connsiteY10" fmla="*/ 5459996 h 5459996"/>
              <a:gd name="connsiteX11" fmla="*/ 1930399 w 5459996"/>
              <a:gd name="connsiteY11" fmla="*/ 4660397 h 5459996"/>
              <a:gd name="connsiteX12" fmla="*/ 799597 w 5459996"/>
              <a:gd name="connsiteY12" fmla="*/ 4660397 h 5459996"/>
              <a:gd name="connsiteX13" fmla="*/ 799597 w 5459996"/>
              <a:gd name="connsiteY13" fmla="*/ 3529595 h 5459996"/>
              <a:gd name="connsiteX14" fmla="*/ 0 w 5459996"/>
              <a:gd name="connsiteY14" fmla="*/ 2729998 h 5459996"/>
              <a:gd name="connsiteX15" fmla="*/ 799597 w 5459996"/>
              <a:gd name="connsiteY15" fmla="*/ 1930401 h 545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9996" h="5459996">
                <a:moveTo>
                  <a:pt x="799597" y="799597"/>
                </a:moveTo>
                <a:lnTo>
                  <a:pt x="1930401" y="799597"/>
                </a:lnTo>
                <a:lnTo>
                  <a:pt x="2729998" y="0"/>
                </a:lnTo>
                <a:lnTo>
                  <a:pt x="3529595" y="799597"/>
                </a:lnTo>
                <a:lnTo>
                  <a:pt x="4660397" y="799597"/>
                </a:lnTo>
                <a:lnTo>
                  <a:pt x="4660397" y="1930399"/>
                </a:lnTo>
                <a:lnTo>
                  <a:pt x="5459996" y="2729998"/>
                </a:lnTo>
                <a:lnTo>
                  <a:pt x="4660397" y="3529596"/>
                </a:lnTo>
                <a:lnTo>
                  <a:pt x="4660397" y="4660397"/>
                </a:lnTo>
                <a:lnTo>
                  <a:pt x="3529596" y="4660397"/>
                </a:lnTo>
                <a:lnTo>
                  <a:pt x="2729998" y="5459996"/>
                </a:lnTo>
                <a:lnTo>
                  <a:pt x="1930399" y="4660397"/>
                </a:lnTo>
                <a:lnTo>
                  <a:pt x="799597" y="4660397"/>
                </a:lnTo>
                <a:lnTo>
                  <a:pt x="799597" y="3529595"/>
                </a:lnTo>
                <a:lnTo>
                  <a:pt x="0" y="2729998"/>
                </a:lnTo>
                <a:lnTo>
                  <a:pt x="799597" y="193040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p:cNvGrpSpPr/>
          <p:nvPr/>
        </p:nvGrpSpPr>
        <p:grpSpPr>
          <a:xfrm>
            <a:off x="2809211" y="5869976"/>
            <a:ext cx="7401776" cy="740178"/>
            <a:chOff x="0" y="2823028"/>
            <a:chExt cx="12192000" cy="1219200"/>
          </a:xfrm>
        </p:grpSpPr>
        <p:sp>
          <p:nvSpPr>
            <p:cNvPr id="13" name="Rectangle 12"/>
            <p:cNvSpPr/>
            <p:nvPr/>
          </p:nvSpPr>
          <p:spPr>
            <a:xfrm>
              <a:off x="0" y="2823028"/>
              <a:ext cx="12192000" cy="1219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14" name="Freeform: Shape 13"/>
            <p:cNvSpPr/>
            <p:nvPr/>
          </p:nvSpPr>
          <p:spPr>
            <a:xfrm>
              <a:off x="0" y="2823028"/>
              <a:ext cx="3548744" cy="1219200"/>
            </a:xfrm>
            <a:custGeom>
              <a:avLst/>
              <a:gdLst>
                <a:gd name="connsiteX0" fmla="*/ 0 w 3548744"/>
                <a:gd name="connsiteY0" fmla="*/ 0 h 1219200"/>
                <a:gd name="connsiteX1" fmla="*/ 3548744 w 3548744"/>
                <a:gd name="connsiteY1" fmla="*/ 0 h 1219200"/>
                <a:gd name="connsiteX2" fmla="*/ 3243944 w 3548744"/>
                <a:gd name="connsiteY2" fmla="*/ 1219200 h 1219200"/>
                <a:gd name="connsiteX3" fmla="*/ 0 w 3548744"/>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3548744" h="1219200">
                  <a:moveTo>
                    <a:pt x="0" y="0"/>
                  </a:moveTo>
                  <a:lnTo>
                    <a:pt x="3548744" y="0"/>
                  </a:lnTo>
                  <a:lnTo>
                    <a:pt x="3243944" y="1219200"/>
                  </a:lnTo>
                  <a:lnTo>
                    <a:pt x="0" y="12192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a:p>
          </p:txBody>
        </p:sp>
        <p:sp>
          <p:nvSpPr>
            <p:cNvPr id="15" name="TextBox 14"/>
            <p:cNvSpPr txBox="1"/>
            <p:nvPr/>
          </p:nvSpPr>
          <p:spPr>
            <a:xfrm>
              <a:off x="373742" y="3030908"/>
              <a:ext cx="2801259" cy="506961"/>
            </a:xfrm>
            <a:prstGeom prst="rect">
              <a:avLst/>
            </a:prstGeom>
            <a:noFill/>
          </p:spPr>
          <p:txBody>
            <a:bodyPr wrap="square" rtlCol="0">
              <a:spAutoFit/>
            </a:bodyPr>
            <a:lstStyle/>
            <a:p>
              <a:pPr algn="ctr"/>
              <a:r>
                <a:rPr lang="en-IN" sz="1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HEADING</a:t>
              </a:r>
              <a:endParaRPr lang="en-IN" sz="1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6" name="TextBox 15"/>
            <p:cNvSpPr txBox="1"/>
            <p:nvPr/>
          </p:nvSpPr>
          <p:spPr>
            <a:xfrm>
              <a:off x="373742" y="3440938"/>
              <a:ext cx="2801259" cy="418243"/>
            </a:xfrm>
            <a:prstGeom prst="rect">
              <a:avLst/>
            </a:prstGeom>
            <a:noFill/>
          </p:spPr>
          <p:txBody>
            <a:bodyPr wrap="square" rtlCol="0">
              <a:spAutoFit/>
            </a:bodyPr>
            <a:lstStyle/>
            <a:p>
              <a:pPr algn="ctr"/>
              <a:r>
                <a:rPr lang="en-IN" sz="10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SUB-HEADING</a:t>
              </a:r>
              <a:endParaRPr lang="en-IN" sz="105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17" name="TextBox 16"/>
            <p:cNvSpPr txBox="1"/>
            <p:nvPr/>
          </p:nvSpPr>
          <p:spPr>
            <a:xfrm>
              <a:off x="3610429" y="3288972"/>
              <a:ext cx="2801259" cy="430916"/>
            </a:xfrm>
            <a:prstGeom prst="rect">
              <a:avLst/>
            </a:prstGeom>
            <a:noFill/>
          </p:spPr>
          <p:txBody>
            <a:bodyPr wrap="square" rtlCol="0">
              <a:spAutoFit/>
            </a:bodyPr>
            <a:lstStyle/>
            <a:p>
              <a:r>
                <a:rPr lang="en-IN"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DESCRIPTION</a:t>
              </a:r>
              <a:endParaRPr lang="en-IN" sz="11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grpSp>
      <p:grpSp>
        <p:nvGrpSpPr>
          <p:cNvPr id="18" name="Group 17"/>
          <p:cNvGrpSpPr/>
          <p:nvPr/>
        </p:nvGrpSpPr>
        <p:grpSpPr>
          <a:xfrm>
            <a:off x="6489437" y="2888643"/>
            <a:ext cx="3838587" cy="2644102"/>
            <a:chOff x="1409278" y="195558"/>
            <a:chExt cx="8849574" cy="6095778"/>
          </a:xfrm>
        </p:grpSpPr>
        <p:grpSp>
          <p:nvGrpSpPr>
            <p:cNvPr id="19" name="Group 18"/>
            <p:cNvGrpSpPr/>
            <p:nvPr/>
          </p:nvGrpSpPr>
          <p:grpSpPr>
            <a:xfrm>
              <a:off x="1409278" y="195558"/>
              <a:ext cx="4572777" cy="3787109"/>
              <a:chOff x="3048001" y="863599"/>
              <a:chExt cx="5587999" cy="4627901"/>
            </a:xfrm>
          </p:grpSpPr>
          <p:sp>
            <p:nvSpPr>
              <p:cNvPr id="44" name="Freeform: Shape 43"/>
              <p:cNvSpPr/>
              <p:nvPr/>
            </p:nvSpPr>
            <p:spPr>
              <a:xfrm>
                <a:off x="3048001" y="863599"/>
                <a:ext cx="5587999" cy="4627901"/>
              </a:xfrm>
              <a:custGeom>
                <a:avLst/>
                <a:gdLst>
                  <a:gd name="connsiteX0" fmla="*/ 462378 w 3759199"/>
                  <a:gd name="connsiteY0" fmla="*/ 0 h 3113315"/>
                  <a:gd name="connsiteX1" fmla="*/ 1068879 w 3759199"/>
                  <a:gd name="connsiteY1" fmla="*/ 0 h 3113315"/>
                  <a:gd name="connsiteX2" fmla="*/ 1531257 w 3759199"/>
                  <a:gd name="connsiteY2" fmla="*/ 462378 h 3113315"/>
                  <a:gd name="connsiteX3" fmla="*/ 1531257 w 3759199"/>
                  <a:gd name="connsiteY3" fmla="*/ 645886 h 3113315"/>
                  <a:gd name="connsiteX4" fmla="*/ 2227942 w 3759199"/>
                  <a:gd name="connsiteY4" fmla="*/ 645886 h 3113315"/>
                  <a:gd name="connsiteX5" fmla="*/ 2227942 w 3759199"/>
                  <a:gd name="connsiteY5" fmla="*/ 462378 h 3113315"/>
                  <a:gd name="connsiteX6" fmla="*/ 2690320 w 3759199"/>
                  <a:gd name="connsiteY6" fmla="*/ 0 h 3113315"/>
                  <a:gd name="connsiteX7" fmla="*/ 3296821 w 3759199"/>
                  <a:gd name="connsiteY7" fmla="*/ 0 h 3113315"/>
                  <a:gd name="connsiteX8" fmla="*/ 3759199 w 3759199"/>
                  <a:gd name="connsiteY8" fmla="*/ 462378 h 3113315"/>
                  <a:gd name="connsiteX9" fmla="*/ 3759199 w 3759199"/>
                  <a:gd name="connsiteY9" fmla="*/ 1068879 h 3113315"/>
                  <a:gd name="connsiteX10" fmla="*/ 3296821 w 3759199"/>
                  <a:gd name="connsiteY10" fmla="*/ 1531257 h 3113315"/>
                  <a:gd name="connsiteX11" fmla="*/ 3120571 w 3759199"/>
                  <a:gd name="connsiteY11" fmla="*/ 1531257 h 3113315"/>
                  <a:gd name="connsiteX12" fmla="*/ 3120571 w 3759199"/>
                  <a:gd name="connsiteY12" fmla="*/ 2368250 h 3113315"/>
                  <a:gd name="connsiteX13" fmla="*/ 2375506 w 3759199"/>
                  <a:gd name="connsiteY13" fmla="*/ 3113315 h 3113315"/>
                  <a:gd name="connsiteX14" fmla="*/ 1398207 w 3759199"/>
                  <a:gd name="connsiteY14" fmla="*/ 3113315 h 3113315"/>
                  <a:gd name="connsiteX15" fmla="*/ 653142 w 3759199"/>
                  <a:gd name="connsiteY15" fmla="*/ 2368250 h 3113315"/>
                  <a:gd name="connsiteX16" fmla="*/ 653142 w 3759199"/>
                  <a:gd name="connsiteY16" fmla="*/ 1531257 h 3113315"/>
                  <a:gd name="connsiteX17" fmla="*/ 462378 w 3759199"/>
                  <a:gd name="connsiteY17" fmla="*/ 1531257 h 3113315"/>
                  <a:gd name="connsiteX18" fmla="*/ 0 w 3759199"/>
                  <a:gd name="connsiteY18" fmla="*/ 1068879 h 3113315"/>
                  <a:gd name="connsiteX19" fmla="*/ 0 w 3759199"/>
                  <a:gd name="connsiteY19" fmla="*/ 462378 h 3113315"/>
                  <a:gd name="connsiteX20" fmla="*/ 462378 w 3759199"/>
                  <a:gd name="connsiteY20" fmla="*/ 0 h 31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9199" h="3113315">
                    <a:moveTo>
                      <a:pt x="462378" y="0"/>
                    </a:moveTo>
                    <a:lnTo>
                      <a:pt x="1068879" y="0"/>
                    </a:lnTo>
                    <a:cubicBezTo>
                      <a:pt x="1324243" y="0"/>
                      <a:pt x="1531257" y="207014"/>
                      <a:pt x="1531257" y="462378"/>
                    </a:cubicBezTo>
                    <a:lnTo>
                      <a:pt x="1531257" y="645886"/>
                    </a:lnTo>
                    <a:lnTo>
                      <a:pt x="2227942" y="645886"/>
                    </a:lnTo>
                    <a:lnTo>
                      <a:pt x="2227942" y="462378"/>
                    </a:lnTo>
                    <a:cubicBezTo>
                      <a:pt x="2227942" y="207014"/>
                      <a:pt x="2434956" y="0"/>
                      <a:pt x="2690320" y="0"/>
                    </a:cubicBezTo>
                    <a:lnTo>
                      <a:pt x="3296821" y="0"/>
                    </a:lnTo>
                    <a:cubicBezTo>
                      <a:pt x="3552185" y="0"/>
                      <a:pt x="3759199" y="207014"/>
                      <a:pt x="3759199" y="462378"/>
                    </a:cubicBezTo>
                    <a:lnTo>
                      <a:pt x="3759199" y="1068879"/>
                    </a:lnTo>
                    <a:cubicBezTo>
                      <a:pt x="3759199" y="1324243"/>
                      <a:pt x="3552185" y="1531257"/>
                      <a:pt x="3296821" y="1531257"/>
                    </a:cubicBezTo>
                    <a:lnTo>
                      <a:pt x="3120571" y="1531257"/>
                    </a:lnTo>
                    <a:lnTo>
                      <a:pt x="3120571" y="2368250"/>
                    </a:lnTo>
                    <a:cubicBezTo>
                      <a:pt x="3120571" y="2779738"/>
                      <a:pt x="2786994" y="3113315"/>
                      <a:pt x="2375506" y="3113315"/>
                    </a:cubicBezTo>
                    <a:lnTo>
                      <a:pt x="1398207" y="3113315"/>
                    </a:lnTo>
                    <a:cubicBezTo>
                      <a:pt x="986719" y="3113315"/>
                      <a:pt x="653142" y="2779738"/>
                      <a:pt x="653142" y="2368250"/>
                    </a:cubicBezTo>
                    <a:lnTo>
                      <a:pt x="653142" y="1531257"/>
                    </a:lnTo>
                    <a:lnTo>
                      <a:pt x="462378" y="1531257"/>
                    </a:lnTo>
                    <a:cubicBezTo>
                      <a:pt x="207014" y="1531257"/>
                      <a:pt x="0" y="1324243"/>
                      <a:pt x="0" y="1068879"/>
                    </a:cubicBezTo>
                    <a:lnTo>
                      <a:pt x="0" y="462378"/>
                    </a:lnTo>
                    <a:cubicBezTo>
                      <a:pt x="0" y="207014"/>
                      <a:pt x="207014" y="0"/>
                      <a:pt x="46237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p:cNvSpPr/>
              <p:nvPr/>
            </p:nvSpPr>
            <p:spPr>
              <a:xfrm>
                <a:off x="4746171"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p:nvPr/>
            </p:nvSpPr>
            <p:spPr>
              <a:xfrm>
                <a:off x="6175828"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p:cNvSpPr/>
              <p:nvPr/>
            </p:nvSpPr>
            <p:spPr>
              <a:xfrm>
                <a:off x="4898571"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p:cNvSpPr/>
              <p:nvPr/>
            </p:nvSpPr>
            <p:spPr>
              <a:xfrm>
                <a:off x="6328228"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p:cNvSpPr/>
              <p:nvPr/>
            </p:nvSpPr>
            <p:spPr>
              <a:xfrm>
                <a:off x="5167085" y="4117350"/>
                <a:ext cx="1364343" cy="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Shape 49"/>
              <p:cNvSpPr/>
              <p:nvPr/>
            </p:nvSpPr>
            <p:spPr>
              <a:xfrm>
                <a:off x="5395789" y="4306036"/>
                <a:ext cx="932439" cy="355600"/>
              </a:xfrm>
              <a:custGeom>
                <a:avLst/>
                <a:gdLst>
                  <a:gd name="connsiteX0" fmla="*/ 0 w 932439"/>
                  <a:gd name="connsiteY0" fmla="*/ 0 h 355600"/>
                  <a:gd name="connsiteX1" fmla="*/ 932439 w 932439"/>
                  <a:gd name="connsiteY1" fmla="*/ 0 h 355600"/>
                  <a:gd name="connsiteX2" fmla="*/ 914238 w 932439"/>
                  <a:gd name="connsiteY2" fmla="*/ 58633 h 355600"/>
                  <a:gd name="connsiteX3" fmla="*/ 466219 w 932439"/>
                  <a:gd name="connsiteY3" fmla="*/ 355600 h 355600"/>
                  <a:gd name="connsiteX4" fmla="*/ 18200 w 932439"/>
                  <a:gd name="connsiteY4" fmla="*/ 58633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439" h="355600">
                    <a:moveTo>
                      <a:pt x="0" y="0"/>
                    </a:moveTo>
                    <a:lnTo>
                      <a:pt x="932439" y="0"/>
                    </a:lnTo>
                    <a:lnTo>
                      <a:pt x="914238" y="58633"/>
                    </a:lnTo>
                    <a:cubicBezTo>
                      <a:pt x="840424" y="233148"/>
                      <a:pt x="667622" y="355600"/>
                      <a:pt x="466219" y="355600"/>
                    </a:cubicBezTo>
                    <a:cubicBezTo>
                      <a:pt x="264816" y="355600"/>
                      <a:pt x="92014" y="233148"/>
                      <a:pt x="18200" y="5863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p:cNvGrpSpPr/>
            <p:nvPr/>
          </p:nvGrpSpPr>
          <p:grpSpPr>
            <a:xfrm>
              <a:off x="6387270" y="661151"/>
              <a:ext cx="3871582" cy="3206389"/>
              <a:chOff x="3048001" y="863599"/>
              <a:chExt cx="5587999" cy="4627901"/>
            </a:xfrm>
          </p:grpSpPr>
          <p:sp>
            <p:nvSpPr>
              <p:cNvPr id="37" name="Freeform: Shape 36"/>
              <p:cNvSpPr/>
              <p:nvPr/>
            </p:nvSpPr>
            <p:spPr>
              <a:xfrm>
                <a:off x="3048001" y="863599"/>
                <a:ext cx="5587999" cy="4627901"/>
              </a:xfrm>
              <a:custGeom>
                <a:avLst/>
                <a:gdLst>
                  <a:gd name="connsiteX0" fmla="*/ 462378 w 3759199"/>
                  <a:gd name="connsiteY0" fmla="*/ 0 h 3113315"/>
                  <a:gd name="connsiteX1" fmla="*/ 1068879 w 3759199"/>
                  <a:gd name="connsiteY1" fmla="*/ 0 h 3113315"/>
                  <a:gd name="connsiteX2" fmla="*/ 1531257 w 3759199"/>
                  <a:gd name="connsiteY2" fmla="*/ 462378 h 3113315"/>
                  <a:gd name="connsiteX3" fmla="*/ 1531257 w 3759199"/>
                  <a:gd name="connsiteY3" fmla="*/ 645886 h 3113315"/>
                  <a:gd name="connsiteX4" fmla="*/ 2227942 w 3759199"/>
                  <a:gd name="connsiteY4" fmla="*/ 645886 h 3113315"/>
                  <a:gd name="connsiteX5" fmla="*/ 2227942 w 3759199"/>
                  <a:gd name="connsiteY5" fmla="*/ 462378 h 3113315"/>
                  <a:gd name="connsiteX6" fmla="*/ 2690320 w 3759199"/>
                  <a:gd name="connsiteY6" fmla="*/ 0 h 3113315"/>
                  <a:gd name="connsiteX7" fmla="*/ 3296821 w 3759199"/>
                  <a:gd name="connsiteY7" fmla="*/ 0 h 3113315"/>
                  <a:gd name="connsiteX8" fmla="*/ 3759199 w 3759199"/>
                  <a:gd name="connsiteY8" fmla="*/ 462378 h 3113315"/>
                  <a:gd name="connsiteX9" fmla="*/ 3759199 w 3759199"/>
                  <a:gd name="connsiteY9" fmla="*/ 1068879 h 3113315"/>
                  <a:gd name="connsiteX10" fmla="*/ 3296821 w 3759199"/>
                  <a:gd name="connsiteY10" fmla="*/ 1531257 h 3113315"/>
                  <a:gd name="connsiteX11" fmla="*/ 3120571 w 3759199"/>
                  <a:gd name="connsiteY11" fmla="*/ 1531257 h 3113315"/>
                  <a:gd name="connsiteX12" fmla="*/ 3120571 w 3759199"/>
                  <a:gd name="connsiteY12" fmla="*/ 2368250 h 3113315"/>
                  <a:gd name="connsiteX13" fmla="*/ 2375506 w 3759199"/>
                  <a:gd name="connsiteY13" fmla="*/ 3113315 h 3113315"/>
                  <a:gd name="connsiteX14" fmla="*/ 1398207 w 3759199"/>
                  <a:gd name="connsiteY14" fmla="*/ 3113315 h 3113315"/>
                  <a:gd name="connsiteX15" fmla="*/ 653142 w 3759199"/>
                  <a:gd name="connsiteY15" fmla="*/ 2368250 h 3113315"/>
                  <a:gd name="connsiteX16" fmla="*/ 653142 w 3759199"/>
                  <a:gd name="connsiteY16" fmla="*/ 1531257 h 3113315"/>
                  <a:gd name="connsiteX17" fmla="*/ 462378 w 3759199"/>
                  <a:gd name="connsiteY17" fmla="*/ 1531257 h 3113315"/>
                  <a:gd name="connsiteX18" fmla="*/ 0 w 3759199"/>
                  <a:gd name="connsiteY18" fmla="*/ 1068879 h 3113315"/>
                  <a:gd name="connsiteX19" fmla="*/ 0 w 3759199"/>
                  <a:gd name="connsiteY19" fmla="*/ 462378 h 3113315"/>
                  <a:gd name="connsiteX20" fmla="*/ 462378 w 3759199"/>
                  <a:gd name="connsiteY20" fmla="*/ 0 h 31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9199" h="3113315">
                    <a:moveTo>
                      <a:pt x="462378" y="0"/>
                    </a:moveTo>
                    <a:lnTo>
                      <a:pt x="1068879" y="0"/>
                    </a:lnTo>
                    <a:cubicBezTo>
                      <a:pt x="1324243" y="0"/>
                      <a:pt x="1531257" y="207014"/>
                      <a:pt x="1531257" y="462378"/>
                    </a:cubicBezTo>
                    <a:lnTo>
                      <a:pt x="1531257" y="645886"/>
                    </a:lnTo>
                    <a:lnTo>
                      <a:pt x="2227942" y="645886"/>
                    </a:lnTo>
                    <a:lnTo>
                      <a:pt x="2227942" y="462378"/>
                    </a:lnTo>
                    <a:cubicBezTo>
                      <a:pt x="2227942" y="207014"/>
                      <a:pt x="2434956" y="0"/>
                      <a:pt x="2690320" y="0"/>
                    </a:cubicBezTo>
                    <a:lnTo>
                      <a:pt x="3296821" y="0"/>
                    </a:lnTo>
                    <a:cubicBezTo>
                      <a:pt x="3552185" y="0"/>
                      <a:pt x="3759199" y="207014"/>
                      <a:pt x="3759199" y="462378"/>
                    </a:cubicBezTo>
                    <a:lnTo>
                      <a:pt x="3759199" y="1068879"/>
                    </a:lnTo>
                    <a:cubicBezTo>
                      <a:pt x="3759199" y="1324243"/>
                      <a:pt x="3552185" y="1531257"/>
                      <a:pt x="3296821" y="1531257"/>
                    </a:cubicBezTo>
                    <a:lnTo>
                      <a:pt x="3120571" y="1531257"/>
                    </a:lnTo>
                    <a:lnTo>
                      <a:pt x="3120571" y="2368250"/>
                    </a:lnTo>
                    <a:cubicBezTo>
                      <a:pt x="3120571" y="2779738"/>
                      <a:pt x="2786994" y="3113315"/>
                      <a:pt x="2375506" y="3113315"/>
                    </a:cubicBezTo>
                    <a:lnTo>
                      <a:pt x="1398207" y="3113315"/>
                    </a:lnTo>
                    <a:cubicBezTo>
                      <a:pt x="986719" y="3113315"/>
                      <a:pt x="653142" y="2779738"/>
                      <a:pt x="653142" y="2368250"/>
                    </a:cubicBezTo>
                    <a:lnTo>
                      <a:pt x="653142" y="1531257"/>
                    </a:lnTo>
                    <a:lnTo>
                      <a:pt x="462378" y="1531257"/>
                    </a:lnTo>
                    <a:cubicBezTo>
                      <a:pt x="207014" y="1531257"/>
                      <a:pt x="0" y="1324243"/>
                      <a:pt x="0" y="1068879"/>
                    </a:cubicBezTo>
                    <a:lnTo>
                      <a:pt x="0" y="462378"/>
                    </a:lnTo>
                    <a:cubicBezTo>
                      <a:pt x="0" y="207014"/>
                      <a:pt x="207014" y="0"/>
                      <a:pt x="4623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4746171"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p:cNvSpPr/>
              <p:nvPr/>
            </p:nvSpPr>
            <p:spPr>
              <a:xfrm>
                <a:off x="6175828"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4898571"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p:nvPr/>
            </p:nvSpPr>
            <p:spPr>
              <a:xfrm>
                <a:off x="6328228"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p:cNvSpPr/>
              <p:nvPr/>
            </p:nvSpPr>
            <p:spPr>
              <a:xfrm>
                <a:off x="5167085" y="4117350"/>
                <a:ext cx="1364343" cy="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reeform: Shape 42"/>
              <p:cNvSpPr/>
              <p:nvPr/>
            </p:nvSpPr>
            <p:spPr>
              <a:xfrm>
                <a:off x="5395789" y="4306036"/>
                <a:ext cx="932439" cy="355600"/>
              </a:xfrm>
              <a:custGeom>
                <a:avLst/>
                <a:gdLst>
                  <a:gd name="connsiteX0" fmla="*/ 0 w 932439"/>
                  <a:gd name="connsiteY0" fmla="*/ 0 h 355600"/>
                  <a:gd name="connsiteX1" fmla="*/ 932439 w 932439"/>
                  <a:gd name="connsiteY1" fmla="*/ 0 h 355600"/>
                  <a:gd name="connsiteX2" fmla="*/ 914238 w 932439"/>
                  <a:gd name="connsiteY2" fmla="*/ 58633 h 355600"/>
                  <a:gd name="connsiteX3" fmla="*/ 466219 w 932439"/>
                  <a:gd name="connsiteY3" fmla="*/ 355600 h 355600"/>
                  <a:gd name="connsiteX4" fmla="*/ 18200 w 932439"/>
                  <a:gd name="connsiteY4" fmla="*/ 58633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439" h="355600">
                    <a:moveTo>
                      <a:pt x="0" y="0"/>
                    </a:moveTo>
                    <a:lnTo>
                      <a:pt x="932439" y="0"/>
                    </a:lnTo>
                    <a:lnTo>
                      <a:pt x="914238" y="58633"/>
                    </a:lnTo>
                    <a:cubicBezTo>
                      <a:pt x="840424" y="233148"/>
                      <a:pt x="667622" y="355600"/>
                      <a:pt x="466219" y="355600"/>
                    </a:cubicBezTo>
                    <a:cubicBezTo>
                      <a:pt x="264816" y="355600"/>
                      <a:pt x="92014" y="233148"/>
                      <a:pt x="18200" y="5863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p:cNvGrpSpPr/>
            <p:nvPr/>
          </p:nvGrpSpPr>
          <p:grpSpPr>
            <a:xfrm>
              <a:off x="3574460" y="4245776"/>
              <a:ext cx="2469929" cy="2045560"/>
              <a:chOff x="3048001" y="863599"/>
              <a:chExt cx="5587999" cy="4627901"/>
            </a:xfrm>
          </p:grpSpPr>
          <p:sp>
            <p:nvSpPr>
              <p:cNvPr id="30" name="Freeform: Shape 29"/>
              <p:cNvSpPr/>
              <p:nvPr/>
            </p:nvSpPr>
            <p:spPr>
              <a:xfrm>
                <a:off x="3048001" y="863599"/>
                <a:ext cx="5587999" cy="4627901"/>
              </a:xfrm>
              <a:custGeom>
                <a:avLst/>
                <a:gdLst>
                  <a:gd name="connsiteX0" fmla="*/ 462378 w 3759199"/>
                  <a:gd name="connsiteY0" fmla="*/ 0 h 3113315"/>
                  <a:gd name="connsiteX1" fmla="*/ 1068879 w 3759199"/>
                  <a:gd name="connsiteY1" fmla="*/ 0 h 3113315"/>
                  <a:gd name="connsiteX2" fmla="*/ 1531257 w 3759199"/>
                  <a:gd name="connsiteY2" fmla="*/ 462378 h 3113315"/>
                  <a:gd name="connsiteX3" fmla="*/ 1531257 w 3759199"/>
                  <a:gd name="connsiteY3" fmla="*/ 645886 h 3113315"/>
                  <a:gd name="connsiteX4" fmla="*/ 2227942 w 3759199"/>
                  <a:gd name="connsiteY4" fmla="*/ 645886 h 3113315"/>
                  <a:gd name="connsiteX5" fmla="*/ 2227942 w 3759199"/>
                  <a:gd name="connsiteY5" fmla="*/ 462378 h 3113315"/>
                  <a:gd name="connsiteX6" fmla="*/ 2690320 w 3759199"/>
                  <a:gd name="connsiteY6" fmla="*/ 0 h 3113315"/>
                  <a:gd name="connsiteX7" fmla="*/ 3296821 w 3759199"/>
                  <a:gd name="connsiteY7" fmla="*/ 0 h 3113315"/>
                  <a:gd name="connsiteX8" fmla="*/ 3759199 w 3759199"/>
                  <a:gd name="connsiteY8" fmla="*/ 462378 h 3113315"/>
                  <a:gd name="connsiteX9" fmla="*/ 3759199 w 3759199"/>
                  <a:gd name="connsiteY9" fmla="*/ 1068879 h 3113315"/>
                  <a:gd name="connsiteX10" fmla="*/ 3296821 w 3759199"/>
                  <a:gd name="connsiteY10" fmla="*/ 1531257 h 3113315"/>
                  <a:gd name="connsiteX11" fmla="*/ 3120571 w 3759199"/>
                  <a:gd name="connsiteY11" fmla="*/ 1531257 h 3113315"/>
                  <a:gd name="connsiteX12" fmla="*/ 3120571 w 3759199"/>
                  <a:gd name="connsiteY12" fmla="*/ 2368250 h 3113315"/>
                  <a:gd name="connsiteX13" fmla="*/ 2375506 w 3759199"/>
                  <a:gd name="connsiteY13" fmla="*/ 3113315 h 3113315"/>
                  <a:gd name="connsiteX14" fmla="*/ 1398207 w 3759199"/>
                  <a:gd name="connsiteY14" fmla="*/ 3113315 h 3113315"/>
                  <a:gd name="connsiteX15" fmla="*/ 653142 w 3759199"/>
                  <a:gd name="connsiteY15" fmla="*/ 2368250 h 3113315"/>
                  <a:gd name="connsiteX16" fmla="*/ 653142 w 3759199"/>
                  <a:gd name="connsiteY16" fmla="*/ 1531257 h 3113315"/>
                  <a:gd name="connsiteX17" fmla="*/ 462378 w 3759199"/>
                  <a:gd name="connsiteY17" fmla="*/ 1531257 h 3113315"/>
                  <a:gd name="connsiteX18" fmla="*/ 0 w 3759199"/>
                  <a:gd name="connsiteY18" fmla="*/ 1068879 h 3113315"/>
                  <a:gd name="connsiteX19" fmla="*/ 0 w 3759199"/>
                  <a:gd name="connsiteY19" fmla="*/ 462378 h 3113315"/>
                  <a:gd name="connsiteX20" fmla="*/ 462378 w 3759199"/>
                  <a:gd name="connsiteY20" fmla="*/ 0 h 31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9199" h="3113315">
                    <a:moveTo>
                      <a:pt x="462378" y="0"/>
                    </a:moveTo>
                    <a:lnTo>
                      <a:pt x="1068879" y="0"/>
                    </a:lnTo>
                    <a:cubicBezTo>
                      <a:pt x="1324243" y="0"/>
                      <a:pt x="1531257" y="207014"/>
                      <a:pt x="1531257" y="462378"/>
                    </a:cubicBezTo>
                    <a:lnTo>
                      <a:pt x="1531257" y="645886"/>
                    </a:lnTo>
                    <a:lnTo>
                      <a:pt x="2227942" y="645886"/>
                    </a:lnTo>
                    <a:lnTo>
                      <a:pt x="2227942" y="462378"/>
                    </a:lnTo>
                    <a:cubicBezTo>
                      <a:pt x="2227942" y="207014"/>
                      <a:pt x="2434956" y="0"/>
                      <a:pt x="2690320" y="0"/>
                    </a:cubicBezTo>
                    <a:lnTo>
                      <a:pt x="3296821" y="0"/>
                    </a:lnTo>
                    <a:cubicBezTo>
                      <a:pt x="3552185" y="0"/>
                      <a:pt x="3759199" y="207014"/>
                      <a:pt x="3759199" y="462378"/>
                    </a:cubicBezTo>
                    <a:lnTo>
                      <a:pt x="3759199" y="1068879"/>
                    </a:lnTo>
                    <a:cubicBezTo>
                      <a:pt x="3759199" y="1324243"/>
                      <a:pt x="3552185" y="1531257"/>
                      <a:pt x="3296821" y="1531257"/>
                    </a:cubicBezTo>
                    <a:lnTo>
                      <a:pt x="3120571" y="1531257"/>
                    </a:lnTo>
                    <a:lnTo>
                      <a:pt x="3120571" y="2368250"/>
                    </a:lnTo>
                    <a:cubicBezTo>
                      <a:pt x="3120571" y="2779738"/>
                      <a:pt x="2786994" y="3113315"/>
                      <a:pt x="2375506" y="3113315"/>
                    </a:cubicBezTo>
                    <a:lnTo>
                      <a:pt x="1398207" y="3113315"/>
                    </a:lnTo>
                    <a:cubicBezTo>
                      <a:pt x="986719" y="3113315"/>
                      <a:pt x="653142" y="2779738"/>
                      <a:pt x="653142" y="2368250"/>
                    </a:cubicBezTo>
                    <a:lnTo>
                      <a:pt x="653142" y="1531257"/>
                    </a:lnTo>
                    <a:lnTo>
                      <a:pt x="462378" y="1531257"/>
                    </a:lnTo>
                    <a:cubicBezTo>
                      <a:pt x="207014" y="1531257"/>
                      <a:pt x="0" y="1324243"/>
                      <a:pt x="0" y="1068879"/>
                    </a:cubicBezTo>
                    <a:lnTo>
                      <a:pt x="0" y="462378"/>
                    </a:lnTo>
                    <a:cubicBezTo>
                      <a:pt x="0" y="207014"/>
                      <a:pt x="207014" y="0"/>
                      <a:pt x="46237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a:off x="4746171"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a:off x="6175828"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a:off x="4898571"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p:nvPr/>
            </p:nvSpPr>
            <p:spPr>
              <a:xfrm>
                <a:off x="6328228"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5167085" y="4117350"/>
                <a:ext cx="1364343" cy="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reeform: Shape 35"/>
              <p:cNvSpPr/>
              <p:nvPr/>
            </p:nvSpPr>
            <p:spPr>
              <a:xfrm>
                <a:off x="5395789" y="4306036"/>
                <a:ext cx="932439" cy="355600"/>
              </a:xfrm>
              <a:custGeom>
                <a:avLst/>
                <a:gdLst>
                  <a:gd name="connsiteX0" fmla="*/ 0 w 932439"/>
                  <a:gd name="connsiteY0" fmla="*/ 0 h 355600"/>
                  <a:gd name="connsiteX1" fmla="*/ 932439 w 932439"/>
                  <a:gd name="connsiteY1" fmla="*/ 0 h 355600"/>
                  <a:gd name="connsiteX2" fmla="*/ 914238 w 932439"/>
                  <a:gd name="connsiteY2" fmla="*/ 58633 h 355600"/>
                  <a:gd name="connsiteX3" fmla="*/ 466219 w 932439"/>
                  <a:gd name="connsiteY3" fmla="*/ 355600 h 355600"/>
                  <a:gd name="connsiteX4" fmla="*/ 18200 w 932439"/>
                  <a:gd name="connsiteY4" fmla="*/ 58633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439" h="355600">
                    <a:moveTo>
                      <a:pt x="0" y="0"/>
                    </a:moveTo>
                    <a:lnTo>
                      <a:pt x="932439" y="0"/>
                    </a:lnTo>
                    <a:lnTo>
                      <a:pt x="914238" y="58633"/>
                    </a:lnTo>
                    <a:cubicBezTo>
                      <a:pt x="840424" y="233148"/>
                      <a:pt x="667622" y="355600"/>
                      <a:pt x="466219" y="355600"/>
                    </a:cubicBezTo>
                    <a:cubicBezTo>
                      <a:pt x="264816" y="355600"/>
                      <a:pt x="92014" y="233148"/>
                      <a:pt x="18200" y="5863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p:cNvGrpSpPr/>
            <p:nvPr/>
          </p:nvGrpSpPr>
          <p:grpSpPr>
            <a:xfrm>
              <a:off x="6393029" y="4578000"/>
              <a:ext cx="1857628" cy="1538461"/>
              <a:chOff x="3048001" y="863599"/>
              <a:chExt cx="5587999" cy="4627901"/>
            </a:xfrm>
          </p:grpSpPr>
          <p:sp>
            <p:nvSpPr>
              <p:cNvPr id="23" name="Freeform: Shape 22"/>
              <p:cNvSpPr/>
              <p:nvPr/>
            </p:nvSpPr>
            <p:spPr>
              <a:xfrm>
                <a:off x="3048001" y="863599"/>
                <a:ext cx="5587999" cy="4627901"/>
              </a:xfrm>
              <a:custGeom>
                <a:avLst/>
                <a:gdLst>
                  <a:gd name="connsiteX0" fmla="*/ 462378 w 3759199"/>
                  <a:gd name="connsiteY0" fmla="*/ 0 h 3113315"/>
                  <a:gd name="connsiteX1" fmla="*/ 1068879 w 3759199"/>
                  <a:gd name="connsiteY1" fmla="*/ 0 h 3113315"/>
                  <a:gd name="connsiteX2" fmla="*/ 1531257 w 3759199"/>
                  <a:gd name="connsiteY2" fmla="*/ 462378 h 3113315"/>
                  <a:gd name="connsiteX3" fmla="*/ 1531257 w 3759199"/>
                  <a:gd name="connsiteY3" fmla="*/ 645886 h 3113315"/>
                  <a:gd name="connsiteX4" fmla="*/ 2227942 w 3759199"/>
                  <a:gd name="connsiteY4" fmla="*/ 645886 h 3113315"/>
                  <a:gd name="connsiteX5" fmla="*/ 2227942 w 3759199"/>
                  <a:gd name="connsiteY5" fmla="*/ 462378 h 3113315"/>
                  <a:gd name="connsiteX6" fmla="*/ 2690320 w 3759199"/>
                  <a:gd name="connsiteY6" fmla="*/ 0 h 3113315"/>
                  <a:gd name="connsiteX7" fmla="*/ 3296821 w 3759199"/>
                  <a:gd name="connsiteY7" fmla="*/ 0 h 3113315"/>
                  <a:gd name="connsiteX8" fmla="*/ 3759199 w 3759199"/>
                  <a:gd name="connsiteY8" fmla="*/ 462378 h 3113315"/>
                  <a:gd name="connsiteX9" fmla="*/ 3759199 w 3759199"/>
                  <a:gd name="connsiteY9" fmla="*/ 1068879 h 3113315"/>
                  <a:gd name="connsiteX10" fmla="*/ 3296821 w 3759199"/>
                  <a:gd name="connsiteY10" fmla="*/ 1531257 h 3113315"/>
                  <a:gd name="connsiteX11" fmla="*/ 3120571 w 3759199"/>
                  <a:gd name="connsiteY11" fmla="*/ 1531257 h 3113315"/>
                  <a:gd name="connsiteX12" fmla="*/ 3120571 w 3759199"/>
                  <a:gd name="connsiteY12" fmla="*/ 2368250 h 3113315"/>
                  <a:gd name="connsiteX13" fmla="*/ 2375506 w 3759199"/>
                  <a:gd name="connsiteY13" fmla="*/ 3113315 h 3113315"/>
                  <a:gd name="connsiteX14" fmla="*/ 1398207 w 3759199"/>
                  <a:gd name="connsiteY14" fmla="*/ 3113315 h 3113315"/>
                  <a:gd name="connsiteX15" fmla="*/ 653142 w 3759199"/>
                  <a:gd name="connsiteY15" fmla="*/ 2368250 h 3113315"/>
                  <a:gd name="connsiteX16" fmla="*/ 653142 w 3759199"/>
                  <a:gd name="connsiteY16" fmla="*/ 1531257 h 3113315"/>
                  <a:gd name="connsiteX17" fmla="*/ 462378 w 3759199"/>
                  <a:gd name="connsiteY17" fmla="*/ 1531257 h 3113315"/>
                  <a:gd name="connsiteX18" fmla="*/ 0 w 3759199"/>
                  <a:gd name="connsiteY18" fmla="*/ 1068879 h 3113315"/>
                  <a:gd name="connsiteX19" fmla="*/ 0 w 3759199"/>
                  <a:gd name="connsiteY19" fmla="*/ 462378 h 3113315"/>
                  <a:gd name="connsiteX20" fmla="*/ 462378 w 3759199"/>
                  <a:gd name="connsiteY20" fmla="*/ 0 h 31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9199" h="3113315">
                    <a:moveTo>
                      <a:pt x="462378" y="0"/>
                    </a:moveTo>
                    <a:lnTo>
                      <a:pt x="1068879" y="0"/>
                    </a:lnTo>
                    <a:cubicBezTo>
                      <a:pt x="1324243" y="0"/>
                      <a:pt x="1531257" y="207014"/>
                      <a:pt x="1531257" y="462378"/>
                    </a:cubicBezTo>
                    <a:lnTo>
                      <a:pt x="1531257" y="645886"/>
                    </a:lnTo>
                    <a:lnTo>
                      <a:pt x="2227942" y="645886"/>
                    </a:lnTo>
                    <a:lnTo>
                      <a:pt x="2227942" y="462378"/>
                    </a:lnTo>
                    <a:cubicBezTo>
                      <a:pt x="2227942" y="207014"/>
                      <a:pt x="2434956" y="0"/>
                      <a:pt x="2690320" y="0"/>
                    </a:cubicBezTo>
                    <a:lnTo>
                      <a:pt x="3296821" y="0"/>
                    </a:lnTo>
                    <a:cubicBezTo>
                      <a:pt x="3552185" y="0"/>
                      <a:pt x="3759199" y="207014"/>
                      <a:pt x="3759199" y="462378"/>
                    </a:cubicBezTo>
                    <a:lnTo>
                      <a:pt x="3759199" y="1068879"/>
                    </a:lnTo>
                    <a:cubicBezTo>
                      <a:pt x="3759199" y="1324243"/>
                      <a:pt x="3552185" y="1531257"/>
                      <a:pt x="3296821" y="1531257"/>
                    </a:cubicBezTo>
                    <a:lnTo>
                      <a:pt x="3120571" y="1531257"/>
                    </a:lnTo>
                    <a:lnTo>
                      <a:pt x="3120571" y="2368250"/>
                    </a:lnTo>
                    <a:cubicBezTo>
                      <a:pt x="3120571" y="2779738"/>
                      <a:pt x="2786994" y="3113315"/>
                      <a:pt x="2375506" y="3113315"/>
                    </a:cubicBezTo>
                    <a:lnTo>
                      <a:pt x="1398207" y="3113315"/>
                    </a:lnTo>
                    <a:cubicBezTo>
                      <a:pt x="986719" y="3113315"/>
                      <a:pt x="653142" y="2779738"/>
                      <a:pt x="653142" y="2368250"/>
                    </a:cubicBezTo>
                    <a:lnTo>
                      <a:pt x="653142" y="1531257"/>
                    </a:lnTo>
                    <a:lnTo>
                      <a:pt x="462378" y="1531257"/>
                    </a:lnTo>
                    <a:cubicBezTo>
                      <a:pt x="207014" y="1531257"/>
                      <a:pt x="0" y="1324243"/>
                      <a:pt x="0" y="1068879"/>
                    </a:cubicBezTo>
                    <a:lnTo>
                      <a:pt x="0" y="462378"/>
                    </a:lnTo>
                    <a:cubicBezTo>
                      <a:pt x="0" y="207014"/>
                      <a:pt x="207014" y="0"/>
                      <a:pt x="46237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4746171"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6175828"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4898571"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Oval 26"/>
              <p:cNvSpPr/>
              <p:nvPr/>
            </p:nvSpPr>
            <p:spPr>
              <a:xfrm>
                <a:off x="6328228"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5167085" y="4117350"/>
                <a:ext cx="1364343" cy="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reeform: Shape 28"/>
              <p:cNvSpPr/>
              <p:nvPr/>
            </p:nvSpPr>
            <p:spPr>
              <a:xfrm>
                <a:off x="5395789" y="4306036"/>
                <a:ext cx="932439" cy="355600"/>
              </a:xfrm>
              <a:custGeom>
                <a:avLst/>
                <a:gdLst>
                  <a:gd name="connsiteX0" fmla="*/ 0 w 932439"/>
                  <a:gd name="connsiteY0" fmla="*/ 0 h 355600"/>
                  <a:gd name="connsiteX1" fmla="*/ 932439 w 932439"/>
                  <a:gd name="connsiteY1" fmla="*/ 0 h 355600"/>
                  <a:gd name="connsiteX2" fmla="*/ 914238 w 932439"/>
                  <a:gd name="connsiteY2" fmla="*/ 58633 h 355600"/>
                  <a:gd name="connsiteX3" fmla="*/ 466219 w 932439"/>
                  <a:gd name="connsiteY3" fmla="*/ 355600 h 355600"/>
                  <a:gd name="connsiteX4" fmla="*/ 18200 w 932439"/>
                  <a:gd name="connsiteY4" fmla="*/ 58633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439" h="355600">
                    <a:moveTo>
                      <a:pt x="0" y="0"/>
                    </a:moveTo>
                    <a:lnTo>
                      <a:pt x="932439" y="0"/>
                    </a:lnTo>
                    <a:lnTo>
                      <a:pt x="914238" y="58633"/>
                    </a:lnTo>
                    <a:cubicBezTo>
                      <a:pt x="840424" y="233148"/>
                      <a:pt x="667622" y="355600"/>
                      <a:pt x="466219" y="355600"/>
                    </a:cubicBezTo>
                    <a:cubicBezTo>
                      <a:pt x="264816" y="355600"/>
                      <a:pt x="92014" y="233148"/>
                      <a:pt x="18200" y="5863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918856" y="558799"/>
            <a:ext cx="4412343" cy="5865820"/>
            <a:chOff x="3918857" y="558799"/>
            <a:chExt cx="3701144" cy="4920344"/>
          </a:xfrm>
        </p:grpSpPr>
        <p:sp>
          <p:nvSpPr>
            <p:cNvPr id="7" name="Freeform: Shape 6"/>
            <p:cNvSpPr/>
            <p:nvPr/>
          </p:nvSpPr>
          <p:spPr>
            <a:xfrm>
              <a:off x="3918857" y="558799"/>
              <a:ext cx="3701144" cy="4920344"/>
            </a:xfrm>
            <a:custGeom>
              <a:avLst/>
              <a:gdLst>
                <a:gd name="connsiteX0" fmla="*/ 1240972 w 3701144"/>
                <a:gd name="connsiteY0" fmla="*/ 0 h 4920344"/>
                <a:gd name="connsiteX1" fmla="*/ 3701144 w 3701144"/>
                <a:gd name="connsiteY1" fmla="*/ 2460172 h 4920344"/>
                <a:gd name="connsiteX2" fmla="*/ 1240972 w 3701144"/>
                <a:gd name="connsiteY2" fmla="*/ 4920344 h 4920344"/>
                <a:gd name="connsiteX3" fmla="*/ 68308 w 3701144"/>
                <a:gd name="connsiteY3" fmla="*/ 4623415 h 4920344"/>
                <a:gd name="connsiteX4" fmla="*/ 0 w 3701144"/>
                <a:gd name="connsiteY4" fmla="*/ 4581916 h 4920344"/>
                <a:gd name="connsiteX5" fmla="*/ 0 w 3701144"/>
                <a:gd name="connsiteY5" fmla="*/ 338428 h 4920344"/>
                <a:gd name="connsiteX6" fmla="*/ 68308 w 3701144"/>
                <a:gd name="connsiteY6" fmla="*/ 296930 h 4920344"/>
                <a:gd name="connsiteX7" fmla="*/ 1240972 w 3701144"/>
                <a:gd name="connsiteY7" fmla="*/ 0 h 492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1144" h="4920344">
                  <a:moveTo>
                    <a:pt x="1240972" y="0"/>
                  </a:moveTo>
                  <a:cubicBezTo>
                    <a:pt x="2599687" y="0"/>
                    <a:pt x="3701144" y="1101457"/>
                    <a:pt x="3701144" y="2460172"/>
                  </a:cubicBezTo>
                  <a:cubicBezTo>
                    <a:pt x="3701144" y="3818887"/>
                    <a:pt x="2599687" y="4920344"/>
                    <a:pt x="1240972" y="4920344"/>
                  </a:cubicBezTo>
                  <a:cubicBezTo>
                    <a:pt x="816374" y="4920344"/>
                    <a:pt x="416898" y="4812780"/>
                    <a:pt x="68308" y="4623415"/>
                  </a:cubicBezTo>
                  <a:lnTo>
                    <a:pt x="0" y="4581916"/>
                  </a:lnTo>
                  <a:lnTo>
                    <a:pt x="0" y="338428"/>
                  </a:lnTo>
                  <a:lnTo>
                    <a:pt x="68308" y="296930"/>
                  </a:lnTo>
                  <a:cubicBezTo>
                    <a:pt x="416898" y="107564"/>
                    <a:pt x="816374" y="0"/>
                    <a:pt x="124097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reeform: Shape 4"/>
            <p:cNvSpPr/>
            <p:nvPr/>
          </p:nvSpPr>
          <p:spPr>
            <a:xfrm flipH="1">
              <a:off x="3918857" y="897227"/>
              <a:ext cx="1219200" cy="4243488"/>
            </a:xfrm>
            <a:custGeom>
              <a:avLst/>
              <a:gdLst>
                <a:gd name="connsiteX0" fmla="*/ 1219200 w 1219200"/>
                <a:gd name="connsiteY0" fmla="*/ 0 h 4243488"/>
                <a:gd name="connsiteX1" fmla="*/ 1219200 w 1219200"/>
                <a:gd name="connsiteY1" fmla="*/ 4243488 h 4243488"/>
                <a:gd name="connsiteX2" fmla="*/ 1084667 w 1219200"/>
                <a:gd name="connsiteY2" fmla="*/ 4161757 h 4243488"/>
                <a:gd name="connsiteX3" fmla="*/ 0 w 1219200"/>
                <a:gd name="connsiteY3" fmla="*/ 2121744 h 4243488"/>
                <a:gd name="connsiteX4" fmla="*/ 1084667 w 1219200"/>
                <a:gd name="connsiteY4" fmla="*/ 81731 h 4243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4243488">
                  <a:moveTo>
                    <a:pt x="1219200" y="0"/>
                  </a:moveTo>
                  <a:lnTo>
                    <a:pt x="1219200" y="4243488"/>
                  </a:lnTo>
                  <a:lnTo>
                    <a:pt x="1084667" y="4161757"/>
                  </a:lnTo>
                  <a:cubicBezTo>
                    <a:pt x="430257" y="3719647"/>
                    <a:pt x="0" y="2970941"/>
                    <a:pt x="0" y="2121744"/>
                  </a:cubicBezTo>
                  <a:cubicBezTo>
                    <a:pt x="0" y="1272547"/>
                    <a:pt x="430257" y="523842"/>
                    <a:pt x="1084667" y="81731"/>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p:cNvSpPr/>
          <p:nvPr/>
        </p:nvSpPr>
        <p:spPr>
          <a:xfrm rot="2700000">
            <a:off x="3148289" y="651829"/>
            <a:ext cx="5459996" cy="5459996"/>
          </a:xfrm>
          <a:custGeom>
            <a:avLst/>
            <a:gdLst>
              <a:gd name="connsiteX0" fmla="*/ 799597 w 5459996"/>
              <a:gd name="connsiteY0" fmla="*/ 799597 h 5459996"/>
              <a:gd name="connsiteX1" fmla="*/ 1930401 w 5459996"/>
              <a:gd name="connsiteY1" fmla="*/ 799597 h 5459996"/>
              <a:gd name="connsiteX2" fmla="*/ 2729998 w 5459996"/>
              <a:gd name="connsiteY2" fmla="*/ 0 h 5459996"/>
              <a:gd name="connsiteX3" fmla="*/ 3529595 w 5459996"/>
              <a:gd name="connsiteY3" fmla="*/ 799597 h 5459996"/>
              <a:gd name="connsiteX4" fmla="*/ 4660397 w 5459996"/>
              <a:gd name="connsiteY4" fmla="*/ 799597 h 5459996"/>
              <a:gd name="connsiteX5" fmla="*/ 4660397 w 5459996"/>
              <a:gd name="connsiteY5" fmla="*/ 1930399 h 5459996"/>
              <a:gd name="connsiteX6" fmla="*/ 5459996 w 5459996"/>
              <a:gd name="connsiteY6" fmla="*/ 2729998 h 5459996"/>
              <a:gd name="connsiteX7" fmla="*/ 4660397 w 5459996"/>
              <a:gd name="connsiteY7" fmla="*/ 3529596 h 5459996"/>
              <a:gd name="connsiteX8" fmla="*/ 4660397 w 5459996"/>
              <a:gd name="connsiteY8" fmla="*/ 4660397 h 5459996"/>
              <a:gd name="connsiteX9" fmla="*/ 3529596 w 5459996"/>
              <a:gd name="connsiteY9" fmla="*/ 4660397 h 5459996"/>
              <a:gd name="connsiteX10" fmla="*/ 2729998 w 5459996"/>
              <a:gd name="connsiteY10" fmla="*/ 5459996 h 5459996"/>
              <a:gd name="connsiteX11" fmla="*/ 1930399 w 5459996"/>
              <a:gd name="connsiteY11" fmla="*/ 4660397 h 5459996"/>
              <a:gd name="connsiteX12" fmla="*/ 799597 w 5459996"/>
              <a:gd name="connsiteY12" fmla="*/ 4660397 h 5459996"/>
              <a:gd name="connsiteX13" fmla="*/ 799597 w 5459996"/>
              <a:gd name="connsiteY13" fmla="*/ 3529595 h 5459996"/>
              <a:gd name="connsiteX14" fmla="*/ 0 w 5459996"/>
              <a:gd name="connsiteY14" fmla="*/ 2729998 h 5459996"/>
              <a:gd name="connsiteX15" fmla="*/ 799597 w 5459996"/>
              <a:gd name="connsiteY15" fmla="*/ 1930401 h 5459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9996" h="5459996">
                <a:moveTo>
                  <a:pt x="799597" y="799597"/>
                </a:moveTo>
                <a:lnTo>
                  <a:pt x="1930401" y="799597"/>
                </a:lnTo>
                <a:lnTo>
                  <a:pt x="2729998" y="0"/>
                </a:lnTo>
                <a:lnTo>
                  <a:pt x="3529595" y="799597"/>
                </a:lnTo>
                <a:lnTo>
                  <a:pt x="4660397" y="799597"/>
                </a:lnTo>
                <a:lnTo>
                  <a:pt x="4660397" y="1930399"/>
                </a:lnTo>
                <a:lnTo>
                  <a:pt x="5459996" y="2729998"/>
                </a:lnTo>
                <a:lnTo>
                  <a:pt x="4660397" y="3529596"/>
                </a:lnTo>
                <a:lnTo>
                  <a:pt x="4660397" y="4660397"/>
                </a:lnTo>
                <a:lnTo>
                  <a:pt x="3529596" y="4660397"/>
                </a:lnTo>
                <a:lnTo>
                  <a:pt x="2729998" y="5459996"/>
                </a:lnTo>
                <a:lnTo>
                  <a:pt x="1930399" y="4660397"/>
                </a:lnTo>
                <a:lnTo>
                  <a:pt x="799597" y="4660397"/>
                </a:lnTo>
                <a:lnTo>
                  <a:pt x="799597" y="3529595"/>
                </a:lnTo>
                <a:lnTo>
                  <a:pt x="0" y="2729998"/>
                </a:lnTo>
                <a:lnTo>
                  <a:pt x="799597" y="1930401"/>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2823028"/>
            <a:ext cx="12192000" cy="1219200"/>
            <a:chOff x="0" y="2823028"/>
            <a:chExt cx="12192000" cy="1219200"/>
          </a:xfrm>
        </p:grpSpPr>
        <p:sp>
          <p:nvSpPr>
            <p:cNvPr id="3" name="Rectangle 2"/>
            <p:cNvSpPr/>
            <p:nvPr/>
          </p:nvSpPr>
          <p:spPr>
            <a:xfrm>
              <a:off x="0" y="2823028"/>
              <a:ext cx="12192000" cy="1219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reeform: Shape 4"/>
            <p:cNvSpPr/>
            <p:nvPr/>
          </p:nvSpPr>
          <p:spPr>
            <a:xfrm>
              <a:off x="0" y="2823028"/>
              <a:ext cx="3548744" cy="1219200"/>
            </a:xfrm>
            <a:custGeom>
              <a:avLst/>
              <a:gdLst>
                <a:gd name="connsiteX0" fmla="*/ 0 w 3548744"/>
                <a:gd name="connsiteY0" fmla="*/ 0 h 1219200"/>
                <a:gd name="connsiteX1" fmla="*/ 3548744 w 3548744"/>
                <a:gd name="connsiteY1" fmla="*/ 0 h 1219200"/>
                <a:gd name="connsiteX2" fmla="*/ 3243944 w 3548744"/>
                <a:gd name="connsiteY2" fmla="*/ 1219200 h 1219200"/>
                <a:gd name="connsiteX3" fmla="*/ 0 w 3548744"/>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3548744" h="1219200">
                  <a:moveTo>
                    <a:pt x="0" y="0"/>
                  </a:moveTo>
                  <a:lnTo>
                    <a:pt x="3548744" y="0"/>
                  </a:lnTo>
                  <a:lnTo>
                    <a:pt x="3243944" y="1219200"/>
                  </a:lnTo>
                  <a:lnTo>
                    <a:pt x="0" y="121920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88686" y="3027362"/>
              <a:ext cx="2801257" cy="523220"/>
            </a:xfrm>
            <a:prstGeom prst="rect">
              <a:avLst/>
            </a:prstGeom>
            <a:noFill/>
          </p:spPr>
          <p:txBody>
            <a:bodyPr wrap="square" rtlCol="0">
              <a:spAutoFit/>
            </a:bodyPr>
            <a:lstStyle/>
            <a:p>
              <a:pPr algn="ctr"/>
              <a:r>
                <a:rPr lang="en-IN" sz="2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HEADING</a:t>
              </a:r>
              <a:endParaRPr lang="en-IN" sz="28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7" name="TextBox 6"/>
            <p:cNvSpPr txBox="1"/>
            <p:nvPr/>
          </p:nvSpPr>
          <p:spPr>
            <a:xfrm>
              <a:off x="863602" y="3437392"/>
              <a:ext cx="2801257" cy="369332"/>
            </a:xfrm>
            <a:prstGeom prst="rect">
              <a:avLst/>
            </a:prstGeom>
            <a:noFill/>
          </p:spPr>
          <p:txBody>
            <a:bodyPr wrap="square" rtlCol="0">
              <a:spAutoFit/>
            </a:bodyPr>
            <a:lstStyle/>
            <a:p>
              <a:r>
                <a:rPr lang="en-IN"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SUB-HEADING</a:t>
              </a:r>
              <a:endParaRPr lang="en-IN"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8" name="TextBox 7"/>
            <p:cNvSpPr txBox="1"/>
            <p:nvPr/>
          </p:nvSpPr>
          <p:spPr>
            <a:xfrm>
              <a:off x="3610429" y="3288972"/>
              <a:ext cx="2801257" cy="307777"/>
            </a:xfrm>
            <a:prstGeom prst="rect">
              <a:avLst/>
            </a:prstGeom>
            <a:noFill/>
          </p:spPr>
          <p:txBody>
            <a:bodyPr wrap="square" rtlCol="0">
              <a:spAutoFit/>
            </a:bodyPr>
            <a:lstStyle/>
            <a:p>
              <a:r>
                <a:rPr lang="en-IN" sz="1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DESCRIPTION</a:t>
              </a:r>
              <a:endParaRPr lang="en-IN" sz="1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nvGraphicFramePr>
        <p:xfrm>
          <a:off x="2082018" y="523220"/>
          <a:ext cx="5570807" cy="6334780"/>
        </p:xfrm>
        <a:graphic>
          <a:graphicData uri="http://schemas.openxmlformats.org/drawingml/2006/chart">
            <c:chart xmlns:c="http://schemas.openxmlformats.org/drawingml/2006/chart" xmlns:r="http://schemas.openxmlformats.org/officeDocument/2006/relationships" r:id="rId1"/>
          </a:graphicData>
        </a:graphic>
      </p:graphicFrame>
      <p:sp>
        <p:nvSpPr>
          <p:cNvPr id="5" name="Rectangle 4"/>
          <p:cNvSpPr/>
          <p:nvPr/>
        </p:nvSpPr>
        <p:spPr>
          <a:xfrm>
            <a:off x="0" y="0"/>
            <a:ext cx="12192000" cy="52322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0" y="523220"/>
            <a:ext cx="2099072" cy="6334780"/>
          </a:xfrm>
          <a:prstGeom prst="rect">
            <a:avLst/>
          </a:prstGeom>
          <a:solidFill>
            <a:srgbClr val="304B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126609" y="0"/>
            <a:ext cx="4572000" cy="523220"/>
          </a:xfrm>
          <a:prstGeom prst="rect">
            <a:avLst/>
          </a:prstGeom>
          <a:noFill/>
        </p:spPr>
        <p:txBody>
          <a:bodyPr wrap="square" rtlCol="0">
            <a:spAutoFit/>
          </a:bodyPr>
          <a:lstStyle/>
          <a:p>
            <a:r>
              <a:rPr lang="en-IN" sz="2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BUSINESS DASHBOARD</a:t>
            </a:r>
            <a:endParaRPr lang="en-IN" sz="2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0" name="TextBox 9"/>
          <p:cNvSpPr txBox="1"/>
          <p:nvPr/>
        </p:nvSpPr>
        <p:spPr>
          <a:xfrm>
            <a:off x="379828" y="886266"/>
            <a:ext cx="1266092" cy="984885"/>
          </a:xfrm>
          <a:prstGeom prst="rect">
            <a:avLst/>
          </a:prstGeom>
          <a:noFill/>
        </p:spPr>
        <p:txBody>
          <a:bodyPr wrap="square" rtlCol="0">
            <a:spAutoFit/>
          </a:bodyPr>
          <a:lstStyle/>
          <a:p>
            <a:pPr algn="r"/>
            <a:r>
              <a:rPr lang="en-IN" sz="2800" b="1" dirty="0">
                <a:solidFill>
                  <a:schemeClr val="tx1">
                    <a:lumMod val="50000"/>
                    <a:lumOff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t>
            </a:r>
            <a:r>
              <a:rPr lang="en-IN" sz="2800" dirty="0">
                <a:solidFill>
                  <a:schemeClr val="tx1">
                    <a:lumMod val="50000"/>
                    <a:lumOff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en-IN" sz="4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8500</a:t>
            </a:r>
            <a:endParaRPr lang="en-IN" sz="4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r"/>
            <a:r>
              <a:rPr lang="en-IN"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ORDERS</a:t>
            </a:r>
            <a:endParaRPr lang="en-IN"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1" name="TextBox 10"/>
          <p:cNvSpPr txBox="1"/>
          <p:nvPr/>
        </p:nvSpPr>
        <p:spPr>
          <a:xfrm>
            <a:off x="379828" y="2200065"/>
            <a:ext cx="1266092" cy="1261884"/>
          </a:xfrm>
          <a:prstGeom prst="rect">
            <a:avLst/>
          </a:prstGeom>
          <a:noFill/>
        </p:spPr>
        <p:txBody>
          <a:bodyPr wrap="square" rtlCol="0">
            <a:spAutoFit/>
          </a:bodyPr>
          <a:lstStyle/>
          <a:p>
            <a:pPr algn="r"/>
            <a:r>
              <a:rPr lang="en-IN" sz="2800" b="1" dirty="0">
                <a:solidFill>
                  <a:schemeClr val="tx1">
                    <a:lumMod val="50000"/>
                    <a:lumOff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t>
            </a:r>
            <a:r>
              <a:rPr lang="en-IN" sz="2800" dirty="0">
                <a:solidFill>
                  <a:schemeClr val="tx1">
                    <a:lumMod val="50000"/>
                    <a:lumOff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en-IN" sz="4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6600</a:t>
            </a:r>
            <a:endParaRPr lang="en-IN" sz="4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r"/>
            <a:r>
              <a:rPr lang="en-IN"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OTHER BENEFITS</a:t>
            </a:r>
            <a:endParaRPr lang="en-IN"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2" name="TextBox 11"/>
          <p:cNvSpPr txBox="1"/>
          <p:nvPr/>
        </p:nvSpPr>
        <p:spPr>
          <a:xfrm>
            <a:off x="379828" y="3790863"/>
            <a:ext cx="1266092" cy="1261884"/>
          </a:xfrm>
          <a:prstGeom prst="rect">
            <a:avLst/>
          </a:prstGeom>
          <a:noFill/>
        </p:spPr>
        <p:txBody>
          <a:bodyPr wrap="square" rtlCol="0">
            <a:spAutoFit/>
          </a:bodyPr>
          <a:lstStyle/>
          <a:p>
            <a:pPr algn="r"/>
            <a:r>
              <a:rPr lang="en-IN" sz="2800" b="1" dirty="0">
                <a:solidFill>
                  <a:schemeClr val="tx1">
                    <a:lumMod val="50000"/>
                    <a:lumOff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t>
            </a:r>
            <a:r>
              <a:rPr lang="en-IN" sz="2800" dirty="0">
                <a:solidFill>
                  <a:schemeClr val="tx1">
                    <a:lumMod val="50000"/>
                    <a:lumOff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en-IN" sz="4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4000</a:t>
            </a:r>
            <a:endParaRPr lang="en-IN" sz="4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r"/>
            <a:r>
              <a:rPr lang="en-IN"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SOURCED LEADS</a:t>
            </a:r>
            <a:endParaRPr lang="en-IN"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3" name="TextBox 12"/>
          <p:cNvSpPr txBox="1"/>
          <p:nvPr/>
        </p:nvSpPr>
        <p:spPr>
          <a:xfrm>
            <a:off x="379828" y="5381660"/>
            <a:ext cx="1266092" cy="984885"/>
          </a:xfrm>
          <a:prstGeom prst="rect">
            <a:avLst/>
          </a:prstGeom>
          <a:noFill/>
        </p:spPr>
        <p:txBody>
          <a:bodyPr wrap="square" rtlCol="0">
            <a:spAutoFit/>
          </a:bodyPr>
          <a:lstStyle/>
          <a:p>
            <a:pPr algn="r"/>
            <a:r>
              <a:rPr lang="en-IN" sz="2800" b="1" dirty="0">
                <a:solidFill>
                  <a:schemeClr val="tx1">
                    <a:lumMod val="50000"/>
                    <a:lumOff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a:t>
            </a:r>
            <a:r>
              <a:rPr lang="en-IN" sz="2800" dirty="0">
                <a:solidFill>
                  <a:schemeClr val="tx1">
                    <a:lumMod val="50000"/>
                    <a:lumOff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 </a:t>
            </a:r>
            <a:r>
              <a:rPr lang="en-IN" sz="4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2500</a:t>
            </a:r>
            <a:endParaRPr lang="en-IN" sz="4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r"/>
            <a:r>
              <a:rPr lang="en-IN"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INVESTMENT</a:t>
            </a:r>
            <a:endParaRPr lang="en-IN"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4" name="TextBox 13"/>
          <p:cNvSpPr txBox="1"/>
          <p:nvPr/>
        </p:nvSpPr>
        <p:spPr>
          <a:xfrm>
            <a:off x="4593099" y="5658659"/>
            <a:ext cx="2841674" cy="707886"/>
          </a:xfrm>
          <a:prstGeom prst="rect">
            <a:avLst/>
          </a:prstGeom>
          <a:noFill/>
        </p:spPr>
        <p:txBody>
          <a:bodyPr wrap="square" rtlCol="0">
            <a:spAutoFit/>
          </a:bodyPr>
          <a:lstStyle/>
          <a:p>
            <a:pPr algn="r"/>
            <a:r>
              <a:rPr lang="en-IN" sz="4000" dirty="0">
                <a:solidFill>
                  <a:schemeClr val="bg1">
                    <a:alpha val="32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ORDERS</a:t>
            </a:r>
            <a:endParaRPr lang="en-IN" sz="4000" dirty="0">
              <a:solidFill>
                <a:schemeClr val="bg1">
                  <a:alpha val="32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5" name="Rectangle 14"/>
          <p:cNvSpPr/>
          <p:nvPr/>
        </p:nvSpPr>
        <p:spPr>
          <a:xfrm>
            <a:off x="7652822" y="523220"/>
            <a:ext cx="4539175" cy="1584000"/>
          </a:xfrm>
          <a:prstGeom prst="rect">
            <a:avLst/>
          </a:prstGeom>
          <a:pattFill prst="lgGrid">
            <a:fgClr>
              <a:srgbClr val="F67E81"/>
            </a:fgClr>
            <a:bgClr>
              <a:srgbClr val="F35E6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7652822" y="2121509"/>
            <a:ext cx="4539175" cy="1555253"/>
          </a:xfrm>
          <a:prstGeom prst="rect">
            <a:avLst/>
          </a:prstGeom>
          <a:pattFill prst="lgGrid">
            <a:fgClr>
              <a:srgbClr val="BC8AF2"/>
            </a:fgClr>
            <a:bgClr>
              <a:srgbClr val="B27BF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7652822" y="3676762"/>
            <a:ext cx="4539175" cy="1584000"/>
          </a:xfrm>
          <a:prstGeom prst="rect">
            <a:avLst/>
          </a:prstGeom>
          <a:pattFill prst="lgGrid">
            <a:fgClr>
              <a:srgbClr val="FED654"/>
            </a:fgClr>
            <a:bgClr>
              <a:srgbClr val="FDC20D"/>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7652822" y="5260762"/>
            <a:ext cx="4539175" cy="1597238"/>
          </a:xfrm>
          <a:prstGeom prst="rect">
            <a:avLst/>
          </a:prstGeom>
          <a:pattFill prst="lgGrid">
            <a:fgClr>
              <a:srgbClr val="B8DA64"/>
            </a:fgClr>
            <a:bgClr>
              <a:srgbClr val="A2CF37"/>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p:cNvSpPr txBox="1"/>
          <p:nvPr/>
        </p:nvSpPr>
        <p:spPr>
          <a:xfrm>
            <a:off x="9044059" y="761163"/>
            <a:ext cx="1709664" cy="1077218"/>
          </a:xfrm>
          <a:prstGeom prst="rect">
            <a:avLst/>
          </a:prstGeom>
          <a:noFill/>
        </p:spPr>
        <p:txBody>
          <a:bodyPr wrap="square" rtlCol="0">
            <a:spAutoFit/>
          </a:bodyPr>
          <a:lstStyle/>
          <a:p>
            <a:pPr algn="ctr"/>
            <a:r>
              <a:rPr lang="en-IN" sz="4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87%</a:t>
            </a:r>
            <a:endParaRPr lang="en-IN" sz="4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z="24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OPEN TICKETS</a:t>
            </a:r>
            <a:endParaRPr lang="en-IN" sz="24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20" name="Rectangle 19"/>
          <p:cNvSpPr/>
          <p:nvPr/>
        </p:nvSpPr>
        <p:spPr>
          <a:xfrm>
            <a:off x="7652822" y="537509"/>
            <a:ext cx="4539175" cy="1584000"/>
          </a:xfrm>
          <a:prstGeom prst="rect">
            <a:avLst/>
          </a:prstGeom>
          <a:pattFill prst="lgGrid">
            <a:fgClr>
              <a:srgbClr val="F67679"/>
            </a:fgClr>
            <a:bgClr>
              <a:srgbClr val="F35E6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p:cNvSpPr txBox="1"/>
          <p:nvPr/>
        </p:nvSpPr>
        <p:spPr>
          <a:xfrm>
            <a:off x="8774648" y="760123"/>
            <a:ext cx="2295523" cy="1138773"/>
          </a:xfrm>
          <a:prstGeom prst="rect">
            <a:avLst/>
          </a:prstGeom>
          <a:noFill/>
        </p:spPr>
        <p:txBody>
          <a:bodyPr wrap="square" rtlCol="0">
            <a:spAutoFit/>
          </a:bodyPr>
          <a:lstStyle/>
          <a:p>
            <a:pPr algn="ctr"/>
            <a:r>
              <a:rPr lang="en-IN" sz="4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87%</a:t>
            </a:r>
            <a:endParaRPr lang="en-IN" sz="4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OPENED TICKETS</a:t>
            </a:r>
            <a:endParaRPr lang="en-IN" sz="14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23" name="Isosceles Triangle 22"/>
          <p:cNvSpPr/>
          <p:nvPr/>
        </p:nvSpPr>
        <p:spPr>
          <a:xfrm>
            <a:off x="11159582" y="1645413"/>
            <a:ext cx="360000" cy="360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11493635" y="1645413"/>
            <a:ext cx="698359" cy="400110"/>
          </a:xfrm>
          <a:prstGeom prst="rect">
            <a:avLst/>
          </a:prstGeom>
          <a:noFill/>
        </p:spPr>
        <p:txBody>
          <a:bodyPr wrap="square" rtlCol="0">
            <a:spAutoFit/>
          </a:bodyPr>
          <a:lstStyle/>
          <a:p>
            <a:r>
              <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+3%</a:t>
            </a:r>
            <a:endPar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nvGrpSpPr>
          <p:cNvPr id="28" name="Group 27"/>
          <p:cNvGrpSpPr/>
          <p:nvPr/>
        </p:nvGrpSpPr>
        <p:grpSpPr>
          <a:xfrm>
            <a:off x="8769880" y="2298407"/>
            <a:ext cx="3417346" cy="1285400"/>
            <a:chOff x="8769880" y="2298407"/>
            <a:chExt cx="3417346" cy="1285400"/>
          </a:xfrm>
        </p:grpSpPr>
        <p:sp>
          <p:nvSpPr>
            <p:cNvPr id="25" name="TextBox 24"/>
            <p:cNvSpPr txBox="1"/>
            <p:nvPr/>
          </p:nvSpPr>
          <p:spPr>
            <a:xfrm>
              <a:off x="8769880" y="2298407"/>
              <a:ext cx="2295523" cy="1138773"/>
            </a:xfrm>
            <a:prstGeom prst="rect">
              <a:avLst/>
            </a:prstGeom>
            <a:noFill/>
          </p:spPr>
          <p:txBody>
            <a:bodyPr wrap="square" rtlCol="0">
              <a:spAutoFit/>
            </a:bodyPr>
            <a:lstStyle/>
            <a:p>
              <a:pPr algn="ctr"/>
              <a:r>
                <a:rPr lang="en-IN" sz="4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45%</a:t>
              </a:r>
              <a:endParaRPr lang="en-IN" sz="4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CLOSED TICKETS</a:t>
              </a:r>
              <a:endParaRPr lang="en-IN" sz="14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26" name="Isosceles Triangle 25"/>
            <p:cNvSpPr/>
            <p:nvPr/>
          </p:nvSpPr>
          <p:spPr>
            <a:xfrm>
              <a:off x="11154814" y="3183697"/>
              <a:ext cx="360000" cy="360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p:cNvSpPr txBox="1"/>
            <p:nvPr/>
          </p:nvSpPr>
          <p:spPr>
            <a:xfrm>
              <a:off x="11488867" y="3183697"/>
              <a:ext cx="698359" cy="400110"/>
            </a:xfrm>
            <a:prstGeom prst="rect">
              <a:avLst/>
            </a:prstGeom>
            <a:noFill/>
          </p:spPr>
          <p:txBody>
            <a:bodyPr wrap="square" rtlCol="0">
              <a:spAutoFit/>
            </a:bodyPr>
            <a:lstStyle/>
            <a:p>
              <a:r>
                <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+7%</a:t>
              </a:r>
              <a:endPar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29" name="Group 28"/>
          <p:cNvGrpSpPr/>
          <p:nvPr/>
        </p:nvGrpSpPr>
        <p:grpSpPr>
          <a:xfrm>
            <a:off x="8479360" y="3922426"/>
            <a:ext cx="3717386" cy="1242536"/>
            <a:chOff x="8469840" y="2341271"/>
            <a:chExt cx="3717386" cy="1242536"/>
          </a:xfrm>
        </p:grpSpPr>
        <p:sp>
          <p:nvSpPr>
            <p:cNvPr id="30" name="TextBox 29"/>
            <p:cNvSpPr txBox="1"/>
            <p:nvPr/>
          </p:nvSpPr>
          <p:spPr>
            <a:xfrm>
              <a:off x="8469840" y="2341271"/>
              <a:ext cx="2709467" cy="1138773"/>
            </a:xfrm>
            <a:prstGeom prst="rect">
              <a:avLst/>
            </a:prstGeom>
            <a:noFill/>
          </p:spPr>
          <p:txBody>
            <a:bodyPr wrap="square" rtlCol="0">
              <a:spAutoFit/>
            </a:bodyPr>
            <a:lstStyle/>
            <a:p>
              <a:pPr algn="ctr"/>
              <a:r>
                <a:rPr lang="en-IN" sz="4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10%</a:t>
              </a:r>
              <a:endParaRPr lang="en-IN" sz="4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INVESTMENT OPPORTUNITIES</a:t>
              </a:r>
              <a:endParaRPr lang="en-IN" sz="14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1" name="Isosceles Triangle 30"/>
            <p:cNvSpPr/>
            <p:nvPr/>
          </p:nvSpPr>
          <p:spPr>
            <a:xfrm>
              <a:off x="11154814" y="3183697"/>
              <a:ext cx="360000" cy="360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p:cNvSpPr txBox="1"/>
            <p:nvPr/>
          </p:nvSpPr>
          <p:spPr>
            <a:xfrm>
              <a:off x="11488867" y="3183697"/>
              <a:ext cx="698359" cy="400110"/>
            </a:xfrm>
            <a:prstGeom prst="rect">
              <a:avLst/>
            </a:prstGeom>
            <a:noFill/>
          </p:spPr>
          <p:txBody>
            <a:bodyPr wrap="square" rtlCol="0">
              <a:spAutoFit/>
            </a:bodyPr>
            <a:lstStyle/>
            <a:p>
              <a:r>
                <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+6%</a:t>
              </a:r>
              <a:endPar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grpSp>
        <p:nvGrpSpPr>
          <p:cNvPr id="33" name="Group 32"/>
          <p:cNvGrpSpPr/>
          <p:nvPr/>
        </p:nvGrpSpPr>
        <p:grpSpPr>
          <a:xfrm>
            <a:off x="8774640" y="5489290"/>
            <a:ext cx="3417346" cy="1285400"/>
            <a:chOff x="8769880" y="2298407"/>
            <a:chExt cx="3417346" cy="1285400"/>
          </a:xfrm>
        </p:grpSpPr>
        <p:sp>
          <p:nvSpPr>
            <p:cNvPr id="34" name="TextBox 33"/>
            <p:cNvSpPr txBox="1"/>
            <p:nvPr/>
          </p:nvSpPr>
          <p:spPr>
            <a:xfrm>
              <a:off x="8769880" y="2298407"/>
              <a:ext cx="2295523" cy="1138773"/>
            </a:xfrm>
            <a:prstGeom prst="rect">
              <a:avLst/>
            </a:prstGeom>
            <a:noFill/>
          </p:spPr>
          <p:txBody>
            <a:bodyPr wrap="square" rtlCol="0">
              <a:spAutoFit/>
            </a:bodyPr>
            <a:lstStyle/>
            <a:p>
              <a:pPr algn="ctr"/>
              <a:r>
                <a:rPr lang="en-IN" sz="4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15%</a:t>
              </a:r>
              <a:endParaRPr lang="en-IN" sz="48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a:p>
              <a:pPr algn="ctr"/>
              <a:r>
                <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RISK</a:t>
              </a:r>
              <a:endParaRPr lang="en-IN" sz="14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35" name="Isosceles Triangle 34"/>
            <p:cNvSpPr/>
            <p:nvPr/>
          </p:nvSpPr>
          <p:spPr>
            <a:xfrm>
              <a:off x="11154814" y="3183697"/>
              <a:ext cx="360000" cy="3600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p:cNvSpPr txBox="1"/>
            <p:nvPr/>
          </p:nvSpPr>
          <p:spPr>
            <a:xfrm>
              <a:off x="11488867" y="3183697"/>
              <a:ext cx="698359" cy="400110"/>
            </a:xfrm>
            <a:prstGeom prst="rect">
              <a:avLst/>
            </a:prstGeom>
            <a:noFill/>
          </p:spPr>
          <p:txBody>
            <a:bodyPr wrap="square" rtlCol="0">
              <a:spAutoFit/>
            </a:bodyPr>
            <a:lstStyle/>
            <a:p>
              <a:r>
                <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+8%</a:t>
              </a:r>
              <a:endParaRPr lang="en-IN" sz="20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sp>
        <p:nvSpPr>
          <p:cNvPr id="37" name="Rectangle 36"/>
          <p:cNvSpPr/>
          <p:nvPr/>
        </p:nvSpPr>
        <p:spPr>
          <a:xfrm>
            <a:off x="7434773" y="0"/>
            <a:ext cx="4759599" cy="6857999"/>
          </a:xfrm>
          <a:custGeom>
            <a:avLst/>
            <a:gdLst>
              <a:gd name="connsiteX0" fmla="*/ 0 w 3417348"/>
              <a:gd name="connsiteY0" fmla="*/ 0 h 1533735"/>
              <a:gd name="connsiteX1" fmla="*/ 3417348 w 3417348"/>
              <a:gd name="connsiteY1" fmla="*/ 0 h 1533735"/>
              <a:gd name="connsiteX2" fmla="*/ 3417348 w 3417348"/>
              <a:gd name="connsiteY2" fmla="*/ 1533735 h 1533735"/>
              <a:gd name="connsiteX3" fmla="*/ 0 w 3417348"/>
              <a:gd name="connsiteY3" fmla="*/ 1533735 h 1533735"/>
              <a:gd name="connsiteX4" fmla="*/ 0 w 3417348"/>
              <a:gd name="connsiteY4" fmla="*/ 0 h 1533735"/>
              <a:gd name="connsiteX0-1" fmla="*/ 0 w 3417348"/>
              <a:gd name="connsiteY0-2" fmla="*/ 0 h 1533735"/>
              <a:gd name="connsiteX1-3" fmla="*/ 3417348 w 3417348"/>
              <a:gd name="connsiteY1-4" fmla="*/ 0 h 1533735"/>
              <a:gd name="connsiteX2-5" fmla="*/ 3417348 w 3417348"/>
              <a:gd name="connsiteY2-6" fmla="*/ 1533735 h 1533735"/>
              <a:gd name="connsiteX3-7" fmla="*/ 1685925 w 3417348"/>
              <a:gd name="connsiteY3-8" fmla="*/ 1533735 h 1533735"/>
              <a:gd name="connsiteX4-9" fmla="*/ 0 w 3417348"/>
              <a:gd name="connsiteY4-10" fmla="*/ 0 h 153373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417348" h="1533735">
                <a:moveTo>
                  <a:pt x="0" y="0"/>
                </a:moveTo>
                <a:lnTo>
                  <a:pt x="3417348" y="0"/>
                </a:lnTo>
                <a:lnTo>
                  <a:pt x="3417348" y="1533735"/>
                </a:lnTo>
                <a:lnTo>
                  <a:pt x="1685925" y="1533735"/>
                </a:lnTo>
                <a:lnTo>
                  <a:pt x="0" y="0"/>
                </a:lnTo>
                <a:close/>
              </a:path>
            </a:pathLst>
          </a:custGeom>
          <a:solidFill>
            <a:schemeClr val="bg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2193050" y="253615"/>
            <a:ext cx="7428151" cy="5116671"/>
            <a:chOff x="1409278" y="195558"/>
            <a:chExt cx="8849574" cy="6095778"/>
          </a:xfrm>
        </p:grpSpPr>
        <p:grpSp>
          <p:nvGrpSpPr>
            <p:cNvPr id="15" name="Group 14"/>
            <p:cNvGrpSpPr/>
            <p:nvPr/>
          </p:nvGrpSpPr>
          <p:grpSpPr>
            <a:xfrm>
              <a:off x="1409278" y="195558"/>
              <a:ext cx="4572777" cy="3787109"/>
              <a:chOff x="3048001" y="863599"/>
              <a:chExt cx="5587999" cy="4627901"/>
            </a:xfrm>
          </p:grpSpPr>
          <p:sp>
            <p:nvSpPr>
              <p:cNvPr id="5" name="Freeform: Shape 4"/>
              <p:cNvSpPr/>
              <p:nvPr/>
            </p:nvSpPr>
            <p:spPr>
              <a:xfrm>
                <a:off x="3048001" y="863599"/>
                <a:ext cx="5587999" cy="4627901"/>
              </a:xfrm>
              <a:custGeom>
                <a:avLst/>
                <a:gdLst>
                  <a:gd name="connsiteX0" fmla="*/ 462378 w 3759199"/>
                  <a:gd name="connsiteY0" fmla="*/ 0 h 3113315"/>
                  <a:gd name="connsiteX1" fmla="*/ 1068879 w 3759199"/>
                  <a:gd name="connsiteY1" fmla="*/ 0 h 3113315"/>
                  <a:gd name="connsiteX2" fmla="*/ 1531257 w 3759199"/>
                  <a:gd name="connsiteY2" fmla="*/ 462378 h 3113315"/>
                  <a:gd name="connsiteX3" fmla="*/ 1531257 w 3759199"/>
                  <a:gd name="connsiteY3" fmla="*/ 645886 h 3113315"/>
                  <a:gd name="connsiteX4" fmla="*/ 2227942 w 3759199"/>
                  <a:gd name="connsiteY4" fmla="*/ 645886 h 3113315"/>
                  <a:gd name="connsiteX5" fmla="*/ 2227942 w 3759199"/>
                  <a:gd name="connsiteY5" fmla="*/ 462378 h 3113315"/>
                  <a:gd name="connsiteX6" fmla="*/ 2690320 w 3759199"/>
                  <a:gd name="connsiteY6" fmla="*/ 0 h 3113315"/>
                  <a:gd name="connsiteX7" fmla="*/ 3296821 w 3759199"/>
                  <a:gd name="connsiteY7" fmla="*/ 0 h 3113315"/>
                  <a:gd name="connsiteX8" fmla="*/ 3759199 w 3759199"/>
                  <a:gd name="connsiteY8" fmla="*/ 462378 h 3113315"/>
                  <a:gd name="connsiteX9" fmla="*/ 3759199 w 3759199"/>
                  <a:gd name="connsiteY9" fmla="*/ 1068879 h 3113315"/>
                  <a:gd name="connsiteX10" fmla="*/ 3296821 w 3759199"/>
                  <a:gd name="connsiteY10" fmla="*/ 1531257 h 3113315"/>
                  <a:gd name="connsiteX11" fmla="*/ 3120571 w 3759199"/>
                  <a:gd name="connsiteY11" fmla="*/ 1531257 h 3113315"/>
                  <a:gd name="connsiteX12" fmla="*/ 3120571 w 3759199"/>
                  <a:gd name="connsiteY12" fmla="*/ 2368250 h 3113315"/>
                  <a:gd name="connsiteX13" fmla="*/ 2375506 w 3759199"/>
                  <a:gd name="connsiteY13" fmla="*/ 3113315 h 3113315"/>
                  <a:gd name="connsiteX14" fmla="*/ 1398207 w 3759199"/>
                  <a:gd name="connsiteY14" fmla="*/ 3113315 h 3113315"/>
                  <a:gd name="connsiteX15" fmla="*/ 653142 w 3759199"/>
                  <a:gd name="connsiteY15" fmla="*/ 2368250 h 3113315"/>
                  <a:gd name="connsiteX16" fmla="*/ 653142 w 3759199"/>
                  <a:gd name="connsiteY16" fmla="*/ 1531257 h 3113315"/>
                  <a:gd name="connsiteX17" fmla="*/ 462378 w 3759199"/>
                  <a:gd name="connsiteY17" fmla="*/ 1531257 h 3113315"/>
                  <a:gd name="connsiteX18" fmla="*/ 0 w 3759199"/>
                  <a:gd name="connsiteY18" fmla="*/ 1068879 h 3113315"/>
                  <a:gd name="connsiteX19" fmla="*/ 0 w 3759199"/>
                  <a:gd name="connsiteY19" fmla="*/ 462378 h 3113315"/>
                  <a:gd name="connsiteX20" fmla="*/ 462378 w 3759199"/>
                  <a:gd name="connsiteY20" fmla="*/ 0 h 31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9199" h="3113315">
                    <a:moveTo>
                      <a:pt x="462378" y="0"/>
                    </a:moveTo>
                    <a:lnTo>
                      <a:pt x="1068879" y="0"/>
                    </a:lnTo>
                    <a:cubicBezTo>
                      <a:pt x="1324243" y="0"/>
                      <a:pt x="1531257" y="207014"/>
                      <a:pt x="1531257" y="462378"/>
                    </a:cubicBezTo>
                    <a:lnTo>
                      <a:pt x="1531257" y="645886"/>
                    </a:lnTo>
                    <a:lnTo>
                      <a:pt x="2227942" y="645886"/>
                    </a:lnTo>
                    <a:lnTo>
                      <a:pt x="2227942" y="462378"/>
                    </a:lnTo>
                    <a:cubicBezTo>
                      <a:pt x="2227942" y="207014"/>
                      <a:pt x="2434956" y="0"/>
                      <a:pt x="2690320" y="0"/>
                    </a:cubicBezTo>
                    <a:lnTo>
                      <a:pt x="3296821" y="0"/>
                    </a:lnTo>
                    <a:cubicBezTo>
                      <a:pt x="3552185" y="0"/>
                      <a:pt x="3759199" y="207014"/>
                      <a:pt x="3759199" y="462378"/>
                    </a:cubicBezTo>
                    <a:lnTo>
                      <a:pt x="3759199" y="1068879"/>
                    </a:lnTo>
                    <a:cubicBezTo>
                      <a:pt x="3759199" y="1324243"/>
                      <a:pt x="3552185" y="1531257"/>
                      <a:pt x="3296821" y="1531257"/>
                    </a:cubicBezTo>
                    <a:lnTo>
                      <a:pt x="3120571" y="1531257"/>
                    </a:lnTo>
                    <a:lnTo>
                      <a:pt x="3120571" y="2368250"/>
                    </a:lnTo>
                    <a:cubicBezTo>
                      <a:pt x="3120571" y="2779738"/>
                      <a:pt x="2786994" y="3113315"/>
                      <a:pt x="2375506" y="3113315"/>
                    </a:cubicBezTo>
                    <a:lnTo>
                      <a:pt x="1398207" y="3113315"/>
                    </a:lnTo>
                    <a:cubicBezTo>
                      <a:pt x="986719" y="3113315"/>
                      <a:pt x="653142" y="2779738"/>
                      <a:pt x="653142" y="2368250"/>
                    </a:cubicBezTo>
                    <a:lnTo>
                      <a:pt x="653142" y="1531257"/>
                    </a:lnTo>
                    <a:lnTo>
                      <a:pt x="462378" y="1531257"/>
                    </a:lnTo>
                    <a:cubicBezTo>
                      <a:pt x="207014" y="1531257"/>
                      <a:pt x="0" y="1324243"/>
                      <a:pt x="0" y="1068879"/>
                    </a:cubicBezTo>
                    <a:lnTo>
                      <a:pt x="0" y="462378"/>
                    </a:lnTo>
                    <a:cubicBezTo>
                      <a:pt x="0" y="207014"/>
                      <a:pt x="207014" y="0"/>
                      <a:pt x="462378"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4746171"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6175828"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4898571"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6328228"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5167085" y="4117350"/>
                <a:ext cx="1364343" cy="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p:cNvSpPr/>
              <p:nvPr/>
            </p:nvSpPr>
            <p:spPr>
              <a:xfrm>
                <a:off x="5395789" y="4306036"/>
                <a:ext cx="932439" cy="355600"/>
              </a:xfrm>
              <a:custGeom>
                <a:avLst/>
                <a:gdLst>
                  <a:gd name="connsiteX0" fmla="*/ 0 w 932439"/>
                  <a:gd name="connsiteY0" fmla="*/ 0 h 355600"/>
                  <a:gd name="connsiteX1" fmla="*/ 932439 w 932439"/>
                  <a:gd name="connsiteY1" fmla="*/ 0 h 355600"/>
                  <a:gd name="connsiteX2" fmla="*/ 914238 w 932439"/>
                  <a:gd name="connsiteY2" fmla="*/ 58633 h 355600"/>
                  <a:gd name="connsiteX3" fmla="*/ 466219 w 932439"/>
                  <a:gd name="connsiteY3" fmla="*/ 355600 h 355600"/>
                  <a:gd name="connsiteX4" fmla="*/ 18200 w 932439"/>
                  <a:gd name="connsiteY4" fmla="*/ 58633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439" h="355600">
                    <a:moveTo>
                      <a:pt x="0" y="0"/>
                    </a:moveTo>
                    <a:lnTo>
                      <a:pt x="932439" y="0"/>
                    </a:lnTo>
                    <a:lnTo>
                      <a:pt x="914238" y="58633"/>
                    </a:lnTo>
                    <a:cubicBezTo>
                      <a:pt x="840424" y="233148"/>
                      <a:pt x="667622" y="355600"/>
                      <a:pt x="466219" y="355600"/>
                    </a:cubicBezTo>
                    <a:cubicBezTo>
                      <a:pt x="264816" y="355600"/>
                      <a:pt x="92014" y="233148"/>
                      <a:pt x="18200" y="5863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 name="Group 15"/>
            <p:cNvGrpSpPr/>
            <p:nvPr/>
          </p:nvGrpSpPr>
          <p:grpSpPr>
            <a:xfrm>
              <a:off x="6387270" y="661151"/>
              <a:ext cx="3871582" cy="3206389"/>
              <a:chOff x="3048001" y="863599"/>
              <a:chExt cx="5587999" cy="4627901"/>
            </a:xfrm>
          </p:grpSpPr>
          <p:sp>
            <p:nvSpPr>
              <p:cNvPr id="17" name="Freeform: Shape 16"/>
              <p:cNvSpPr/>
              <p:nvPr/>
            </p:nvSpPr>
            <p:spPr>
              <a:xfrm>
                <a:off x="3048001" y="863599"/>
                <a:ext cx="5587999" cy="4627901"/>
              </a:xfrm>
              <a:custGeom>
                <a:avLst/>
                <a:gdLst>
                  <a:gd name="connsiteX0" fmla="*/ 462378 w 3759199"/>
                  <a:gd name="connsiteY0" fmla="*/ 0 h 3113315"/>
                  <a:gd name="connsiteX1" fmla="*/ 1068879 w 3759199"/>
                  <a:gd name="connsiteY1" fmla="*/ 0 h 3113315"/>
                  <a:gd name="connsiteX2" fmla="*/ 1531257 w 3759199"/>
                  <a:gd name="connsiteY2" fmla="*/ 462378 h 3113315"/>
                  <a:gd name="connsiteX3" fmla="*/ 1531257 w 3759199"/>
                  <a:gd name="connsiteY3" fmla="*/ 645886 h 3113315"/>
                  <a:gd name="connsiteX4" fmla="*/ 2227942 w 3759199"/>
                  <a:gd name="connsiteY4" fmla="*/ 645886 h 3113315"/>
                  <a:gd name="connsiteX5" fmla="*/ 2227942 w 3759199"/>
                  <a:gd name="connsiteY5" fmla="*/ 462378 h 3113315"/>
                  <a:gd name="connsiteX6" fmla="*/ 2690320 w 3759199"/>
                  <a:gd name="connsiteY6" fmla="*/ 0 h 3113315"/>
                  <a:gd name="connsiteX7" fmla="*/ 3296821 w 3759199"/>
                  <a:gd name="connsiteY7" fmla="*/ 0 h 3113315"/>
                  <a:gd name="connsiteX8" fmla="*/ 3759199 w 3759199"/>
                  <a:gd name="connsiteY8" fmla="*/ 462378 h 3113315"/>
                  <a:gd name="connsiteX9" fmla="*/ 3759199 w 3759199"/>
                  <a:gd name="connsiteY9" fmla="*/ 1068879 h 3113315"/>
                  <a:gd name="connsiteX10" fmla="*/ 3296821 w 3759199"/>
                  <a:gd name="connsiteY10" fmla="*/ 1531257 h 3113315"/>
                  <a:gd name="connsiteX11" fmla="*/ 3120571 w 3759199"/>
                  <a:gd name="connsiteY11" fmla="*/ 1531257 h 3113315"/>
                  <a:gd name="connsiteX12" fmla="*/ 3120571 w 3759199"/>
                  <a:gd name="connsiteY12" fmla="*/ 2368250 h 3113315"/>
                  <a:gd name="connsiteX13" fmla="*/ 2375506 w 3759199"/>
                  <a:gd name="connsiteY13" fmla="*/ 3113315 h 3113315"/>
                  <a:gd name="connsiteX14" fmla="*/ 1398207 w 3759199"/>
                  <a:gd name="connsiteY14" fmla="*/ 3113315 h 3113315"/>
                  <a:gd name="connsiteX15" fmla="*/ 653142 w 3759199"/>
                  <a:gd name="connsiteY15" fmla="*/ 2368250 h 3113315"/>
                  <a:gd name="connsiteX16" fmla="*/ 653142 w 3759199"/>
                  <a:gd name="connsiteY16" fmla="*/ 1531257 h 3113315"/>
                  <a:gd name="connsiteX17" fmla="*/ 462378 w 3759199"/>
                  <a:gd name="connsiteY17" fmla="*/ 1531257 h 3113315"/>
                  <a:gd name="connsiteX18" fmla="*/ 0 w 3759199"/>
                  <a:gd name="connsiteY18" fmla="*/ 1068879 h 3113315"/>
                  <a:gd name="connsiteX19" fmla="*/ 0 w 3759199"/>
                  <a:gd name="connsiteY19" fmla="*/ 462378 h 3113315"/>
                  <a:gd name="connsiteX20" fmla="*/ 462378 w 3759199"/>
                  <a:gd name="connsiteY20" fmla="*/ 0 h 31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9199" h="3113315">
                    <a:moveTo>
                      <a:pt x="462378" y="0"/>
                    </a:moveTo>
                    <a:lnTo>
                      <a:pt x="1068879" y="0"/>
                    </a:lnTo>
                    <a:cubicBezTo>
                      <a:pt x="1324243" y="0"/>
                      <a:pt x="1531257" y="207014"/>
                      <a:pt x="1531257" y="462378"/>
                    </a:cubicBezTo>
                    <a:lnTo>
                      <a:pt x="1531257" y="645886"/>
                    </a:lnTo>
                    <a:lnTo>
                      <a:pt x="2227942" y="645886"/>
                    </a:lnTo>
                    <a:lnTo>
                      <a:pt x="2227942" y="462378"/>
                    </a:lnTo>
                    <a:cubicBezTo>
                      <a:pt x="2227942" y="207014"/>
                      <a:pt x="2434956" y="0"/>
                      <a:pt x="2690320" y="0"/>
                    </a:cubicBezTo>
                    <a:lnTo>
                      <a:pt x="3296821" y="0"/>
                    </a:lnTo>
                    <a:cubicBezTo>
                      <a:pt x="3552185" y="0"/>
                      <a:pt x="3759199" y="207014"/>
                      <a:pt x="3759199" y="462378"/>
                    </a:cubicBezTo>
                    <a:lnTo>
                      <a:pt x="3759199" y="1068879"/>
                    </a:lnTo>
                    <a:cubicBezTo>
                      <a:pt x="3759199" y="1324243"/>
                      <a:pt x="3552185" y="1531257"/>
                      <a:pt x="3296821" y="1531257"/>
                    </a:cubicBezTo>
                    <a:lnTo>
                      <a:pt x="3120571" y="1531257"/>
                    </a:lnTo>
                    <a:lnTo>
                      <a:pt x="3120571" y="2368250"/>
                    </a:lnTo>
                    <a:cubicBezTo>
                      <a:pt x="3120571" y="2779738"/>
                      <a:pt x="2786994" y="3113315"/>
                      <a:pt x="2375506" y="3113315"/>
                    </a:cubicBezTo>
                    <a:lnTo>
                      <a:pt x="1398207" y="3113315"/>
                    </a:lnTo>
                    <a:cubicBezTo>
                      <a:pt x="986719" y="3113315"/>
                      <a:pt x="653142" y="2779738"/>
                      <a:pt x="653142" y="2368250"/>
                    </a:cubicBezTo>
                    <a:lnTo>
                      <a:pt x="653142" y="1531257"/>
                    </a:lnTo>
                    <a:lnTo>
                      <a:pt x="462378" y="1531257"/>
                    </a:lnTo>
                    <a:cubicBezTo>
                      <a:pt x="207014" y="1531257"/>
                      <a:pt x="0" y="1324243"/>
                      <a:pt x="0" y="1068879"/>
                    </a:cubicBezTo>
                    <a:lnTo>
                      <a:pt x="0" y="462378"/>
                    </a:lnTo>
                    <a:cubicBezTo>
                      <a:pt x="0" y="207014"/>
                      <a:pt x="207014" y="0"/>
                      <a:pt x="4623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4746171"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6175828"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4898571"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6328228"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5167085" y="4117350"/>
                <a:ext cx="1364343" cy="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Shape 22"/>
              <p:cNvSpPr/>
              <p:nvPr/>
            </p:nvSpPr>
            <p:spPr>
              <a:xfrm>
                <a:off x="5395789" y="4306036"/>
                <a:ext cx="932439" cy="355600"/>
              </a:xfrm>
              <a:custGeom>
                <a:avLst/>
                <a:gdLst>
                  <a:gd name="connsiteX0" fmla="*/ 0 w 932439"/>
                  <a:gd name="connsiteY0" fmla="*/ 0 h 355600"/>
                  <a:gd name="connsiteX1" fmla="*/ 932439 w 932439"/>
                  <a:gd name="connsiteY1" fmla="*/ 0 h 355600"/>
                  <a:gd name="connsiteX2" fmla="*/ 914238 w 932439"/>
                  <a:gd name="connsiteY2" fmla="*/ 58633 h 355600"/>
                  <a:gd name="connsiteX3" fmla="*/ 466219 w 932439"/>
                  <a:gd name="connsiteY3" fmla="*/ 355600 h 355600"/>
                  <a:gd name="connsiteX4" fmla="*/ 18200 w 932439"/>
                  <a:gd name="connsiteY4" fmla="*/ 58633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439" h="355600">
                    <a:moveTo>
                      <a:pt x="0" y="0"/>
                    </a:moveTo>
                    <a:lnTo>
                      <a:pt x="932439" y="0"/>
                    </a:lnTo>
                    <a:lnTo>
                      <a:pt x="914238" y="58633"/>
                    </a:lnTo>
                    <a:cubicBezTo>
                      <a:pt x="840424" y="233148"/>
                      <a:pt x="667622" y="355600"/>
                      <a:pt x="466219" y="355600"/>
                    </a:cubicBezTo>
                    <a:cubicBezTo>
                      <a:pt x="264816" y="355600"/>
                      <a:pt x="92014" y="233148"/>
                      <a:pt x="18200" y="5863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p:cNvGrpSpPr/>
            <p:nvPr/>
          </p:nvGrpSpPr>
          <p:grpSpPr>
            <a:xfrm>
              <a:off x="3574460" y="4245776"/>
              <a:ext cx="2469929" cy="2045560"/>
              <a:chOff x="3048001" y="863599"/>
              <a:chExt cx="5587999" cy="4627901"/>
            </a:xfrm>
          </p:grpSpPr>
          <p:sp>
            <p:nvSpPr>
              <p:cNvPr id="25" name="Freeform: Shape 24"/>
              <p:cNvSpPr/>
              <p:nvPr/>
            </p:nvSpPr>
            <p:spPr>
              <a:xfrm>
                <a:off x="3048001" y="863599"/>
                <a:ext cx="5587999" cy="4627901"/>
              </a:xfrm>
              <a:custGeom>
                <a:avLst/>
                <a:gdLst>
                  <a:gd name="connsiteX0" fmla="*/ 462378 w 3759199"/>
                  <a:gd name="connsiteY0" fmla="*/ 0 h 3113315"/>
                  <a:gd name="connsiteX1" fmla="*/ 1068879 w 3759199"/>
                  <a:gd name="connsiteY1" fmla="*/ 0 h 3113315"/>
                  <a:gd name="connsiteX2" fmla="*/ 1531257 w 3759199"/>
                  <a:gd name="connsiteY2" fmla="*/ 462378 h 3113315"/>
                  <a:gd name="connsiteX3" fmla="*/ 1531257 w 3759199"/>
                  <a:gd name="connsiteY3" fmla="*/ 645886 h 3113315"/>
                  <a:gd name="connsiteX4" fmla="*/ 2227942 w 3759199"/>
                  <a:gd name="connsiteY4" fmla="*/ 645886 h 3113315"/>
                  <a:gd name="connsiteX5" fmla="*/ 2227942 w 3759199"/>
                  <a:gd name="connsiteY5" fmla="*/ 462378 h 3113315"/>
                  <a:gd name="connsiteX6" fmla="*/ 2690320 w 3759199"/>
                  <a:gd name="connsiteY6" fmla="*/ 0 h 3113315"/>
                  <a:gd name="connsiteX7" fmla="*/ 3296821 w 3759199"/>
                  <a:gd name="connsiteY7" fmla="*/ 0 h 3113315"/>
                  <a:gd name="connsiteX8" fmla="*/ 3759199 w 3759199"/>
                  <a:gd name="connsiteY8" fmla="*/ 462378 h 3113315"/>
                  <a:gd name="connsiteX9" fmla="*/ 3759199 w 3759199"/>
                  <a:gd name="connsiteY9" fmla="*/ 1068879 h 3113315"/>
                  <a:gd name="connsiteX10" fmla="*/ 3296821 w 3759199"/>
                  <a:gd name="connsiteY10" fmla="*/ 1531257 h 3113315"/>
                  <a:gd name="connsiteX11" fmla="*/ 3120571 w 3759199"/>
                  <a:gd name="connsiteY11" fmla="*/ 1531257 h 3113315"/>
                  <a:gd name="connsiteX12" fmla="*/ 3120571 w 3759199"/>
                  <a:gd name="connsiteY12" fmla="*/ 2368250 h 3113315"/>
                  <a:gd name="connsiteX13" fmla="*/ 2375506 w 3759199"/>
                  <a:gd name="connsiteY13" fmla="*/ 3113315 h 3113315"/>
                  <a:gd name="connsiteX14" fmla="*/ 1398207 w 3759199"/>
                  <a:gd name="connsiteY14" fmla="*/ 3113315 h 3113315"/>
                  <a:gd name="connsiteX15" fmla="*/ 653142 w 3759199"/>
                  <a:gd name="connsiteY15" fmla="*/ 2368250 h 3113315"/>
                  <a:gd name="connsiteX16" fmla="*/ 653142 w 3759199"/>
                  <a:gd name="connsiteY16" fmla="*/ 1531257 h 3113315"/>
                  <a:gd name="connsiteX17" fmla="*/ 462378 w 3759199"/>
                  <a:gd name="connsiteY17" fmla="*/ 1531257 h 3113315"/>
                  <a:gd name="connsiteX18" fmla="*/ 0 w 3759199"/>
                  <a:gd name="connsiteY18" fmla="*/ 1068879 h 3113315"/>
                  <a:gd name="connsiteX19" fmla="*/ 0 w 3759199"/>
                  <a:gd name="connsiteY19" fmla="*/ 462378 h 3113315"/>
                  <a:gd name="connsiteX20" fmla="*/ 462378 w 3759199"/>
                  <a:gd name="connsiteY20" fmla="*/ 0 h 31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9199" h="3113315">
                    <a:moveTo>
                      <a:pt x="462378" y="0"/>
                    </a:moveTo>
                    <a:lnTo>
                      <a:pt x="1068879" y="0"/>
                    </a:lnTo>
                    <a:cubicBezTo>
                      <a:pt x="1324243" y="0"/>
                      <a:pt x="1531257" y="207014"/>
                      <a:pt x="1531257" y="462378"/>
                    </a:cubicBezTo>
                    <a:lnTo>
                      <a:pt x="1531257" y="645886"/>
                    </a:lnTo>
                    <a:lnTo>
                      <a:pt x="2227942" y="645886"/>
                    </a:lnTo>
                    <a:lnTo>
                      <a:pt x="2227942" y="462378"/>
                    </a:lnTo>
                    <a:cubicBezTo>
                      <a:pt x="2227942" y="207014"/>
                      <a:pt x="2434956" y="0"/>
                      <a:pt x="2690320" y="0"/>
                    </a:cubicBezTo>
                    <a:lnTo>
                      <a:pt x="3296821" y="0"/>
                    </a:lnTo>
                    <a:cubicBezTo>
                      <a:pt x="3552185" y="0"/>
                      <a:pt x="3759199" y="207014"/>
                      <a:pt x="3759199" y="462378"/>
                    </a:cubicBezTo>
                    <a:lnTo>
                      <a:pt x="3759199" y="1068879"/>
                    </a:lnTo>
                    <a:cubicBezTo>
                      <a:pt x="3759199" y="1324243"/>
                      <a:pt x="3552185" y="1531257"/>
                      <a:pt x="3296821" y="1531257"/>
                    </a:cubicBezTo>
                    <a:lnTo>
                      <a:pt x="3120571" y="1531257"/>
                    </a:lnTo>
                    <a:lnTo>
                      <a:pt x="3120571" y="2368250"/>
                    </a:lnTo>
                    <a:cubicBezTo>
                      <a:pt x="3120571" y="2779738"/>
                      <a:pt x="2786994" y="3113315"/>
                      <a:pt x="2375506" y="3113315"/>
                    </a:cubicBezTo>
                    <a:lnTo>
                      <a:pt x="1398207" y="3113315"/>
                    </a:lnTo>
                    <a:cubicBezTo>
                      <a:pt x="986719" y="3113315"/>
                      <a:pt x="653142" y="2779738"/>
                      <a:pt x="653142" y="2368250"/>
                    </a:cubicBezTo>
                    <a:lnTo>
                      <a:pt x="653142" y="1531257"/>
                    </a:lnTo>
                    <a:lnTo>
                      <a:pt x="462378" y="1531257"/>
                    </a:lnTo>
                    <a:cubicBezTo>
                      <a:pt x="207014" y="1531257"/>
                      <a:pt x="0" y="1324243"/>
                      <a:pt x="0" y="1068879"/>
                    </a:cubicBezTo>
                    <a:lnTo>
                      <a:pt x="0" y="462378"/>
                    </a:lnTo>
                    <a:cubicBezTo>
                      <a:pt x="0" y="207014"/>
                      <a:pt x="207014" y="0"/>
                      <a:pt x="46237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4746171"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p:cNvSpPr/>
              <p:nvPr/>
            </p:nvSpPr>
            <p:spPr>
              <a:xfrm>
                <a:off x="6175828"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p:cNvSpPr/>
              <p:nvPr/>
            </p:nvSpPr>
            <p:spPr>
              <a:xfrm>
                <a:off x="4898571"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6328228"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5167085" y="4117350"/>
                <a:ext cx="1364343" cy="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reeform: Shape 30"/>
              <p:cNvSpPr/>
              <p:nvPr/>
            </p:nvSpPr>
            <p:spPr>
              <a:xfrm>
                <a:off x="5395789" y="4306036"/>
                <a:ext cx="932439" cy="355600"/>
              </a:xfrm>
              <a:custGeom>
                <a:avLst/>
                <a:gdLst>
                  <a:gd name="connsiteX0" fmla="*/ 0 w 932439"/>
                  <a:gd name="connsiteY0" fmla="*/ 0 h 355600"/>
                  <a:gd name="connsiteX1" fmla="*/ 932439 w 932439"/>
                  <a:gd name="connsiteY1" fmla="*/ 0 h 355600"/>
                  <a:gd name="connsiteX2" fmla="*/ 914238 w 932439"/>
                  <a:gd name="connsiteY2" fmla="*/ 58633 h 355600"/>
                  <a:gd name="connsiteX3" fmla="*/ 466219 w 932439"/>
                  <a:gd name="connsiteY3" fmla="*/ 355600 h 355600"/>
                  <a:gd name="connsiteX4" fmla="*/ 18200 w 932439"/>
                  <a:gd name="connsiteY4" fmla="*/ 58633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439" h="355600">
                    <a:moveTo>
                      <a:pt x="0" y="0"/>
                    </a:moveTo>
                    <a:lnTo>
                      <a:pt x="932439" y="0"/>
                    </a:lnTo>
                    <a:lnTo>
                      <a:pt x="914238" y="58633"/>
                    </a:lnTo>
                    <a:cubicBezTo>
                      <a:pt x="840424" y="233148"/>
                      <a:pt x="667622" y="355600"/>
                      <a:pt x="466219" y="355600"/>
                    </a:cubicBezTo>
                    <a:cubicBezTo>
                      <a:pt x="264816" y="355600"/>
                      <a:pt x="92014" y="233148"/>
                      <a:pt x="18200" y="5863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2" name="Group 31"/>
            <p:cNvGrpSpPr/>
            <p:nvPr/>
          </p:nvGrpSpPr>
          <p:grpSpPr>
            <a:xfrm>
              <a:off x="6393029" y="4578000"/>
              <a:ext cx="1857628" cy="1538461"/>
              <a:chOff x="3048001" y="863599"/>
              <a:chExt cx="5587999" cy="4627901"/>
            </a:xfrm>
          </p:grpSpPr>
          <p:sp>
            <p:nvSpPr>
              <p:cNvPr id="33" name="Freeform: Shape 32"/>
              <p:cNvSpPr/>
              <p:nvPr/>
            </p:nvSpPr>
            <p:spPr>
              <a:xfrm>
                <a:off x="3048001" y="863599"/>
                <a:ext cx="5587999" cy="4627901"/>
              </a:xfrm>
              <a:custGeom>
                <a:avLst/>
                <a:gdLst>
                  <a:gd name="connsiteX0" fmla="*/ 462378 w 3759199"/>
                  <a:gd name="connsiteY0" fmla="*/ 0 h 3113315"/>
                  <a:gd name="connsiteX1" fmla="*/ 1068879 w 3759199"/>
                  <a:gd name="connsiteY1" fmla="*/ 0 h 3113315"/>
                  <a:gd name="connsiteX2" fmla="*/ 1531257 w 3759199"/>
                  <a:gd name="connsiteY2" fmla="*/ 462378 h 3113315"/>
                  <a:gd name="connsiteX3" fmla="*/ 1531257 w 3759199"/>
                  <a:gd name="connsiteY3" fmla="*/ 645886 h 3113315"/>
                  <a:gd name="connsiteX4" fmla="*/ 2227942 w 3759199"/>
                  <a:gd name="connsiteY4" fmla="*/ 645886 h 3113315"/>
                  <a:gd name="connsiteX5" fmla="*/ 2227942 w 3759199"/>
                  <a:gd name="connsiteY5" fmla="*/ 462378 h 3113315"/>
                  <a:gd name="connsiteX6" fmla="*/ 2690320 w 3759199"/>
                  <a:gd name="connsiteY6" fmla="*/ 0 h 3113315"/>
                  <a:gd name="connsiteX7" fmla="*/ 3296821 w 3759199"/>
                  <a:gd name="connsiteY7" fmla="*/ 0 h 3113315"/>
                  <a:gd name="connsiteX8" fmla="*/ 3759199 w 3759199"/>
                  <a:gd name="connsiteY8" fmla="*/ 462378 h 3113315"/>
                  <a:gd name="connsiteX9" fmla="*/ 3759199 w 3759199"/>
                  <a:gd name="connsiteY9" fmla="*/ 1068879 h 3113315"/>
                  <a:gd name="connsiteX10" fmla="*/ 3296821 w 3759199"/>
                  <a:gd name="connsiteY10" fmla="*/ 1531257 h 3113315"/>
                  <a:gd name="connsiteX11" fmla="*/ 3120571 w 3759199"/>
                  <a:gd name="connsiteY11" fmla="*/ 1531257 h 3113315"/>
                  <a:gd name="connsiteX12" fmla="*/ 3120571 w 3759199"/>
                  <a:gd name="connsiteY12" fmla="*/ 2368250 h 3113315"/>
                  <a:gd name="connsiteX13" fmla="*/ 2375506 w 3759199"/>
                  <a:gd name="connsiteY13" fmla="*/ 3113315 h 3113315"/>
                  <a:gd name="connsiteX14" fmla="*/ 1398207 w 3759199"/>
                  <a:gd name="connsiteY14" fmla="*/ 3113315 h 3113315"/>
                  <a:gd name="connsiteX15" fmla="*/ 653142 w 3759199"/>
                  <a:gd name="connsiteY15" fmla="*/ 2368250 h 3113315"/>
                  <a:gd name="connsiteX16" fmla="*/ 653142 w 3759199"/>
                  <a:gd name="connsiteY16" fmla="*/ 1531257 h 3113315"/>
                  <a:gd name="connsiteX17" fmla="*/ 462378 w 3759199"/>
                  <a:gd name="connsiteY17" fmla="*/ 1531257 h 3113315"/>
                  <a:gd name="connsiteX18" fmla="*/ 0 w 3759199"/>
                  <a:gd name="connsiteY18" fmla="*/ 1068879 h 3113315"/>
                  <a:gd name="connsiteX19" fmla="*/ 0 w 3759199"/>
                  <a:gd name="connsiteY19" fmla="*/ 462378 h 3113315"/>
                  <a:gd name="connsiteX20" fmla="*/ 462378 w 3759199"/>
                  <a:gd name="connsiteY20" fmla="*/ 0 h 31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9199" h="3113315">
                    <a:moveTo>
                      <a:pt x="462378" y="0"/>
                    </a:moveTo>
                    <a:lnTo>
                      <a:pt x="1068879" y="0"/>
                    </a:lnTo>
                    <a:cubicBezTo>
                      <a:pt x="1324243" y="0"/>
                      <a:pt x="1531257" y="207014"/>
                      <a:pt x="1531257" y="462378"/>
                    </a:cubicBezTo>
                    <a:lnTo>
                      <a:pt x="1531257" y="645886"/>
                    </a:lnTo>
                    <a:lnTo>
                      <a:pt x="2227942" y="645886"/>
                    </a:lnTo>
                    <a:lnTo>
                      <a:pt x="2227942" y="462378"/>
                    </a:lnTo>
                    <a:cubicBezTo>
                      <a:pt x="2227942" y="207014"/>
                      <a:pt x="2434956" y="0"/>
                      <a:pt x="2690320" y="0"/>
                    </a:cubicBezTo>
                    <a:lnTo>
                      <a:pt x="3296821" y="0"/>
                    </a:lnTo>
                    <a:cubicBezTo>
                      <a:pt x="3552185" y="0"/>
                      <a:pt x="3759199" y="207014"/>
                      <a:pt x="3759199" y="462378"/>
                    </a:cubicBezTo>
                    <a:lnTo>
                      <a:pt x="3759199" y="1068879"/>
                    </a:lnTo>
                    <a:cubicBezTo>
                      <a:pt x="3759199" y="1324243"/>
                      <a:pt x="3552185" y="1531257"/>
                      <a:pt x="3296821" y="1531257"/>
                    </a:cubicBezTo>
                    <a:lnTo>
                      <a:pt x="3120571" y="1531257"/>
                    </a:lnTo>
                    <a:lnTo>
                      <a:pt x="3120571" y="2368250"/>
                    </a:lnTo>
                    <a:cubicBezTo>
                      <a:pt x="3120571" y="2779738"/>
                      <a:pt x="2786994" y="3113315"/>
                      <a:pt x="2375506" y="3113315"/>
                    </a:cubicBezTo>
                    <a:lnTo>
                      <a:pt x="1398207" y="3113315"/>
                    </a:lnTo>
                    <a:cubicBezTo>
                      <a:pt x="986719" y="3113315"/>
                      <a:pt x="653142" y="2779738"/>
                      <a:pt x="653142" y="2368250"/>
                    </a:cubicBezTo>
                    <a:lnTo>
                      <a:pt x="653142" y="1531257"/>
                    </a:lnTo>
                    <a:lnTo>
                      <a:pt x="462378" y="1531257"/>
                    </a:lnTo>
                    <a:cubicBezTo>
                      <a:pt x="207014" y="1531257"/>
                      <a:pt x="0" y="1324243"/>
                      <a:pt x="0" y="1068879"/>
                    </a:cubicBezTo>
                    <a:lnTo>
                      <a:pt x="0" y="462378"/>
                    </a:lnTo>
                    <a:cubicBezTo>
                      <a:pt x="0" y="207014"/>
                      <a:pt x="207014" y="0"/>
                      <a:pt x="46237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p:nvPr/>
            </p:nvSpPr>
            <p:spPr>
              <a:xfrm>
                <a:off x="4746171"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6175828" y="2540000"/>
                <a:ext cx="769258" cy="769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4898571"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Oval 36"/>
              <p:cNvSpPr/>
              <p:nvPr/>
            </p:nvSpPr>
            <p:spPr>
              <a:xfrm>
                <a:off x="6328228" y="2699657"/>
                <a:ext cx="464458" cy="464458"/>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5167085" y="4117350"/>
                <a:ext cx="1364343" cy="188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Shape 38"/>
              <p:cNvSpPr/>
              <p:nvPr/>
            </p:nvSpPr>
            <p:spPr>
              <a:xfrm>
                <a:off x="5395789" y="4306036"/>
                <a:ext cx="932439" cy="355600"/>
              </a:xfrm>
              <a:custGeom>
                <a:avLst/>
                <a:gdLst>
                  <a:gd name="connsiteX0" fmla="*/ 0 w 932439"/>
                  <a:gd name="connsiteY0" fmla="*/ 0 h 355600"/>
                  <a:gd name="connsiteX1" fmla="*/ 932439 w 932439"/>
                  <a:gd name="connsiteY1" fmla="*/ 0 h 355600"/>
                  <a:gd name="connsiteX2" fmla="*/ 914238 w 932439"/>
                  <a:gd name="connsiteY2" fmla="*/ 58633 h 355600"/>
                  <a:gd name="connsiteX3" fmla="*/ 466219 w 932439"/>
                  <a:gd name="connsiteY3" fmla="*/ 355600 h 355600"/>
                  <a:gd name="connsiteX4" fmla="*/ 18200 w 932439"/>
                  <a:gd name="connsiteY4" fmla="*/ 58633 h 35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439" h="355600">
                    <a:moveTo>
                      <a:pt x="0" y="0"/>
                    </a:moveTo>
                    <a:lnTo>
                      <a:pt x="932439" y="0"/>
                    </a:lnTo>
                    <a:lnTo>
                      <a:pt x="914238" y="58633"/>
                    </a:lnTo>
                    <a:cubicBezTo>
                      <a:pt x="840424" y="233148"/>
                      <a:pt x="667622" y="355600"/>
                      <a:pt x="466219" y="355600"/>
                    </a:cubicBezTo>
                    <a:cubicBezTo>
                      <a:pt x="264816" y="355600"/>
                      <a:pt x="92014" y="233148"/>
                      <a:pt x="18200" y="5863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40" name="TextBox 39"/>
          <p:cNvSpPr txBox="1"/>
          <p:nvPr/>
        </p:nvSpPr>
        <p:spPr>
          <a:xfrm>
            <a:off x="3130461" y="5705022"/>
            <a:ext cx="5931079" cy="1015663"/>
          </a:xfrm>
          <a:prstGeom prst="rect">
            <a:avLst/>
          </a:prstGeom>
          <a:noFill/>
        </p:spPr>
        <p:txBody>
          <a:bodyPr wrap="square" rtlCol="0">
            <a:spAutoFit/>
          </a:bodyPr>
          <a:lstStyle/>
          <a:p>
            <a:pPr algn="ctr"/>
            <a:r>
              <a:rPr lang="en-IN" sz="6000" b="1" dirty="0">
                <a:solidFill>
                  <a:schemeClr val="accent3">
                    <a:lumMod val="75000"/>
                  </a:schemeClr>
                </a:solidFill>
                <a:latin typeface="Roboto Condensed" panose="02000000000000000000" pitchFamily="2" charset="0"/>
                <a:ea typeface="Roboto Condensed" panose="02000000000000000000" pitchFamily="2" charset="0"/>
                <a:cs typeface="Roboto Condensed" panose="02000000000000000000" pitchFamily="2" charset="0"/>
              </a:rPr>
              <a:t>HAPPY FAMILY</a:t>
            </a:r>
            <a:endParaRPr lang="en-IN" sz="6000" b="1" dirty="0">
              <a:solidFill>
                <a:schemeClr val="accent3">
                  <a:lumMod val="7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41685" y="1056885"/>
            <a:ext cx="7267073" cy="5336892"/>
            <a:chOff x="3537283" y="1355557"/>
            <a:chExt cx="6489032" cy="4765504"/>
          </a:xfrm>
        </p:grpSpPr>
        <p:sp>
          <p:nvSpPr>
            <p:cNvPr id="11" name="Parallelogram 10"/>
            <p:cNvSpPr/>
            <p:nvPr/>
          </p:nvSpPr>
          <p:spPr>
            <a:xfrm flipV="1">
              <a:off x="3545304" y="4154905"/>
              <a:ext cx="6481011" cy="1966156"/>
            </a:xfrm>
            <a:prstGeom prst="parallelogram">
              <a:avLst>
                <a:gd name="adj" fmla="val 119003"/>
              </a:avLst>
            </a:prstGeom>
            <a:solidFill>
              <a:schemeClr val="tx1">
                <a:lumMod val="75000"/>
                <a:lumOff val="25000"/>
                <a:alpha val="73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p:cNvGrpSpPr/>
            <p:nvPr/>
          </p:nvGrpSpPr>
          <p:grpSpPr>
            <a:xfrm rot="-2940000">
              <a:off x="4283241" y="609599"/>
              <a:ext cx="4010526" cy="5502442"/>
              <a:chOff x="6946231" y="224589"/>
              <a:chExt cx="4010526" cy="5502442"/>
            </a:xfrm>
            <a:effectLst/>
          </p:grpSpPr>
          <p:sp>
            <p:nvSpPr>
              <p:cNvPr id="8" name="Rectangle: Rounded Corners 7"/>
              <p:cNvSpPr/>
              <p:nvPr/>
            </p:nvSpPr>
            <p:spPr>
              <a:xfrm>
                <a:off x="6946231" y="224589"/>
                <a:ext cx="4010526" cy="5297905"/>
              </a:xfrm>
              <a:prstGeom prst="roundRect">
                <a:avLst>
                  <a:gd name="adj" fmla="val 50000"/>
                </a:avLst>
              </a:prstGeom>
              <a:gradFill>
                <a:gsLst>
                  <a:gs pos="66299">
                    <a:srgbClr val="0091FE"/>
                  </a:gs>
                  <a:gs pos="33000">
                    <a:schemeClr val="bg1"/>
                  </a:gs>
                  <a:gs pos="3000">
                    <a:srgbClr val="005DA2"/>
                  </a:gs>
                  <a:gs pos="100000">
                    <a:srgbClr val="005DA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p:cNvSpPr/>
              <p:nvPr/>
            </p:nvSpPr>
            <p:spPr>
              <a:xfrm>
                <a:off x="6946231" y="1716505"/>
                <a:ext cx="4010526" cy="4010526"/>
              </a:xfrm>
              <a:prstGeom prst="ellipse">
                <a:avLst/>
              </a:prstGeom>
              <a:pattFill prst="ltUpDiag">
                <a:fgClr>
                  <a:srgbClr val="43AEFF"/>
                </a:fgClr>
                <a:bgClr>
                  <a:srgbClr val="0091FE"/>
                </a:bgClr>
              </a:pattFill>
              <a:ln w="28575">
                <a:solidFill>
                  <a:srgbClr val="009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p:cNvSpPr/>
              <p:nvPr/>
            </p:nvSpPr>
            <p:spPr>
              <a:xfrm>
                <a:off x="7150768" y="1921042"/>
                <a:ext cx="3601452" cy="3601452"/>
              </a:xfrm>
              <a:prstGeom prst="ellipse">
                <a:avLst/>
              </a:prstGeom>
              <a:pattFill prst="ltDnDiag">
                <a:fgClr>
                  <a:srgbClr val="7DC7FF"/>
                </a:fgClr>
                <a:bgClr>
                  <a:srgbClr val="00B0F0"/>
                </a:bgClr>
              </a:pattFill>
              <a:ln w="28575">
                <a:solidFill>
                  <a:srgbClr val="43A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p:cNvSpPr/>
              <p:nvPr/>
            </p:nvSpPr>
            <p:spPr>
              <a:xfrm>
                <a:off x="7389394" y="2159668"/>
                <a:ext cx="3124200" cy="3124200"/>
              </a:xfrm>
              <a:prstGeom prst="ellipse">
                <a:avLst/>
              </a:prstGeom>
              <a:solidFill>
                <a:schemeClr val="bg1"/>
              </a:solidFill>
              <a:ln w="28575">
                <a:solidFill>
                  <a:srgbClr val="43A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p:cNvSpPr/>
              <p:nvPr/>
            </p:nvSpPr>
            <p:spPr>
              <a:xfrm>
                <a:off x="7389394" y="3380873"/>
                <a:ext cx="3124200" cy="1902995"/>
              </a:xfrm>
              <a:custGeom>
                <a:avLst/>
                <a:gdLst>
                  <a:gd name="connsiteX0" fmla="*/ 38442 w 3124200"/>
                  <a:gd name="connsiteY0" fmla="*/ 0 h 1902995"/>
                  <a:gd name="connsiteX1" fmla="*/ 70229 w 3124200"/>
                  <a:gd name="connsiteY1" fmla="*/ 123626 h 1902995"/>
                  <a:gd name="connsiteX2" fmla="*/ 1562100 w 3124200"/>
                  <a:gd name="connsiteY2" fmla="*/ 1221205 h 1902995"/>
                  <a:gd name="connsiteX3" fmla="*/ 3053971 w 3124200"/>
                  <a:gd name="connsiteY3" fmla="*/ 123626 h 1902995"/>
                  <a:gd name="connsiteX4" fmla="*/ 3085759 w 3124200"/>
                  <a:gd name="connsiteY4" fmla="*/ 0 h 1902995"/>
                  <a:gd name="connsiteX5" fmla="*/ 3092464 w 3124200"/>
                  <a:gd name="connsiteY5" fmla="*/ 26078 h 1902995"/>
                  <a:gd name="connsiteX6" fmla="*/ 3124200 w 3124200"/>
                  <a:gd name="connsiteY6" fmla="*/ 340895 h 1902995"/>
                  <a:gd name="connsiteX7" fmla="*/ 1562100 w 3124200"/>
                  <a:gd name="connsiteY7" fmla="*/ 1902995 h 1902995"/>
                  <a:gd name="connsiteX8" fmla="*/ 0 w 3124200"/>
                  <a:gd name="connsiteY8" fmla="*/ 340895 h 1902995"/>
                  <a:gd name="connsiteX9" fmla="*/ 31736 w 3124200"/>
                  <a:gd name="connsiteY9" fmla="*/ 26078 h 19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4200" h="1902995">
                    <a:moveTo>
                      <a:pt x="38442" y="0"/>
                    </a:moveTo>
                    <a:lnTo>
                      <a:pt x="70229" y="123626"/>
                    </a:lnTo>
                    <a:cubicBezTo>
                      <a:pt x="268009" y="759508"/>
                      <a:pt x="861137" y="1221205"/>
                      <a:pt x="1562100" y="1221205"/>
                    </a:cubicBezTo>
                    <a:cubicBezTo>
                      <a:pt x="2263064" y="1221205"/>
                      <a:pt x="2856192" y="759508"/>
                      <a:pt x="3053971" y="123626"/>
                    </a:cubicBezTo>
                    <a:lnTo>
                      <a:pt x="3085759" y="0"/>
                    </a:lnTo>
                    <a:lnTo>
                      <a:pt x="3092464" y="26078"/>
                    </a:lnTo>
                    <a:cubicBezTo>
                      <a:pt x="3113273" y="127766"/>
                      <a:pt x="3124200" y="233055"/>
                      <a:pt x="3124200" y="340895"/>
                    </a:cubicBezTo>
                    <a:cubicBezTo>
                      <a:pt x="3124200" y="1203619"/>
                      <a:pt x="2424824" y="1902995"/>
                      <a:pt x="1562100" y="1902995"/>
                    </a:cubicBezTo>
                    <a:cubicBezTo>
                      <a:pt x="699376" y="1902995"/>
                      <a:pt x="0" y="1203619"/>
                      <a:pt x="0" y="340895"/>
                    </a:cubicBezTo>
                    <a:cubicBezTo>
                      <a:pt x="0" y="233055"/>
                      <a:pt x="10928" y="127766"/>
                      <a:pt x="31736" y="26078"/>
                    </a:cubicBezTo>
                    <a:close/>
                  </a:path>
                </a:pathLst>
              </a:custGeom>
              <a:gradFill flip="none" rotWithShape="1">
                <a:gsLst>
                  <a:gs pos="66299">
                    <a:srgbClr val="0091FE"/>
                  </a:gs>
                  <a:gs pos="33000">
                    <a:schemeClr val="bg1"/>
                  </a:gs>
                  <a:gs pos="3000">
                    <a:srgbClr val="005DA2"/>
                  </a:gs>
                  <a:gs pos="100000">
                    <a:srgbClr val="005DA2"/>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14" name="Group 13"/>
          <p:cNvGrpSpPr/>
          <p:nvPr/>
        </p:nvGrpSpPr>
        <p:grpSpPr>
          <a:xfrm>
            <a:off x="7521420" y="3227442"/>
            <a:ext cx="4670579" cy="3131064"/>
            <a:chOff x="3209012" y="1355557"/>
            <a:chExt cx="7510758" cy="5035063"/>
          </a:xfrm>
        </p:grpSpPr>
        <p:sp>
          <p:nvSpPr>
            <p:cNvPr id="15" name="Parallelogram 14"/>
            <p:cNvSpPr/>
            <p:nvPr/>
          </p:nvSpPr>
          <p:spPr>
            <a:xfrm flipV="1">
              <a:off x="3209012" y="4154903"/>
              <a:ext cx="7510758" cy="2235717"/>
            </a:xfrm>
            <a:prstGeom prst="parallelogram">
              <a:avLst>
                <a:gd name="adj" fmla="val 119003"/>
              </a:avLst>
            </a:prstGeom>
            <a:solidFill>
              <a:schemeClr val="tx1">
                <a:lumMod val="75000"/>
                <a:lumOff val="25000"/>
                <a:alpha val="73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p:cNvGrpSpPr/>
            <p:nvPr/>
          </p:nvGrpSpPr>
          <p:grpSpPr>
            <a:xfrm rot="-2940000">
              <a:off x="4283241" y="609599"/>
              <a:ext cx="4010526" cy="5502442"/>
              <a:chOff x="6946231" y="224589"/>
              <a:chExt cx="4010526" cy="5502442"/>
            </a:xfrm>
            <a:effectLst/>
          </p:grpSpPr>
          <p:sp>
            <p:nvSpPr>
              <p:cNvPr id="18" name="Rectangle: Rounded Corners 17"/>
              <p:cNvSpPr/>
              <p:nvPr/>
            </p:nvSpPr>
            <p:spPr>
              <a:xfrm>
                <a:off x="6946231" y="224589"/>
                <a:ext cx="4010526" cy="5297905"/>
              </a:xfrm>
              <a:prstGeom prst="roundRect">
                <a:avLst>
                  <a:gd name="adj" fmla="val 50000"/>
                </a:avLst>
              </a:prstGeom>
              <a:gradFill>
                <a:gsLst>
                  <a:gs pos="66299">
                    <a:srgbClr val="0091FE"/>
                  </a:gs>
                  <a:gs pos="33000">
                    <a:schemeClr val="bg1"/>
                  </a:gs>
                  <a:gs pos="3000">
                    <a:srgbClr val="005DA2"/>
                  </a:gs>
                  <a:gs pos="100000">
                    <a:srgbClr val="005DA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6946231" y="1716505"/>
                <a:ext cx="4010526" cy="4010526"/>
              </a:xfrm>
              <a:prstGeom prst="ellipse">
                <a:avLst/>
              </a:prstGeom>
              <a:pattFill prst="ltUpDiag">
                <a:fgClr>
                  <a:srgbClr val="43AEFF"/>
                </a:fgClr>
                <a:bgClr>
                  <a:srgbClr val="0091FE"/>
                </a:bgClr>
              </a:pattFill>
              <a:ln w="28575">
                <a:solidFill>
                  <a:srgbClr val="0091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7150768" y="1921042"/>
                <a:ext cx="3601452" cy="3601452"/>
              </a:xfrm>
              <a:prstGeom prst="ellipse">
                <a:avLst/>
              </a:prstGeom>
              <a:pattFill prst="ltDnDiag">
                <a:fgClr>
                  <a:srgbClr val="7DC7FF"/>
                </a:fgClr>
                <a:bgClr>
                  <a:srgbClr val="00B0F0"/>
                </a:bgClr>
              </a:pattFill>
              <a:ln w="28575">
                <a:solidFill>
                  <a:srgbClr val="43A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7389394" y="2159668"/>
                <a:ext cx="3124200" cy="3124200"/>
              </a:xfrm>
              <a:prstGeom prst="ellipse">
                <a:avLst/>
              </a:prstGeom>
              <a:solidFill>
                <a:schemeClr val="bg1"/>
              </a:solidFill>
              <a:ln w="28575">
                <a:solidFill>
                  <a:srgbClr val="43A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Shape 21"/>
              <p:cNvSpPr/>
              <p:nvPr/>
            </p:nvSpPr>
            <p:spPr>
              <a:xfrm>
                <a:off x="7389394" y="3380873"/>
                <a:ext cx="3124200" cy="1902995"/>
              </a:xfrm>
              <a:custGeom>
                <a:avLst/>
                <a:gdLst>
                  <a:gd name="connsiteX0" fmla="*/ 38442 w 3124200"/>
                  <a:gd name="connsiteY0" fmla="*/ 0 h 1902995"/>
                  <a:gd name="connsiteX1" fmla="*/ 70229 w 3124200"/>
                  <a:gd name="connsiteY1" fmla="*/ 123626 h 1902995"/>
                  <a:gd name="connsiteX2" fmla="*/ 1562100 w 3124200"/>
                  <a:gd name="connsiteY2" fmla="*/ 1221205 h 1902995"/>
                  <a:gd name="connsiteX3" fmla="*/ 3053971 w 3124200"/>
                  <a:gd name="connsiteY3" fmla="*/ 123626 h 1902995"/>
                  <a:gd name="connsiteX4" fmla="*/ 3085759 w 3124200"/>
                  <a:gd name="connsiteY4" fmla="*/ 0 h 1902995"/>
                  <a:gd name="connsiteX5" fmla="*/ 3092464 w 3124200"/>
                  <a:gd name="connsiteY5" fmla="*/ 26078 h 1902995"/>
                  <a:gd name="connsiteX6" fmla="*/ 3124200 w 3124200"/>
                  <a:gd name="connsiteY6" fmla="*/ 340895 h 1902995"/>
                  <a:gd name="connsiteX7" fmla="*/ 1562100 w 3124200"/>
                  <a:gd name="connsiteY7" fmla="*/ 1902995 h 1902995"/>
                  <a:gd name="connsiteX8" fmla="*/ 0 w 3124200"/>
                  <a:gd name="connsiteY8" fmla="*/ 340895 h 1902995"/>
                  <a:gd name="connsiteX9" fmla="*/ 31736 w 3124200"/>
                  <a:gd name="connsiteY9" fmla="*/ 26078 h 19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24200" h="1902995">
                    <a:moveTo>
                      <a:pt x="38442" y="0"/>
                    </a:moveTo>
                    <a:lnTo>
                      <a:pt x="70229" y="123626"/>
                    </a:lnTo>
                    <a:cubicBezTo>
                      <a:pt x="268009" y="759508"/>
                      <a:pt x="861137" y="1221205"/>
                      <a:pt x="1562100" y="1221205"/>
                    </a:cubicBezTo>
                    <a:cubicBezTo>
                      <a:pt x="2263064" y="1221205"/>
                      <a:pt x="2856192" y="759508"/>
                      <a:pt x="3053971" y="123626"/>
                    </a:cubicBezTo>
                    <a:lnTo>
                      <a:pt x="3085759" y="0"/>
                    </a:lnTo>
                    <a:lnTo>
                      <a:pt x="3092464" y="26078"/>
                    </a:lnTo>
                    <a:cubicBezTo>
                      <a:pt x="3113273" y="127766"/>
                      <a:pt x="3124200" y="233055"/>
                      <a:pt x="3124200" y="340895"/>
                    </a:cubicBezTo>
                    <a:cubicBezTo>
                      <a:pt x="3124200" y="1203619"/>
                      <a:pt x="2424824" y="1902995"/>
                      <a:pt x="1562100" y="1902995"/>
                    </a:cubicBezTo>
                    <a:cubicBezTo>
                      <a:pt x="699376" y="1902995"/>
                      <a:pt x="0" y="1203619"/>
                      <a:pt x="0" y="340895"/>
                    </a:cubicBezTo>
                    <a:cubicBezTo>
                      <a:pt x="0" y="233055"/>
                      <a:pt x="10928" y="127766"/>
                      <a:pt x="31736" y="26078"/>
                    </a:cubicBezTo>
                    <a:close/>
                  </a:path>
                </a:pathLst>
              </a:custGeom>
              <a:gradFill flip="none" rotWithShape="1">
                <a:gsLst>
                  <a:gs pos="66299">
                    <a:srgbClr val="0091FE"/>
                  </a:gs>
                  <a:gs pos="33000">
                    <a:schemeClr val="bg1"/>
                  </a:gs>
                  <a:gs pos="3000">
                    <a:srgbClr val="005DA2"/>
                  </a:gs>
                  <a:gs pos="100000">
                    <a:srgbClr val="005DA2"/>
                  </a:gs>
                </a:gsLst>
                <a:lin ang="0" scaled="1"/>
                <a:tileRect/>
              </a:gra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3455457" y="788457"/>
            <a:ext cx="5281086" cy="5281086"/>
            <a:chOff x="3477904" y="1166116"/>
            <a:chExt cx="4175907" cy="4175907"/>
          </a:xfrm>
        </p:grpSpPr>
        <p:sp>
          <p:nvSpPr>
            <p:cNvPr id="9" name="Rectangle: Rounded Corners 8"/>
            <p:cNvSpPr/>
            <p:nvPr/>
          </p:nvSpPr>
          <p:spPr>
            <a:xfrm>
              <a:off x="3477904" y="1166116"/>
              <a:ext cx="4175907" cy="4175907"/>
            </a:xfrm>
            <a:prstGeom prst="roundRect">
              <a:avLst>
                <a:gd name="adj" fmla="val 5887"/>
              </a:avLst>
            </a:prstGeom>
            <a:solidFill>
              <a:srgbClr val="3B57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p:cNvGrpSpPr/>
            <p:nvPr/>
          </p:nvGrpSpPr>
          <p:grpSpPr>
            <a:xfrm>
              <a:off x="5168158" y="1789700"/>
              <a:ext cx="1841027" cy="3552320"/>
              <a:chOff x="8115525" y="2074758"/>
              <a:chExt cx="1841027" cy="3552320"/>
            </a:xfrm>
            <a:solidFill>
              <a:schemeClr val="bg1"/>
            </a:solidFill>
          </p:grpSpPr>
          <p:sp>
            <p:nvSpPr>
              <p:cNvPr id="10" name="Rectangle 9"/>
              <p:cNvSpPr/>
              <p:nvPr/>
            </p:nvSpPr>
            <p:spPr>
              <a:xfrm>
                <a:off x="8662140" y="2869809"/>
                <a:ext cx="643940" cy="27572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8115525" y="3384792"/>
                <a:ext cx="1818783" cy="621278"/>
              </a:xfrm>
              <a:custGeom>
                <a:avLst/>
                <a:gdLst>
                  <a:gd name="connsiteX0" fmla="*/ 0 w 1818783"/>
                  <a:gd name="connsiteY0" fmla="*/ 0 h 621278"/>
                  <a:gd name="connsiteX1" fmla="*/ 1818783 w 1818783"/>
                  <a:gd name="connsiteY1" fmla="*/ 0 h 621278"/>
                  <a:gd name="connsiteX2" fmla="*/ 1818783 w 1818783"/>
                  <a:gd name="connsiteY2" fmla="*/ 621278 h 621278"/>
                  <a:gd name="connsiteX3" fmla="*/ 0 w 1818783"/>
                  <a:gd name="connsiteY3" fmla="*/ 621278 h 621278"/>
                  <a:gd name="connsiteX4" fmla="*/ 0 w 1818783"/>
                  <a:gd name="connsiteY4" fmla="*/ 0 h 621278"/>
                  <a:gd name="connsiteX0-1" fmla="*/ 0 w 1818783"/>
                  <a:gd name="connsiteY0-2" fmla="*/ 0 h 621278"/>
                  <a:gd name="connsiteX1-3" fmla="*/ 1818783 w 1818783"/>
                  <a:gd name="connsiteY1-4" fmla="*/ 0 h 621278"/>
                  <a:gd name="connsiteX2-5" fmla="*/ 1729833 w 1818783"/>
                  <a:gd name="connsiteY2-6" fmla="*/ 621278 h 621278"/>
                  <a:gd name="connsiteX3-7" fmla="*/ 0 w 1818783"/>
                  <a:gd name="connsiteY3-8" fmla="*/ 621278 h 621278"/>
                  <a:gd name="connsiteX4-9" fmla="*/ 0 w 1818783"/>
                  <a:gd name="connsiteY4-10" fmla="*/ 0 h 6212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18783" h="621278">
                    <a:moveTo>
                      <a:pt x="0" y="0"/>
                    </a:moveTo>
                    <a:lnTo>
                      <a:pt x="1818783" y="0"/>
                    </a:lnTo>
                    <a:lnTo>
                      <a:pt x="1729833" y="621278"/>
                    </a:lnTo>
                    <a:lnTo>
                      <a:pt x="0" y="62127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L-Shape 30"/>
              <p:cNvSpPr/>
              <p:nvPr/>
            </p:nvSpPr>
            <p:spPr>
              <a:xfrm rot="5400000">
                <a:off x="8652131" y="2077797"/>
                <a:ext cx="1307459" cy="1301382"/>
              </a:xfrm>
              <a:custGeom>
                <a:avLst/>
                <a:gdLst>
                  <a:gd name="connsiteX0" fmla="*/ 0 w 1288167"/>
                  <a:gd name="connsiteY0" fmla="*/ 0 h 1299272"/>
                  <a:gd name="connsiteX1" fmla="*/ 582960 w 1288167"/>
                  <a:gd name="connsiteY1" fmla="*/ 0 h 1299272"/>
                  <a:gd name="connsiteX2" fmla="*/ 582960 w 1288167"/>
                  <a:gd name="connsiteY2" fmla="*/ 651852 h 1299272"/>
                  <a:gd name="connsiteX3" fmla="*/ 1288167 w 1288167"/>
                  <a:gd name="connsiteY3" fmla="*/ 651852 h 1299272"/>
                  <a:gd name="connsiteX4" fmla="*/ 1288167 w 1288167"/>
                  <a:gd name="connsiteY4" fmla="*/ 1299272 h 1299272"/>
                  <a:gd name="connsiteX5" fmla="*/ 0 w 1288167"/>
                  <a:gd name="connsiteY5" fmla="*/ 1299272 h 1299272"/>
                  <a:gd name="connsiteX6" fmla="*/ 0 w 1288167"/>
                  <a:gd name="connsiteY6" fmla="*/ 0 h 1299272"/>
                  <a:gd name="connsiteX0-1" fmla="*/ 0 w 1288167"/>
                  <a:gd name="connsiteY0-2" fmla="*/ 0 h 1299272"/>
                  <a:gd name="connsiteX1-3" fmla="*/ 582960 w 1288167"/>
                  <a:gd name="connsiteY1-4" fmla="*/ 0 h 1299272"/>
                  <a:gd name="connsiteX2-5" fmla="*/ 656223 w 1288167"/>
                  <a:gd name="connsiteY2-6" fmla="*/ 597585 h 1299272"/>
                  <a:gd name="connsiteX3-7" fmla="*/ 1288167 w 1288167"/>
                  <a:gd name="connsiteY3-8" fmla="*/ 651852 h 1299272"/>
                  <a:gd name="connsiteX4-9" fmla="*/ 1288167 w 1288167"/>
                  <a:gd name="connsiteY4-10" fmla="*/ 1299272 h 1299272"/>
                  <a:gd name="connsiteX5-11" fmla="*/ 0 w 1288167"/>
                  <a:gd name="connsiteY5-12" fmla="*/ 1299272 h 1299272"/>
                  <a:gd name="connsiteX6-13" fmla="*/ 0 w 1288167"/>
                  <a:gd name="connsiteY6-14" fmla="*/ 0 h 1299272"/>
                  <a:gd name="connsiteX0-15" fmla="*/ 0 w 1288167"/>
                  <a:gd name="connsiteY0-16" fmla="*/ 0 h 1299272"/>
                  <a:gd name="connsiteX1-17" fmla="*/ 582960 w 1288167"/>
                  <a:gd name="connsiteY1-18" fmla="*/ 0 h 1299272"/>
                  <a:gd name="connsiteX2-19" fmla="*/ 656223 w 1288167"/>
                  <a:gd name="connsiteY2-20" fmla="*/ 597585 h 1299272"/>
                  <a:gd name="connsiteX3-21" fmla="*/ 1288167 w 1288167"/>
                  <a:gd name="connsiteY3-22" fmla="*/ 651852 h 1299272"/>
                  <a:gd name="connsiteX4-23" fmla="*/ 1288167 w 1288167"/>
                  <a:gd name="connsiteY4-24" fmla="*/ 1299272 h 1299272"/>
                  <a:gd name="connsiteX5-25" fmla="*/ 0 w 1288167"/>
                  <a:gd name="connsiteY5-26" fmla="*/ 1299272 h 1299272"/>
                  <a:gd name="connsiteX6-27" fmla="*/ 0 w 1288167"/>
                  <a:gd name="connsiteY6-28" fmla="*/ 0 h 1299272"/>
                  <a:gd name="connsiteX0-29" fmla="*/ 0 w 1288167"/>
                  <a:gd name="connsiteY0-30" fmla="*/ 0 h 1299272"/>
                  <a:gd name="connsiteX1-31" fmla="*/ 582960 w 1288167"/>
                  <a:gd name="connsiteY1-32" fmla="*/ 0 h 1299272"/>
                  <a:gd name="connsiteX2-33" fmla="*/ 656223 w 1288167"/>
                  <a:gd name="connsiteY2-34" fmla="*/ 597585 h 1299272"/>
                  <a:gd name="connsiteX3-35" fmla="*/ 1288167 w 1288167"/>
                  <a:gd name="connsiteY3-36" fmla="*/ 651852 h 1299272"/>
                  <a:gd name="connsiteX4-37" fmla="*/ 1288167 w 1288167"/>
                  <a:gd name="connsiteY4-38" fmla="*/ 1299272 h 1299272"/>
                  <a:gd name="connsiteX5-39" fmla="*/ 0 w 1288167"/>
                  <a:gd name="connsiteY5-40" fmla="*/ 1299272 h 1299272"/>
                  <a:gd name="connsiteX6-41" fmla="*/ 0 w 1288167"/>
                  <a:gd name="connsiteY6-42" fmla="*/ 0 h 1299272"/>
                  <a:gd name="connsiteX0-43" fmla="*/ 0 w 1288167"/>
                  <a:gd name="connsiteY0-44" fmla="*/ 0 h 1299272"/>
                  <a:gd name="connsiteX1-45" fmla="*/ 582960 w 1288167"/>
                  <a:gd name="connsiteY1-46" fmla="*/ 0 h 1299272"/>
                  <a:gd name="connsiteX2-47" fmla="*/ 656223 w 1288167"/>
                  <a:gd name="connsiteY2-48" fmla="*/ 597585 h 1299272"/>
                  <a:gd name="connsiteX3-49" fmla="*/ 1288167 w 1288167"/>
                  <a:gd name="connsiteY3-50" fmla="*/ 651852 h 1299272"/>
                  <a:gd name="connsiteX4-51" fmla="*/ 1288167 w 1288167"/>
                  <a:gd name="connsiteY4-52" fmla="*/ 1299272 h 1299272"/>
                  <a:gd name="connsiteX5-53" fmla="*/ 0 w 1288167"/>
                  <a:gd name="connsiteY5-54" fmla="*/ 1299272 h 1299272"/>
                  <a:gd name="connsiteX6-55" fmla="*/ 0 w 1288167"/>
                  <a:gd name="connsiteY6-56" fmla="*/ 0 h 1299272"/>
                  <a:gd name="connsiteX0-57" fmla="*/ 0 w 1288167"/>
                  <a:gd name="connsiteY0-58" fmla="*/ 0 h 1299272"/>
                  <a:gd name="connsiteX1-59" fmla="*/ 582960 w 1288167"/>
                  <a:gd name="connsiteY1-60" fmla="*/ 0 h 1299272"/>
                  <a:gd name="connsiteX2-61" fmla="*/ 656223 w 1288167"/>
                  <a:gd name="connsiteY2-62" fmla="*/ 597585 h 1299272"/>
                  <a:gd name="connsiteX3-63" fmla="*/ 1288167 w 1288167"/>
                  <a:gd name="connsiteY3-64" fmla="*/ 651852 h 1299272"/>
                  <a:gd name="connsiteX4-65" fmla="*/ 1288167 w 1288167"/>
                  <a:gd name="connsiteY4-66" fmla="*/ 1299272 h 1299272"/>
                  <a:gd name="connsiteX5-67" fmla="*/ 0 w 1288167"/>
                  <a:gd name="connsiteY5-68" fmla="*/ 1299272 h 1299272"/>
                  <a:gd name="connsiteX6-69" fmla="*/ 0 w 1288167"/>
                  <a:gd name="connsiteY6-70" fmla="*/ 0 h 1299272"/>
                  <a:gd name="connsiteX0-71" fmla="*/ 0 w 1288167"/>
                  <a:gd name="connsiteY0-72" fmla="*/ 0 h 1299272"/>
                  <a:gd name="connsiteX1-73" fmla="*/ 582960 w 1288167"/>
                  <a:gd name="connsiteY1-74" fmla="*/ 0 h 1299272"/>
                  <a:gd name="connsiteX2-75" fmla="*/ 656223 w 1288167"/>
                  <a:gd name="connsiteY2-76" fmla="*/ 597585 h 1299272"/>
                  <a:gd name="connsiteX3-77" fmla="*/ 1288167 w 1288167"/>
                  <a:gd name="connsiteY3-78" fmla="*/ 651852 h 1299272"/>
                  <a:gd name="connsiteX4-79" fmla="*/ 1288167 w 1288167"/>
                  <a:gd name="connsiteY4-80" fmla="*/ 1299272 h 1299272"/>
                  <a:gd name="connsiteX5-81" fmla="*/ 0 w 1288167"/>
                  <a:gd name="connsiteY5-82" fmla="*/ 1299272 h 1299272"/>
                  <a:gd name="connsiteX6-83" fmla="*/ 0 w 1288167"/>
                  <a:gd name="connsiteY6-84" fmla="*/ 0 h 1299272"/>
                  <a:gd name="connsiteX0-85" fmla="*/ 0 w 1288167"/>
                  <a:gd name="connsiteY0-86" fmla="*/ 0 h 1299272"/>
                  <a:gd name="connsiteX1-87" fmla="*/ 582960 w 1288167"/>
                  <a:gd name="connsiteY1-88" fmla="*/ 0 h 1299272"/>
                  <a:gd name="connsiteX2-89" fmla="*/ 656223 w 1288167"/>
                  <a:gd name="connsiteY2-90" fmla="*/ 597585 h 1299272"/>
                  <a:gd name="connsiteX3-91" fmla="*/ 1288167 w 1288167"/>
                  <a:gd name="connsiteY3-92" fmla="*/ 651852 h 1299272"/>
                  <a:gd name="connsiteX4-93" fmla="*/ 1288167 w 1288167"/>
                  <a:gd name="connsiteY4-94" fmla="*/ 1299272 h 1299272"/>
                  <a:gd name="connsiteX5-95" fmla="*/ 0 w 1288167"/>
                  <a:gd name="connsiteY5-96" fmla="*/ 1299272 h 1299272"/>
                  <a:gd name="connsiteX6-97" fmla="*/ 0 w 1288167"/>
                  <a:gd name="connsiteY6-98" fmla="*/ 0 h 1299272"/>
                  <a:gd name="connsiteX0-99" fmla="*/ 0 w 1288167"/>
                  <a:gd name="connsiteY0-100" fmla="*/ 0 h 1299272"/>
                  <a:gd name="connsiteX1-101" fmla="*/ 582960 w 1288167"/>
                  <a:gd name="connsiteY1-102" fmla="*/ 0 h 1299272"/>
                  <a:gd name="connsiteX2-103" fmla="*/ 661653 w 1288167"/>
                  <a:gd name="connsiteY2-104" fmla="*/ 594872 h 1299272"/>
                  <a:gd name="connsiteX3-105" fmla="*/ 1288167 w 1288167"/>
                  <a:gd name="connsiteY3-106" fmla="*/ 651852 h 1299272"/>
                  <a:gd name="connsiteX4-107" fmla="*/ 1288167 w 1288167"/>
                  <a:gd name="connsiteY4-108" fmla="*/ 1299272 h 1299272"/>
                  <a:gd name="connsiteX5-109" fmla="*/ 0 w 1288167"/>
                  <a:gd name="connsiteY5-110" fmla="*/ 1299272 h 1299272"/>
                  <a:gd name="connsiteX6-111" fmla="*/ 0 w 1288167"/>
                  <a:gd name="connsiteY6-112" fmla="*/ 0 h 1299272"/>
                  <a:gd name="connsiteX0-113" fmla="*/ 0 w 1288167"/>
                  <a:gd name="connsiteY0-114" fmla="*/ 0 h 1299272"/>
                  <a:gd name="connsiteX1-115" fmla="*/ 582960 w 1288167"/>
                  <a:gd name="connsiteY1-116" fmla="*/ 0 h 1299272"/>
                  <a:gd name="connsiteX2-117" fmla="*/ 661653 w 1288167"/>
                  <a:gd name="connsiteY2-118" fmla="*/ 594872 h 1299272"/>
                  <a:gd name="connsiteX3-119" fmla="*/ 1288167 w 1288167"/>
                  <a:gd name="connsiteY3-120" fmla="*/ 651852 h 1299272"/>
                  <a:gd name="connsiteX4-121" fmla="*/ 1288167 w 1288167"/>
                  <a:gd name="connsiteY4-122" fmla="*/ 1299272 h 1299272"/>
                  <a:gd name="connsiteX5-123" fmla="*/ 0 w 1288167"/>
                  <a:gd name="connsiteY5-124" fmla="*/ 1299272 h 1299272"/>
                  <a:gd name="connsiteX6-125" fmla="*/ 0 w 1288167"/>
                  <a:gd name="connsiteY6-126" fmla="*/ 0 h 1299272"/>
                  <a:gd name="connsiteX0-127" fmla="*/ 0 w 1288167"/>
                  <a:gd name="connsiteY0-128" fmla="*/ 0 h 1299272"/>
                  <a:gd name="connsiteX1-129" fmla="*/ 582960 w 1288167"/>
                  <a:gd name="connsiteY1-130" fmla="*/ 0 h 1299272"/>
                  <a:gd name="connsiteX2-131" fmla="*/ 661653 w 1288167"/>
                  <a:gd name="connsiteY2-132" fmla="*/ 594872 h 1299272"/>
                  <a:gd name="connsiteX3-133" fmla="*/ 1288167 w 1288167"/>
                  <a:gd name="connsiteY3-134" fmla="*/ 651852 h 1299272"/>
                  <a:gd name="connsiteX4-135" fmla="*/ 1288167 w 1288167"/>
                  <a:gd name="connsiteY4-136" fmla="*/ 1299272 h 1299272"/>
                  <a:gd name="connsiteX5-137" fmla="*/ 0 w 1288167"/>
                  <a:gd name="connsiteY5-138" fmla="*/ 1299272 h 1299272"/>
                  <a:gd name="connsiteX6-139" fmla="*/ 0 w 1288167"/>
                  <a:gd name="connsiteY6-140" fmla="*/ 0 h 1299272"/>
                  <a:gd name="connsiteX0-141" fmla="*/ 0 w 1288167"/>
                  <a:gd name="connsiteY0-142" fmla="*/ 0 h 1299272"/>
                  <a:gd name="connsiteX1-143" fmla="*/ 582960 w 1288167"/>
                  <a:gd name="connsiteY1-144" fmla="*/ 0 h 1299272"/>
                  <a:gd name="connsiteX2-145" fmla="*/ 661653 w 1288167"/>
                  <a:gd name="connsiteY2-146" fmla="*/ 594872 h 1299272"/>
                  <a:gd name="connsiteX3-147" fmla="*/ 1288167 w 1288167"/>
                  <a:gd name="connsiteY3-148" fmla="*/ 651852 h 1299272"/>
                  <a:gd name="connsiteX4-149" fmla="*/ 1288167 w 1288167"/>
                  <a:gd name="connsiteY4-150" fmla="*/ 1299272 h 1299272"/>
                  <a:gd name="connsiteX5-151" fmla="*/ 0 w 1288167"/>
                  <a:gd name="connsiteY5-152" fmla="*/ 1299272 h 1299272"/>
                  <a:gd name="connsiteX6-153" fmla="*/ 0 w 1288167"/>
                  <a:gd name="connsiteY6-154" fmla="*/ 0 h 1299272"/>
                  <a:gd name="connsiteX0-155" fmla="*/ 0 w 1288167"/>
                  <a:gd name="connsiteY0-156" fmla="*/ 0 h 1299272"/>
                  <a:gd name="connsiteX1-157" fmla="*/ 582960 w 1288167"/>
                  <a:gd name="connsiteY1-158" fmla="*/ 0 h 1299272"/>
                  <a:gd name="connsiteX2-159" fmla="*/ 661653 w 1288167"/>
                  <a:gd name="connsiteY2-160" fmla="*/ 594872 h 1299272"/>
                  <a:gd name="connsiteX3-161" fmla="*/ 1288167 w 1288167"/>
                  <a:gd name="connsiteY3-162" fmla="*/ 651852 h 1299272"/>
                  <a:gd name="connsiteX4-163" fmla="*/ 1288167 w 1288167"/>
                  <a:gd name="connsiteY4-164" fmla="*/ 1299272 h 1299272"/>
                  <a:gd name="connsiteX5-165" fmla="*/ 146523 w 1288167"/>
                  <a:gd name="connsiteY5-166" fmla="*/ 1025223 h 1299272"/>
                  <a:gd name="connsiteX6-167" fmla="*/ 0 w 1288167"/>
                  <a:gd name="connsiteY6-168" fmla="*/ 0 h 1299272"/>
                  <a:gd name="connsiteX0-169" fmla="*/ 14783 w 1302950"/>
                  <a:gd name="connsiteY0-170" fmla="*/ 0 h 1299272"/>
                  <a:gd name="connsiteX1-171" fmla="*/ 597743 w 1302950"/>
                  <a:gd name="connsiteY1-172" fmla="*/ 0 h 1299272"/>
                  <a:gd name="connsiteX2-173" fmla="*/ 676436 w 1302950"/>
                  <a:gd name="connsiteY2-174" fmla="*/ 594872 h 1299272"/>
                  <a:gd name="connsiteX3-175" fmla="*/ 1302950 w 1302950"/>
                  <a:gd name="connsiteY3-176" fmla="*/ 651852 h 1299272"/>
                  <a:gd name="connsiteX4-177" fmla="*/ 1302950 w 1302950"/>
                  <a:gd name="connsiteY4-178" fmla="*/ 1299272 h 1299272"/>
                  <a:gd name="connsiteX5-179" fmla="*/ 161306 w 1302950"/>
                  <a:gd name="connsiteY5-180" fmla="*/ 1025223 h 1299272"/>
                  <a:gd name="connsiteX6-181" fmla="*/ 14783 w 1302950"/>
                  <a:gd name="connsiteY6-182" fmla="*/ 0 h 1299272"/>
                  <a:gd name="connsiteX0-183" fmla="*/ 32598 w 1320765"/>
                  <a:gd name="connsiteY0-184" fmla="*/ 0 h 1299272"/>
                  <a:gd name="connsiteX1-185" fmla="*/ 615558 w 1320765"/>
                  <a:gd name="connsiteY1-186" fmla="*/ 0 h 1299272"/>
                  <a:gd name="connsiteX2-187" fmla="*/ 694251 w 1320765"/>
                  <a:gd name="connsiteY2-188" fmla="*/ 594872 h 1299272"/>
                  <a:gd name="connsiteX3-189" fmla="*/ 1320765 w 1320765"/>
                  <a:gd name="connsiteY3-190" fmla="*/ 651852 h 1299272"/>
                  <a:gd name="connsiteX4-191" fmla="*/ 1320765 w 1320765"/>
                  <a:gd name="connsiteY4-192" fmla="*/ 1299272 h 1299272"/>
                  <a:gd name="connsiteX5-193" fmla="*/ 179121 w 1320765"/>
                  <a:gd name="connsiteY5-194" fmla="*/ 1025223 h 1299272"/>
                  <a:gd name="connsiteX6-195" fmla="*/ 32598 w 1320765"/>
                  <a:gd name="connsiteY6-196" fmla="*/ 0 h 1299272"/>
                  <a:gd name="connsiteX0-197" fmla="*/ 17527 w 1305694"/>
                  <a:gd name="connsiteY0-198" fmla="*/ 0 h 1299272"/>
                  <a:gd name="connsiteX1-199" fmla="*/ 600487 w 1305694"/>
                  <a:gd name="connsiteY1-200" fmla="*/ 0 h 1299272"/>
                  <a:gd name="connsiteX2-201" fmla="*/ 679180 w 1305694"/>
                  <a:gd name="connsiteY2-202" fmla="*/ 594872 h 1299272"/>
                  <a:gd name="connsiteX3-203" fmla="*/ 1305694 w 1305694"/>
                  <a:gd name="connsiteY3-204" fmla="*/ 651852 h 1299272"/>
                  <a:gd name="connsiteX4-205" fmla="*/ 1305694 w 1305694"/>
                  <a:gd name="connsiteY4-206" fmla="*/ 1299272 h 1299272"/>
                  <a:gd name="connsiteX5-207" fmla="*/ 164050 w 1305694"/>
                  <a:gd name="connsiteY5-208" fmla="*/ 1025223 h 1299272"/>
                  <a:gd name="connsiteX6-209" fmla="*/ 17527 w 1305694"/>
                  <a:gd name="connsiteY6-210" fmla="*/ 0 h 1299272"/>
                  <a:gd name="connsiteX0-211" fmla="*/ 19292 w 1307459"/>
                  <a:gd name="connsiteY0-212" fmla="*/ 0 h 1299272"/>
                  <a:gd name="connsiteX1-213" fmla="*/ 602252 w 1307459"/>
                  <a:gd name="connsiteY1-214" fmla="*/ 0 h 1299272"/>
                  <a:gd name="connsiteX2-215" fmla="*/ 680945 w 1307459"/>
                  <a:gd name="connsiteY2-216" fmla="*/ 594872 h 1299272"/>
                  <a:gd name="connsiteX3-217" fmla="*/ 1307459 w 1307459"/>
                  <a:gd name="connsiteY3-218" fmla="*/ 651852 h 1299272"/>
                  <a:gd name="connsiteX4-219" fmla="*/ 1307459 w 1307459"/>
                  <a:gd name="connsiteY4-220" fmla="*/ 1299272 h 1299272"/>
                  <a:gd name="connsiteX5-221" fmla="*/ 165815 w 1307459"/>
                  <a:gd name="connsiteY5-222" fmla="*/ 1025223 h 1299272"/>
                  <a:gd name="connsiteX6-223" fmla="*/ 19292 w 1307459"/>
                  <a:gd name="connsiteY6-224" fmla="*/ 0 h 1299272"/>
                  <a:gd name="connsiteX0-225" fmla="*/ 19292 w 1307459"/>
                  <a:gd name="connsiteY0-226" fmla="*/ 0 h 1299272"/>
                  <a:gd name="connsiteX1-227" fmla="*/ 602252 w 1307459"/>
                  <a:gd name="connsiteY1-228" fmla="*/ 0 h 1299272"/>
                  <a:gd name="connsiteX2-229" fmla="*/ 680945 w 1307459"/>
                  <a:gd name="connsiteY2-230" fmla="*/ 594872 h 1299272"/>
                  <a:gd name="connsiteX3-231" fmla="*/ 1307459 w 1307459"/>
                  <a:gd name="connsiteY3-232" fmla="*/ 651852 h 1299272"/>
                  <a:gd name="connsiteX4-233" fmla="*/ 1307459 w 1307459"/>
                  <a:gd name="connsiteY4-234" fmla="*/ 1299272 h 1299272"/>
                  <a:gd name="connsiteX5-235" fmla="*/ 165815 w 1307459"/>
                  <a:gd name="connsiteY5-236" fmla="*/ 1025223 h 1299272"/>
                  <a:gd name="connsiteX6-237" fmla="*/ 19292 w 1307459"/>
                  <a:gd name="connsiteY6-238" fmla="*/ 0 h 1299272"/>
                  <a:gd name="connsiteX0-239" fmla="*/ 19292 w 1307459"/>
                  <a:gd name="connsiteY0-240" fmla="*/ 0 h 1301382"/>
                  <a:gd name="connsiteX1-241" fmla="*/ 602252 w 1307459"/>
                  <a:gd name="connsiteY1-242" fmla="*/ 0 h 1301382"/>
                  <a:gd name="connsiteX2-243" fmla="*/ 680945 w 1307459"/>
                  <a:gd name="connsiteY2-244" fmla="*/ 594872 h 1301382"/>
                  <a:gd name="connsiteX3-245" fmla="*/ 1307459 w 1307459"/>
                  <a:gd name="connsiteY3-246" fmla="*/ 651852 h 1301382"/>
                  <a:gd name="connsiteX4-247" fmla="*/ 1307459 w 1307459"/>
                  <a:gd name="connsiteY4-248" fmla="*/ 1299272 h 1301382"/>
                  <a:gd name="connsiteX5-249" fmla="*/ 165815 w 1307459"/>
                  <a:gd name="connsiteY5-250" fmla="*/ 1025223 h 1301382"/>
                  <a:gd name="connsiteX6-251" fmla="*/ 19292 w 1307459"/>
                  <a:gd name="connsiteY6-252" fmla="*/ 0 h 13013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07459" h="1301382">
                    <a:moveTo>
                      <a:pt x="19292" y="0"/>
                    </a:moveTo>
                    <a:lnTo>
                      <a:pt x="602252" y="0"/>
                    </a:lnTo>
                    <a:cubicBezTo>
                      <a:pt x="602260" y="218188"/>
                      <a:pt x="558859" y="485217"/>
                      <a:pt x="680945" y="594872"/>
                    </a:cubicBezTo>
                    <a:cubicBezTo>
                      <a:pt x="766785" y="686221"/>
                      <a:pt x="1096811" y="633763"/>
                      <a:pt x="1307459" y="651852"/>
                    </a:cubicBezTo>
                    <a:lnTo>
                      <a:pt x="1307459" y="1299272"/>
                    </a:lnTo>
                    <a:cubicBezTo>
                      <a:pt x="921486" y="1281183"/>
                      <a:pt x="470391" y="1390622"/>
                      <a:pt x="165815" y="1025223"/>
                    </a:cubicBezTo>
                    <a:cubicBezTo>
                      <a:pt x="-78384" y="699763"/>
                      <a:pt x="19293" y="292901"/>
                      <a:pt x="192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73254" y="1287854"/>
            <a:ext cx="4282292" cy="4282292"/>
            <a:chOff x="2589325" y="640136"/>
            <a:chExt cx="5760000" cy="5760000"/>
          </a:xfrm>
          <a:effectLst>
            <a:glow rad="228600">
              <a:srgbClr val="41BAA7">
                <a:alpha val="40000"/>
              </a:srgbClr>
            </a:glow>
            <a:outerShdw blurRad="50800" dist="38100" dir="5400000" algn="t" rotWithShape="0">
              <a:prstClr val="black">
                <a:alpha val="40000"/>
              </a:prstClr>
            </a:outerShdw>
            <a:reflection blurRad="6350" stA="30000" endPos="22000" dir="5400000" sy="-100000" algn="bl" rotWithShape="0"/>
          </a:effectLst>
        </p:grpSpPr>
        <p:sp>
          <p:nvSpPr>
            <p:cNvPr id="4" name="Oval 3"/>
            <p:cNvSpPr/>
            <p:nvPr/>
          </p:nvSpPr>
          <p:spPr>
            <a:xfrm>
              <a:off x="2589325" y="640136"/>
              <a:ext cx="5760000" cy="5760000"/>
            </a:xfrm>
            <a:prstGeom prst="ellipse">
              <a:avLst/>
            </a:prstGeom>
            <a:solidFill>
              <a:srgbClr val="41BAA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2949325" y="1000136"/>
              <a:ext cx="5040000" cy="5040000"/>
            </a:xfrm>
            <a:prstGeom prst="ellipse">
              <a:avLst/>
            </a:prstGeom>
            <a:solidFill>
              <a:schemeClr val="bg1">
                <a:lumMod val="95000"/>
              </a:schemeClr>
            </a:solid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5289325" y="3340136"/>
              <a:ext cx="360000" cy="360000"/>
            </a:xfrm>
            <a:prstGeom prst="ellipse">
              <a:avLst/>
            </a:prstGeom>
            <a:solidFill>
              <a:srgbClr val="565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5469325" y="3448136"/>
              <a:ext cx="2160000" cy="144000"/>
            </a:xfrm>
            <a:prstGeom prst="rect">
              <a:avLst/>
            </a:prstGeom>
            <a:solidFill>
              <a:srgbClr val="565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rot="2480771">
              <a:off x="3889784" y="2834287"/>
              <a:ext cx="1694793" cy="144000"/>
            </a:xfrm>
            <a:prstGeom prst="rect">
              <a:avLst/>
            </a:prstGeom>
            <a:solidFill>
              <a:srgbClr val="565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rot="5400000">
              <a:off x="4402974" y="2467777"/>
              <a:ext cx="2160000" cy="36000"/>
            </a:xfrm>
            <a:prstGeom prst="rect">
              <a:avLst/>
            </a:prstGeom>
            <a:solidFill>
              <a:srgbClr val="565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p:cNvSpPr txBox="1"/>
          <p:nvPr/>
        </p:nvSpPr>
        <p:spPr>
          <a:xfrm>
            <a:off x="590640" y="1857072"/>
            <a:ext cx="4956137" cy="646331"/>
          </a:xfrm>
          <a:prstGeom prst="rect">
            <a:avLst/>
          </a:prstGeom>
          <a:noFill/>
        </p:spPr>
        <p:txBody>
          <a:bodyPr wrap="square" rtlCol="0">
            <a:spAutoFit/>
          </a:bodyPr>
          <a:lstStyle/>
          <a:p>
            <a:r>
              <a:rPr lang="en-IN" sz="3600" spc="3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rPr>
              <a:t>CREATIVE VENUS</a:t>
            </a:r>
            <a:endParaRPr lang="en-IN" sz="3600" spc="300" dirty="0">
              <a:solidFill>
                <a:schemeClr val="bg1">
                  <a:lumMod val="9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p:cNvSpPr txBox="1"/>
          <p:nvPr/>
        </p:nvSpPr>
        <p:spPr>
          <a:xfrm>
            <a:off x="593533" y="2516263"/>
            <a:ext cx="4135272" cy="1107996"/>
          </a:xfrm>
          <a:prstGeom prst="rect">
            <a:avLst/>
          </a:prstGeom>
          <a:noFill/>
        </p:spPr>
        <p:txBody>
          <a:bodyPr wrap="square" rtlCol="0">
            <a:spAutoFit/>
          </a:bodyPr>
          <a:lstStyle/>
          <a:p>
            <a:r>
              <a:rPr lang="en-IN" sz="6600" spc="300" dirty="0">
                <a:solidFill>
                  <a:srgbClr val="41BAA7"/>
                </a:solidFill>
                <a:latin typeface="Mistral" panose="03090702030407020403" pitchFamily="66" charset="0"/>
                <a:ea typeface="Roboto" panose="02000000000000000000" pitchFamily="2" charset="0"/>
                <a:cs typeface="Roboto" panose="02000000000000000000" pitchFamily="2" charset="0"/>
              </a:rPr>
              <a:t>Clock icon</a:t>
            </a:r>
            <a:endParaRPr lang="en-IN" sz="6600" spc="300" dirty="0">
              <a:solidFill>
                <a:srgbClr val="41BAA7"/>
              </a:solidFill>
              <a:latin typeface="Mistral" panose="03090702030407020403" pitchFamily="66" charset="0"/>
              <a:ea typeface="Roboto" panose="02000000000000000000" pitchFamily="2" charset="0"/>
              <a:cs typeface="Roboto" panose="02000000000000000000" pitchFamily="2"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p:nvPr/>
        </p:nvGraphicFramePr>
        <p:xfrm>
          <a:off x="0" y="0"/>
          <a:ext cx="12192000" cy="3411940"/>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9" name="Chart 8"/>
          <p:cNvGraphicFramePr/>
          <p:nvPr/>
        </p:nvGraphicFramePr>
        <p:xfrm>
          <a:off x="0" y="3411940"/>
          <a:ext cx="12191999" cy="3446060"/>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1"/>
          <p:cNvSpPr txBox="1"/>
          <p:nvPr/>
        </p:nvSpPr>
        <p:spPr>
          <a:xfrm>
            <a:off x="1209675" y="5382122"/>
            <a:ext cx="1957387" cy="82867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32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23</a:t>
            </a:r>
            <a:r>
              <a:rPr lang="en-IN" sz="18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IN" sz="32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TextBox 2"/>
          <p:cNvSpPr txBox="1"/>
          <p:nvPr/>
        </p:nvSpPr>
        <p:spPr>
          <a:xfrm>
            <a:off x="2074064" y="5700711"/>
            <a:ext cx="1458506" cy="60583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16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2</a:t>
            </a:r>
            <a:r>
              <a:rPr lang="en-IN" sz="1600" baseline="300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ND</a:t>
            </a:r>
            <a:r>
              <a:rPr lang="en-IN" sz="16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 QUARTER</a:t>
            </a:r>
            <a:endParaRPr lang="en-IN" sz="16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2" name="Group 11"/>
          <p:cNvGrpSpPr/>
          <p:nvPr/>
        </p:nvGrpSpPr>
        <p:grpSpPr>
          <a:xfrm flipH="1">
            <a:off x="2188370" y="5594943"/>
            <a:ext cx="2914649" cy="128587"/>
            <a:chOff x="8115301" y="945746"/>
            <a:chExt cx="2914649" cy="128587"/>
          </a:xfrm>
        </p:grpSpPr>
        <p:cxnSp>
          <p:nvCxnSpPr>
            <p:cNvPr id="13" name="Straight Connector 12"/>
            <p:cNvCxnSpPr/>
            <p:nvPr/>
          </p:nvCxnSpPr>
          <p:spPr>
            <a:xfrm>
              <a:off x="8201025" y="1002895"/>
              <a:ext cx="282892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8115301" y="945746"/>
              <a:ext cx="128587" cy="1285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15" name="Group 14"/>
          <p:cNvGrpSpPr/>
          <p:nvPr/>
        </p:nvGrpSpPr>
        <p:grpSpPr>
          <a:xfrm flipH="1">
            <a:off x="2855115" y="4390422"/>
            <a:ext cx="2257419" cy="128587"/>
            <a:chOff x="8115301" y="945746"/>
            <a:chExt cx="2257419" cy="128587"/>
          </a:xfrm>
        </p:grpSpPr>
        <p:cxnSp>
          <p:nvCxnSpPr>
            <p:cNvPr id="16" name="Straight Connector 15"/>
            <p:cNvCxnSpPr/>
            <p:nvPr/>
          </p:nvCxnSpPr>
          <p:spPr>
            <a:xfrm>
              <a:off x="8176720" y="1002895"/>
              <a:ext cx="219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8115301" y="945746"/>
              <a:ext cx="128587" cy="1285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sp>
        <p:nvSpPr>
          <p:cNvPr id="18" name="TextBox 1"/>
          <p:cNvSpPr txBox="1"/>
          <p:nvPr/>
        </p:nvSpPr>
        <p:spPr>
          <a:xfrm>
            <a:off x="1962144" y="4118959"/>
            <a:ext cx="1957387" cy="82867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32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10</a:t>
            </a:r>
            <a:r>
              <a:rPr lang="en-IN" sz="18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IN" sz="32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9" name="TextBox 2"/>
          <p:cNvSpPr txBox="1"/>
          <p:nvPr/>
        </p:nvSpPr>
        <p:spPr>
          <a:xfrm>
            <a:off x="2774151" y="4526046"/>
            <a:ext cx="1612112" cy="60583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16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3</a:t>
            </a:r>
            <a:r>
              <a:rPr lang="en-IN" sz="1600" baseline="300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RD</a:t>
            </a:r>
            <a:r>
              <a:rPr lang="en-IN" sz="16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 QUARTER</a:t>
            </a:r>
            <a:endParaRPr lang="en-IN" sz="16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23" name="Group 22"/>
          <p:cNvGrpSpPr/>
          <p:nvPr/>
        </p:nvGrpSpPr>
        <p:grpSpPr>
          <a:xfrm flipH="1">
            <a:off x="3532570" y="3700356"/>
            <a:ext cx="2257419" cy="128587"/>
            <a:chOff x="8115301" y="945746"/>
            <a:chExt cx="2257419" cy="128587"/>
          </a:xfrm>
        </p:grpSpPr>
        <p:cxnSp>
          <p:nvCxnSpPr>
            <p:cNvPr id="24" name="Straight Connector 23"/>
            <p:cNvCxnSpPr/>
            <p:nvPr/>
          </p:nvCxnSpPr>
          <p:spPr>
            <a:xfrm>
              <a:off x="8176720" y="1002895"/>
              <a:ext cx="219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8115301" y="945746"/>
              <a:ext cx="128587" cy="1285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sp>
        <p:nvSpPr>
          <p:cNvPr id="26" name="TextBox 1"/>
          <p:cNvSpPr txBox="1"/>
          <p:nvPr/>
        </p:nvSpPr>
        <p:spPr>
          <a:xfrm>
            <a:off x="2895133" y="3447550"/>
            <a:ext cx="1957387" cy="792851"/>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32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9</a:t>
            </a:r>
            <a:r>
              <a:rPr lang="en-IN" sz="18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a:t>
            </a:r>
            <a:endParaRPr lang="en-IN" sz="32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TextBox 2"/>
          <p:cNvSpPr txBox="1"/>
          <p:nvPr/>
        </p:nvSpPr>
        <p:spPr>
          <a:xfrm>
            <a:off x="3425902" y="3793225"/>
            <a:ext cx="1625213" cy="60583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16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4</a:t>
            </a:r>
            <a:r>
              <a:rPr lang="en-IN" sz="1600" baseline="300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TH</a:t>
            </a:r>
            <a:r>
              <a:rPr lang="en-IN" sz="16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 QUARTER</a:t>
            </a:r>
            <a:endParaRPr lang="en-IN" sz="1600" dirty="0">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TextBox 27"/>
          <p:cNvSpPr txBox="1"/>
          <p:nvPr/>
        </p:nvSpPr>
        <p:spPr>
          <a:xfrm>
            <a:off x="465056" y="43661"/>
            <a:ext cx="3725939" cy="584775"/>
          </a:xfrm>
          <a:prstGeom prst="rect">
            <a:avLst/>
          </a:prstGeom>
          <a:noFill/>
        </p:spPr>
        <p:txBody>
          <a:bodyPr wrap="square" rtlCol="0">
            <a:spAutoFit/>
          </a:bodyPr>
          <a:lstStyle/>
          <a:p>
            <a:r>
              <a:rPr lang="en-IN"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DASHBOARD</a:t>
            </a:r>
            <a:endParaRPr lang="en-IN" sz="3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Isosceles Triangle 28"/>
          <p:cNvSpPr/>
          <p:nvPr/>
        </p:nvSpPr>
        <p:spPr>
          <a:xfrm flipV="1">
            <a:off x="6693682" y="0"/>
            <a:ext cx="5498317" cy="6858000"/>
          </a:xfrm>
          <a:prstGeom prst="triangle">
            <a:avLst>
              <a:gd name="adj" fmla="val 100000"/>
            </a:avLst>
          </a:prstGeom>
          <a:solidFill>
            <a:schemeClr val="bg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p:cNvSpPr/>
          <p:nvPr/>
        </p:nvSpPr>
        <p:spPr>
          <a:xfrm flipH="1">
            <a:off x="6506247" y="3753933"/>
            <a:ext cx="2880000" cy="2880000"/>
          </a:xfrm>
          <a:prstGeom prst="roundRect">
            <a:avLst/>
          </a:prstGeom>
          <a:solidFill>
            <a:srgbClr val="CCD1D4"/>
          </a:solidFill>
          <a:ln>
            <a:noFill/>
          </a:ln>
          <a:effectLst>
            <a:innerShdw blurRad="3937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p:cNvSpPr/>
          <p:nvPr/>
        </p:nvSpPr>
        <p:spPr>
          <a:xfrm flipH="1">
            <a:off x="6506247" y="208323"/>
            <a:ext cx="2880000" cy="2880000"/>
          </a:xfrm>
          <a:prstGeom prst="roundRect">
            <a:avLst/>
          </a:prstGeom>
          <a:solidFill>
            <a:srgbClr val="CCD1D4"/>
          </a:solidFill>
          <a:ln>
            <a:noFill/>
          </a:ln>
          <a:effectLst>
            <a:innerShdw blurRad="3937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Rounded Corners 55"/>
          <p:cNvSpPr/>
          <p:nvPr/>
        </p:nvSpPr>
        <p:spPr>
          <a:xfrm>
            <a:off x="2679373" y="3753933"/>
            <a:ext cx="2880000" cy="2880000"/>
          </a:xfrm>
          <a:prstGeom prst="roundRect">
            <a:avLst/>
          </a:prstGeom>
          <a:solidFill>
            <a:srgbClr val="CCD1D4"/>
          </a:solidFill>
          <a:ln>
            <a:noFill/>
          </a:ln>
          <a:effectLst>
            <a:innerShdw blurRad="3937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Rounded Corners 53"/>
          <p:cNvSpPr/>
          <p:nvPr/>
        </p:nvSpPr>
        <p:spPr>
          <a:xfrm>
            <a:off x="2679373" y="208323"/>
            <a:ext cx="2880000" cy="2880000"/>
          </a:xfrm>
          <a:prstGeom prst="roundRect">
            <a:avLst/>
          </a:prstGeom>
          <a:solidFill>
            <a:srgbClr val="CCD1D4"/>
          </a:solidFill>
          <a:ln>
            <a:noFill/>
          </a:ln>
          <a:effectLst>
            <a:innerShdw blurRad="393700" dist="50800" dir="13500000">
              <a:schemeClr val="tx1">
                <a:lumMod val="75000"/>
                <a:lumOff val="2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p:cNvGrpSpPr/>
          <p:nvPr/>
        </p:nvGrpSpPr>
        <p:grpSpPr>
          <a:xfrm>
            <a:off x="3003959" y="463625"/>
            <a:ext cx="2889178" cy="2889178"/>
            <a:chOff x="2495959" y="594251"/>
            <a:chExt cx="2889178" cy="2889178"/>
          </a:xfrm>
        </p:grpSpPr>
        <p:grpSp>
          <p:nvGrpSpPr>
            <p:cNvPr id="14" name="Group 13"/>
            <p:cNvGrpSpPr/>
            <p:nvPr/>
          </p:nvGrpSpPr>
          <p:grpSpPr>
            <a:xfrm>
              <a:off x="2495959" y="594251"/>
              <a:ext cx="2889178" cy="2889178"/>
              <a:chOff x="3860302" y="1069342"/>
              <a:chExt cx="3960000" cy="3960000"/>
            </a:xfrm>
          </p:grpSpPr>
          <p:sp>
            <p:nvSpPr>
              <p:cNvPr id="15" name="Rectangle: Rounded Corners 14"/>
              <p:cNvSpPr/>
              <p:nvPr/>
            </p:nvSpPr>
            <p:spPr>
              <a:xfrm>
                <a:off x="3860302" y="1069342"/>
                <a:ext cx="3960000" cy="3960000"/>
              </a:xfrm>
              <a:prstGeom prst="roundRect">
                <a:avLst/>
              </a:prstGeom>
              <a:gradFill flip="none" rotWithShape="1">
                <a:gsLst>
                  <a:gs pos="0">
                    <a:srgbClr val="FFFFFF"/>
                  </a:gs>
                  <a:gs pos="100000">
                    <a:srgbClr val="D1D6D9"/>
                  </a:gs>
                </a:gsLst>
                <a:lin ang="2700000" scaled="1"/>
                <a:tileRect/>
              </a:gradFill>
              <a:ln>
                <a:noFill/>
              </a:ln>
              <a:effectLst>
                <a:outerShdw blurRad="3810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p:cNvSpPr/>
              <p:nvPr/>
            </p:nvSpPr>
            <p:spPr>
              <a:xfrm>
                <a:off x="3922195" y="1069342"/>
                <a:ext cx="3836213" cy="1575762"/>
              </a:xfrm>
              <a:custGeom>
                <a:avLst/>
                <a:gdLst>
                  <a:gd name="connsiteX0" fmla="*/ 598119 w 3836213"/>
                  <a:gd name="connsiteY0" fmla="*/ 0 h 1575762"/>
                  <a:gd name="connsiteX1" fmla="*/ 3238093 w 3836213"/>
                  <a:gd name="connsiteY1" fmla="*/ 0 h 1575762"/>
                  <a:gd name="connsiteX2" fmla="*/ 3785386 w 3836213"/>
                  <a:gd name="connsiteY2" fmla="*/ 290994 h 1575762"/>
                  <a:gd name="connsiteX3" fmla="*/ 3836213 w 3836213"/>
                  <a:gd name="connsiteY3" fmla="*/ 384634 h 1575762"/>
                  <a:gd name="connsiteX4" fmla="*/ 3809089 w 3836213"/>
                  <a:gd name="connsiteY4" fmla="*/ 468583 h 1575762"/>
                  <a:gd name="connsiteX5" fmla="*/ 1918106 w 3836213"/>
                  <a:gd name="connsiteY5" fmla="*/ 1575762 h 1575762"/>
                  <a:gd name="connsiteX6" fmla="*/ 27123 w 3836213"/>
                  <a:gd name="connsiteY6" fmla="*/ 468583 h 1575762"/>
                  <a:gd name="connsiteX7" fmla="*/ 0 w 3836213"/>
                  <a:gd name="connsiteY7" fmla="*/ 384634 h 1575762"/>
                  <a:gd name="connsiteX8" fmla="*/ 50826 w 3836213"/>
                  <a:gd name="connsiteY8" fmla="*/ 290994 h 1575762"/>
                  <a:gd name="connsiteX9" fmla="*/ 598119 w 3836213"/>
                  <a:gd name="connsiteY9" fmla="*/ 0 h 157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6213" h="1575762">
                    <a:moveTo>
                      <a:pt x="598119" y="0"/>
                    </a:moveTo>
                    <a:lnTo>
                      <a:pt x="3238093" y="0"/>
                    </a:lnTo>
                    <a:cubicBezTo>
                      <a:pt x="3465915" y="0"/>
                      <a:pt x="3666777" y="115429"/>
                      <a:pt x="3785386" y="290994"/>
                    </a:cubicBezTo>
                    <a:lnTo>
                      <a:pt x="3836213" y="384634"/>
                    </a:lnTo>
                    <a:lnTo>
                      <a:pt x="3809089" y="468583"/>
                    </a:lnTo>
                    <a:cubicBezTo>
                      <a:pt x="3558399" y="1110027"/>
                      <a:pt x="2806595" y="1575762"/>
                      <a:pt x="1918106" y="1575762"/>
                    </a:cubicBezTo>
                    <a:cubicBezTo>
                      <a:pt x="1029618" y="1575762"/>
                      <a:pt x="277814" y="1110027"/>
                      <a:pt x="27123" y="468583"/>
                    </a:cubicBezTo>
                    <a:lnTo>
                      <a:pt x="0" y="384634"/>
                    </a:lnTo>
                    <a:lnTo>
                      <a:pt x="50826" y="290994"/>
                    </a:lnTo>
                    <a:cubicBezTo>
                      <a:pt x="169435" y="115429"/>
                      <a:pt x="370297" y="0"/>
                      <a:pt x="598119" y="0"/>
                    </a:cubicBezTo>
                    <a:close/>
                  </a:path>
                </a:pathLst>
              </a:custGeom>
              <a:gradFill flip="none" rotWithShape="1">
                <a:gsLst>
                  <a:gs pos="0">
                    <a:srgbClr val="CBEBD3"/>
                  </a:gs>
                  <a:gs pos="12000">
                    <a:srgbClr val="26AA4F"/>
                  </a:gs>
                  <a:gs pos="100000">
                    <a:srgbClr val="15E92E"/>
                  </a:gs>
                </a:gsLst>
                <a:lin ang="5400000" scaled="1"/>
                <a:tileRect/>
              </a:gradFill>
              <a:ln>
                <a:noFill/>
              </a:ln>
              <a:effectLst>
                <a:outerShdw blurRad="381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TextBox 16"/>
            <p:cNvSpPr txBox="1"/>
            <p:nvPr/>
          </p:nvSpPr>
          <p:spPr>
            <a:xfrm>
              <a:off x="2670548" y="3165979"/>
              <a:ext cx="2540000" cy="246221"/>
            </a:xfrm>
            <a:prstGeom prst="rect">
              <a:avLst/>
            </a:prstGeom>
            <a:noFill/>
          </p:spPr>
          <p:txBody>
            <a:bodyPr wrap="square" rtlCol="0">
              <a:spAutoFit/>
            </a:bodyPr>
            <a:lstStyle/>
            <a:p>
              <a:pPr algn="ctr"/>
              <a:r>
                <a:rPr lang="en-IN" sz="1000" spc="300" dirty="0">
                  <a:solidFill>
                    <a:schemeClr val="tx1">
                      <a:alpha val="22000"/>
                    </a:schemeClr>
                  </a:solidFill>
                  <a:latin typeface="Orator Std" panose="020D0509020203030204" pitchFamily="49" charset="0"/>
                </a:rPr>
                <a:t>CREATIVE VENUS</a:t>
              </a:r>
              <a:endParaRPr lang="en-IN" sz="1000" spc="300" dirty="0">
                <a:solidFill>
                  <a:schemeClr val="tx1">
                    <a:alpha val="22000"/>
                  </a:schemeClr>
                </a:solidFill>
                <a:latin typeface="Orator Std" panose="020D0509020203030204" pitchFamily="49" charset="0"/>
              </a:endParaRPr>
            </a:p>
          </p:txBody>
        </p:sp>
        <p:sp>
          <p:nvSpPr>
            <p:cNvPr id="18" name="TextBox 17"/>
            <p:cNvSpPr txBox="1"/>
            <p:nvPr/>
          </p:nvSpPr>
          <p:spPr>
            <a:xfrm>
              <a:off x="3570433" y="735423"/>
              <a:ext cx="740229" cy="461665"/>
            </a:xfrm>
            <a:prstGeom prst="rect">
              <a:avLst/>
            </a:prstGeom>
            <a:noFill/>
          </p:spPr>
          <p:txBody>
            <a:bodyPr wrap="square" rtlCol="0">
              <a:spAutoFit/>
            </a:bodyPr>
            <a:lstStyle/>
            <a:p>
              <a:pPr algn="ctr"/>
              <a:r>
                <a:rPr lang="en-IN" sz="2400" dirty="0">
                  <a:solidFill>
                    <a:schemeClr val="bg1">
                      <a:alpha val="58000"/>
                    </a:schemeClr>
                  </a:solidFill>
                  <a:latin typeface="Eurostile BQ" pitchFamily="50" charset="0"/>
                </a:rPr>
                <a:t>A</a:t>
              </a:r>
              <a:endParaRPr lang="en-IN" sz="2400" dirty="0">
                <a:solidFill>
                  <a:schemeClr val="bg1">
                    <a:alpha val="58000"/>
                  </a:schemeClr>
                </a:solidFill>
                <a:latin typeface="Eurostile BQ" pitchFamily="50" charset="0"/>
              </a:endParaRPr>
            </a:p>
          </p:txBody>
        </p:sp>
        <p:sp>
          <p:nvSpPr>
            <p:cNvPr id="20" name="TextBox 19"/>
            <p:cNvSpPr txBox="1"/>
            <p:nvPr/>
          </p:nvSpPr>
          <p:spPr>
            <a:xfrm>
              <a:off x="3163971" y="1844229"/>
              <a:ext cx="1553151" cy="769441"/>
            </a:xfrm>
            <a:prstGeom prst="rect">
              <a:avLst/>
            </a:prstGeom>
            <a:noFill/>
          </p:spPr>
          <p:txBody>
            <a:bodyPr wrap="square" rtlCol="0">
              <a:spAutoFit/>
            </a:bodyPr>
            <a:lstStyle/>
            <a:p>
              <a:pPr algn="ctr"/>
              <a:r>
                <a:rPr lang="en-IN" sz="4400" dirty="0">
                  <a:solidFill>
                    <a:schemeClr val="tx1">
                      <a:alpha val="18000"/>
                    </a:schemeClr>
                  </a:solidFill>
                  <a:latin typeface="Eurostile BQ" pitchFamily="50" charset="0"/>
                </a:rPr>
                <a:t>40</a:t>
              </a:r>
              <a:r>
                <a:rPr lang="en-IN" sz="1200" dirty="0">
                  <a:solidFill>
                    <a:schemeClr val="tx1">
                      <a:alpha val="18000"/>
                    </a:schemeClr>
                  </a:solidFill>
                  <a:latin typeface="Eurostile BQ" pitchFamily="50" charset="0"/>
                </a:rPr>
                <a:t>%</a:t>
              </a:r>
              <a:endParaRPr lang="en-IN" sz="4400" dirty="0">
                <a:solidFill>
                  <a:schemeClr val="tx1">
                    <a:alpha val="18000"/>
                  </a:schemeClr>
                </a:solidFill>
                <a:latin typeface="Eurostile BQ" pitchFamily="50" charset="0"/>
              </a:endParaRPr>
            </a:p>
          </p:txBody>
        </p:sp>
        <p:sp>
          <p:nvSpPr>
            <p:cNvPr id="21" name="TextBox 20"/>
            <p:cNvSpPr txBox="1"/>
            <p:nvPr/>
          </p:nvSpPr>
          <p:spPr>
            <a:xfrm>
              <a:off x="3015208" y="2560320"/>
              <a:ext cx="1850675" cy="507831"/>
            </a:xfrm>
            <a:prstGeom prst="rect">
              <a:avLst/>
            </a:prstGeom>
            <a:noFill/>
          </p:spPr>
          <p:txBody>
            <a:bodyPr wrap="square" rtlCol="0">
              <a:spAutoFit/>
            </a:bodyPr>
            <a:lstStyle/>
            <a:p>
              <a:pPr algn="ctr"/>
              <a:r>
                <a:rPr lang="en-IN" sz="900" dirty="0">
                  <a:solidFill>
                    <a:schemeClr val="tx1">
                      <a:alpha val="22000"/>
                    </a:schemeClr>
                  </a:solidFill>
                  <a:latin typeface="Orator Std" panose="020D0509020203030204" pitchFamily="49" charset="0"/>
                </a:rPr>
                <a:t>Subscribe to our channel to watch more videos. </a:t>
              </a:r>
              <a:endParaRPr lang="en-IN" sz="900" dirty="0">
                <a:solidFill>
                  <a:schemeClr val="tx1">
                    <a:alpha val="22000"/>
                  </a:schemeClr>
                </a:solidFill>
                <a:latin typeface="Orator Std" panose="020D0509020203030204" pitchFamily="49" charset="0"/>
              </a:endParaRPr>
            </a:p>
            <a:p>
              <a:pPr algn="ctr"/>
              <a:r>
                <a:rPr lang="en-IN" sz="900" dirty="0">
                  <a:solidFill>
                    <a:schemeClr val="tx1">
                      <a:alpha val="22000"/>
                    </a:schemeClr>
                  </a:solidFill>
                  <a:latin typeface="Orator Std" panose="020D0509020203030204" pitchFamily="49" charset="0"/>
                </a:rPr>
                <a:t>Thank You.</a:t>
              </a:r>
              <a:endParaRPr lang="en-IN" sz="900" dirty="0">
                <a:solidFill>
                  <a:schemeClr val="tx1">
                    <a:alpha val="22000"/>
                  </a:schemeClr>
                </a:solidFill>
                <a:latin typeface="Orator Std" panose="020D0509020203030204" pitchFamily="49" charset="0"/>
              </a:endParaRPr>
            </a:p>
          </p:txBody>
        </p:sp>
      </p:grpSp>
      <p:grpSp>
        <p:nvGrpSpPr>
          <p:cNvPr id="23" name="Group 22"/>
          <p:cNvGrpSpPr/>
          <p:nvPr/>
        </p:nvGrpSpPr>
        <p:grpSpPr>
          <a:xfrm>
            <a:off x="6156377" y="463625"/>
            <a:ext cx="2889178" cy="2889178"/>
            <a:chOff x="2495959" y="594251"/>
            <a:chExt cx="2889178" cy="2889178"/>
          </a:xfrm>
        </p:grpSpPr>
        <p:grpSp>
          <p:nvGrpSpPr>
            <p:cNvPr id="24" name="Group 23"/>
            <p:cNvGrpSpPr/>
            <p:nvPr/>
          </p:nvGrpSpPr>
          <p:grpSpPr>
            <a:xfrm>
              <a:off x="2495959" y="594251"/>
              <a:ext cx="2889178" cy="2889178"/>
              <a:chOff x="3860302" y="1069342"/>
              <a:chExt cx="3960000" cy="3960000"/>
            </a:xfrm>
          </p:grpSpPr>
          <p:sp>
            <p:nvSpPr>
              <p:cNvPr id="29" name="Rectangle: Rounded Corners 28"/>
              <p:cNvSpPr/>
              <p:nvPr/>
            </p:nvSpPr>
            <p:spPr>
              <a:xfrm>
                <a:off x="3860302" y="1069342"/>
                <a:ext cx="3960000" cy="3960000"/>
              </a:xfrm>
              <a:prstGeom prst="roundRect">
                <a:avLst/>
              </a:prstGeom>
              <a:gradFill flip="none" rotWithShape="1">
                <a:gsLst>
                  <a:gs pos="0">
                    <a:srgbClr val="FFFFFF"/>
                  </a:gs>
                  <a:gs pos="100000">
                    <a:srgbClr val="D1D6D9"/>
                  </a:gs>
                </a:gsLst>
                <a:lin ang="2700000" scaled="1"/>
                <a:tileRect/>
              </a:gradFill>
              <a:ln>
                <a:noFill/>
              </a:ln>
              <a:effectLst>
                <a:outerShdw blurRad="3810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reeform: Shape 29"/>
              <p:cNvSpPr/>
              <p:nvPr/>
            </p:nvSpPr>
            <p:spPr>
              <a:xfrm>
                <a:off x="3922195" y="1069342"/>
                <a:ext cx="3836213" cy="1575762"/>
              </a:xfrm>
              <a:custGeom>
                <a:avLst/>
                <a:gdLst>
                  <a:gd name="connsiteX0" fmla="*/ 598119 w 3836213"/>
                  <a:gd name="connsiteY0" fmla="*/ 0 h 1575762"/>
                  <a:gd name="connsiteX1" fmla="*/ 3238093 w 3836213"/>
                  <a:gd name="connsiteY1" fmla="*/ 0 h 1575762"/>
                  <a:gd name="connsiteX2" fmla="*/ 3785386 w 3836213"/>
                  <a:gd name="connsiteY2" fmla="*/ 290994 h 1575762"/>
                  <a:gd name="connsiteX3" fmla="*/ 3836213 w 3836213"/>
                  <a:gd name="connsiteY3" fmla="*/ 384634 h 1575762"/>
                  <a:gd name="connsiteX4" fmla="*/ 3809089 w 3836213"/>
                  <a:gd name="connsiteY4" fmla="*/ 468583 h 1575762"/>
                  <a:gd name="connsiteX5" fmla="*/ 1918106 w 3836213"/>
                  <a:gd name="connsiteY5" fmla="*/ 1575762 h 1575762"/>
                  <a:gd name="connsiteX6" fmla="*/ 27123 w 3836213"/>
                  <a:gd name="connsiteY6" fmla="*/ 468583 h 1575762"/>
                  <a:gd name="connsiteX7" fmla="*/ 0 w 3836213"/>
                  <a:gd name="connsiteY7" fmla="*/ 384634 h 1575762"/>
                  <a:gd name="connsiteX8" fmla="*/ 50826 w 3836213"/>
                  <a:gd name="connsiteY8" fmla="*/ 290994 h 1575762"/>
                  <a:gd name="connsiteX9" fmla="*/ 598119 w 3836213"/>
                  <a:gd name="connsiteY9" fmla="*/ 0 h 157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6213" h="1575762">
                    <a:moveTo>
                      <a:pt x="598119" y="0"/>
                    </a:moveTo>
                    <a:lnTo>
                      <a:pt x="3238093" y="0"/>
                    </a:lnTo>
                    <a:cubicBezTo>
                      <a:pt x="3465915" y="0"/>
                      <a:pt x="3666777" y="115429"/>
                      <a:pt x="3785386" y="290994"/>
                    </a:cubicBezTo>
                    <a:lnTo>
                      <a:pt x="3836213" y="384634"/>
                    </a:lnTo>
                    <a:lnTo>
                      <a:pt x="3809089" y="468583"/>
                    </a:lnTo>
                    <a:cubicBezTo>
                      <a:pt x="3558399" y="1110027"/>
                      <a:pt x="2806595" y="1575762"/>
                      <a:pt x="1918106" y="1575762"/>
                    </a:cubicBezTo>
                    <a:cubicBezTo>
                      <a:pt x="1029618" y="1575762"/>
                      <a:pt x="277814" y="1110027"/>
                      <a:pt x="27123" y="468583"/>
                    </a:cubicBezTo>
                    <a:lnTo>
                      <a:pt x="0" y="384634"/>
                    </a:lnTo>
                    <a:lnTo>
                      <a:pt x="50826" y="290994"/>
                    </a:lnTo>
                    <a:cubicBezTo>
                      <a:pt x="169435" y="115429"/>
                      <a:pt x="370297" y="0"/>
                      <a:pt x="598119" y="0"/>
                    </a:cubicBezTo>
                    <a:close/>
                  </a:path>
                </a:pathLst>
              </a:custGeom>
              <a:gradFill flip="none" rotWithShape="1">
                <a:gsLst>
                  <a:gs pos="0">
                    <a:srgbClr val="EDC9DB"/>
                  </a:gs>
                  <a:gs pos="12000">
                    <a:srgbClr val="993366"/>
                  </a:gs>
                  <a:gs pos="100000">
                    <a:srgbClr val="E377CE"/>
                  </a:gs>
                </a:gsLst>
                <a:lin ang="5400000" scaled="1"/>
                <a:tileRect/>
              </a:gradFill>
              <a:ln>
                <a:noFill/>
              </a:ln>
              <a:effectLst>
                <a:outerShdw blurRad="381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TextBox 24"/>
            <p:cNvSpPr txBox="1"/>
            <p:nvPr/>
          </p:nvSpPr>
          <p:spPr>
            <a:xfrm>
              <a:off x="2670548" y="3165979"/>
              <a:ext cx="2540000" cy="246221"/>
            </a:xfrm>
            <a:prstGeom prst="rect">
              <a:avLst/>
            </a:prstGeom>
            <a:noFill/>
          </p:spPr>
          <p:txBody>
            <a:bodyPr wrap="square" rtlCol="0">
              <a:spAutoFit/>
            </a:bodyPr>
            <a:lstStyle/>
            <a:p>
              <a:pPr algn="ctr"/>
              <a:r>
                <a:rPr lang="en-IN" sz="1000" spc="300" dirty="0">
                  <a:solidFill>
                    <a:schemeClr val="tx1">
                      <a:alpha val="22000"/>
                    </a:schemeClr>
                  </a:solidFill>
                  <a:latin typeface="Orator Std" panose="020D0509020203030204" pitchFamily="49" charset="0"/>
                </a:rPr>
                <a:t>CREATIVE VENUS</a:t>
              </a:r>
              <a:endParaRPr lang="en-IN" sz="1000" spc="300" dirty="0">
                <a:solidFill>
                  <a:schemeClr val="tx1">
                    <a:alpha val="22000"/>
                  </a:schemeClr>
                </a:solidFill>
                <a:latin typeface="Orator Std" panose="020D0509020203030204" pitchFamily="49" charset="0"/>
              </a:endParaRPr>
            </a:p>
          </p:txBody>
        </p:sp>
        <p:sp>
          <p:nvSpPr>
            <p:cNvPr id="26" name="TextBox 25"/>
            <p:cNvSpPr txBox="1"/>
            <p:nvPr/>
          </p:nvSpPr>
          <p:spPr>
            <a:xfrm>
              <a:off x="3570433" y="735423"/>
              <a:ext cx="740229" cy="461665"/>
            </a:xfrm>
            <a:prstGeom prst="rect">
              <a:avLst/>
            </a:prstGeom>
            <a:noFill/>
          </p:spPr>
          <p:txBody>
            <a:bodyPr wrap="square" rtlCol="0">
              <a:spAutoFit/>
            </a:bodyPr>
            <a:lstStyle/>
            <a:p>
              <a:pPr algn="ctr"/>
              <a:r>
                <a:rPr lang="en-IN" sz="2400" dirty="0">
                  <a:solidFill>
                    <a:schemeClr val="bg1">
                      <a:alpha val="58000"/>
                    </a:schemeClr>
                  </a:solidFill>
                  <a:latin typeface="Eurostile BQ" pitchFamily="50" charset="0"/>
                </a:rPr>
                <a:t>B</a:t>
              </a:r>
              <a:endParaRPr lang="en-IN" sz="2400" dirty="0">
                <a:solidFill>
                  <a:schemeClr val="bg1">
                    <a:alpha val="58000"/>
                  </a:schemeClr>
                </a:solidFill>
                <a:latin typeface="Eurostile BQ" pitchFamily="50" charset="0"/>
              </a:endParaRPr>
            </a:p>
          </p:txBody>
        </p:sp>
        <p:sp>
          <p:nvSpPr>
            <p:cNvPr id="27" name="TextBox 26"/>
            <p:cNvSpPr txBox="1"/>
            <p:nvPr/>
          </p:nvSpPr>
          <p:spPr>
            <a:xfrm>
              <a:off x="3163971" y="1844229"/>
              <a:ext cx="1553151" cy="769441"/>
            </a:xfrm>
            <a:prstGeom prst="rect">
              <a:avLst/>
            </a:prstGeom>
            <a:noFill/>
          </p:spPr>
          <p:txBody>
            <a:bodyPr wrap="square" rtlCol="0">
              <a:spAutoFit/>
            </a:bodyPr>
            <a:lstStyle/>
            <a:p>
              <a:pPr algn="ctr"/>
              <a:r>
                <a:rPr lang="en-IN" sz="4400" dirty="0">
                  <a:solidFill>
                    <a:schemeClr val="tx1">
                      <a:alpha val="18000"/>
                    </a:schemeClr>
                  </a:solidFill>
                  <a:latin typeface="Eurostile BQ" pitchFamily="50" charset="0"/>
                </a:rPr>
                <a:t>50</a:t>
              </a:r>
              <a:r>
                <a:rPr lang="en-IN" sz="1200" dirty="0">
                  <a:solidFill>
                    <a:schemeClr val="tx1">
                      <a:alpha val="18000"/>
                    </a:schemeClr>
                  </a:solidFill>
                  <a:latin typeface="Eurostile BQ" pitchFamily="50" charset="0"/>
                </a:rPr>
                <a:t>%</a:t>
              </a:r>
              <a:endParaRPr lang="en-IN" sz="4400" dirty="0">
                <a:solidFill>
                  <a:schemeClr val="tx1">
                    <a:alpha val="18000"/>
                  </a:schemeClr>
                </a:solidFill>
                <a:latin typeface="Eurostile BQ" pitchFamily="50" charset="0"/>
              </a:endParaRPr>
            </a:p>
          </p:txBody>
        </p:sp>
        <p:sp>
          <p:nvSpPr>
            <p:cNvPr id="28" name="TextBox 27"/>
            <p:cNvSpPr txBox="1"/>
            <p:nvPr/>
          </p:nvSpPr>
          <p:spPr>
            <a:xfrm>
              <a:off x="3015208" y="2560320"/>
              <a:ext cx="1850675" cy="507831"/>
            </a:xfrm>
            <a:prstGeom prst="rect">
              <a:avLst/>
            </a:prstGeom>
            <a:noFill/>
          </p:spPr>
          <p:txBody>
            <a:bodyPr wrap="square" rtlCol="0">
              <a:spAutoFit/>
            </a:bodyPr>
            <a:lstStyle/>
            <a:p>
              <a:pPr algn="ctr"/>
              <a:r>
                <a:rPr lang="en-IN" sz="900" dirty="0">
                  <a:solidFill>
                    <a:schemeClr val="tx1">
                      <a:alpha val="22000"/>
                    </a:schemeClr>
                  </a:solidFill>
                  <a:latin typeface="Orator Std" panose="020D0509020203030204" pitchFamily="49" charset="0"/>
                </a:rPr>
                <a:t>Subscribe to our channel to watch more videos. </a:t>
              </a:r>
              <a:endParaRPr lang="en-IN" sz="900" dirty="0">
                <a:solidFill>
                  <a:schemeClr val="tx1">
                    <a:alpha val="22000"/>
                  </a:schemeClr>
                </a:solidFill>
                <a:latin typeface="Orator Std" panose="020D0509020203030204" pitchFamily="49" charset="0"/>
              </a:endParaRPr>
            </a:p>
            <a:p>
              <a:pPr algn="ctr"/>
              <a:r>
                <a:rPr lang="en-IN" sz="900" dirty="0">
                  <a:solidFill>
                    <a:schemeClr val="tx1">
                      <a:alpha val="22000"/>
                    </a:schemeClr>
                  </a:solidFill>
                  <a:latin typeface="Orator Std" panose="020D0509020203030204" pitchFamily="49" charset="0"/>
                </a:rPr>
                <a:t>Thank You.</a:t>
              </a:r>
              <a:endParaRPr lang="en-IN" sz="900" dirty="0">
                <a:solidFill>
                  <a:schemeClr val="tx1">
                    <a:alpha val="22000"/>
                  </a:schemeClr>
                </a:solidFill>
                <a:latin typeface="Orator Std" panose="020D0509020203030204" pitchFamily="49" charset="0"/>
              </a:endParaRPr>
            </a:p>
          </p:txBody>
        </p:sp>
      </p:grpSp>
      <p:grpSp>
        <p:nvGrpSpPr>
          <p:cNvPr id="31" name="Group 30"/>
          <p:cNvGrpSpPr/>
          <p:nvPr/>
        </p:nvGrpSpPr>
        <p:grpSpPr>
          <a:xfrm>
            <a:off x="3003959" y="3493975"/>
            <a:ext cx="2889178" cy="2889178"/>
            <a:chOff x="2495959" y="594251"/>
            <a:chExt cx="2889178" cy="2889178"/>
          </a:xfrm>
        </p:grpSpPr>
        <p:grpSp>
          <p:nvGrpSpPr>
            <p:cNvPr id="32" name="Group 31"/>
            <p:cNvGrpSpPr/>
            <p:nvPr/>
          </p:nvGrpSpPr>
          <p:grpSpPr>
            <a:xfrm>
              <a:off x="2495959" y="594251"/>
              <a:ext cx="2889178" cy="2889178"/>
              <a:chOff x="3860302" y="1069342"/>
              <a:chExt cx="3960000" cy="3960000"/>
            </a:xfrm>
          </p:grpSpPr>
          <p:sp>
            <p:nvSpPr>
              <p:cNvPr id="37" name="Rectangle: Rounded Corners 36"/>
              <p:cNvSpPr/>
              <p:nvPr/>
            </p:nvSpPr>
            <p:spPr>
              <a:xfrm>
                <a:off x="3860302" y="1069342"/>
                <a:ext cx="3960000" cy="3960000"/>
              </a:xfrm>
              <a:prstGeom prst="roundRect">
                <a:avLst/>
              </a:prstGeom>
              <a:gradFill flip="none" rotWithShape="1">
                <a:gsLst>
                  <a:gs pos="0">
                    <a:srgbClr val="FFFFFF"/>
                  </a:gs>
                  <a:gs pos="100000">
                    <a:srgbClr val="D1D6D9"/>
                  </a:gs>
                </a:gsLst>
                <a:lin ang="2700000" scaled="1"/>
                <a:tileRect/>
              </a:gradFill>
              <a:ln>
                <a:noFill/>
              </a:ln>
              <a:effectLst>
                <a:outerShdw blurRad="3810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reeform: Shape 37"/>
              <p:cNvSpPr/>
              <p:nvPr/>
            </p:nvSpPr>
            <p:spPr>
              <a:xfrm>
                <a:off x="3922195" y="1069342"/>
                <a:ext cx="3836213" cy="1575762"/>
              </a:xfrm>
              <a:custGeom>
                <a:avLst/>
                <a:gdLst>
                  <a:gd name="connsiteX0" fmla="*/ 598119 w 3836213"/>
                  <a:gd name="connsiteY0" fmla="*/ 0 h 1575762"/>
                  <a:gd name="connsiteX1" fmla="*/ 3238093 w 3836213"/>
                  <a:gd name="connsiteY1" fmla="*/ 0 h 1575762"/>
                  <a:gd name="connsiteX2" fmla="*/ 3785386 w 3836213"/>
                  <a:gd name="connsiteY2" fmla="*/ 290994 h 1575762"/>
                  <a:gd name="connsiteX3" fmla="*/ 3836213 w 3836213"/>
                  <a:gd name="connsiteY3" fmla="*/ 384634 h 1575762"/>
                  <a:gd name="connsiteX4" fmla="*/ 3809089 w 3836213"/>
                  <a:gd name="connsiteY4" fmla="*/ 468583 h 1575762"/>
                  <a:gd name="connsiteX5" fmla="*/ 1918106 w 3836213"/>
                  <a:gd name="connsiteY5" fmla="*/ 1575762 h 1575762"/>
                  <a:gd name="connsiteX6" fmla="*/ 27123 w 3836213"/>
                  <a:gd name="connsiteY6" fmla="*/ 468583 h 1575762"/>
                  <a:gd name="connsiteX7" fmla="*/ 0 w 3836213"/>
                  <a:gd name="connsiteY7" fmla="*/ 384634 h 1575762"/>
                  <a:gd name="connsiteX8" fmla="*/ 50826 w 3836213"/>
                  <a:gd name="connsiteY8" fmla="*/ 290994 h 1575762"/>
                  <a:gd name="connsiteX9" fmla="*/ 598119 w 3836213"/>
                  <a:gd name="connsiteY9" fmla="*/ 0 h 157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6213" h="1575762">
                    <a:moveTo>
                      <a:pt x="598119" y="0"/>
                    </a:moveTo>
                    <a:lnTo>
                      <a:pt x="3238093" y="0"/>
                    </a:lnTo>
                    <a:cubicBezTo>
                      <a:pt x="3465915" y="0"/>
                      <a:pt x="3666777" y="115429"/>
                      <a:pt x="3785386" y="290994"/>
                    </a:cubicBezTo>
                    <a:lnTo>
                      <a:pt x="3836213" y="384634"/>
                    </a:lnTo>
                    <a:lnTo>
                      <a:pt x="3809089" y="468583"/>
                    </a:lnTo>
                    <a:cubicBezTo>
                      <a:pt x="3558399" y="1110027"/>
                      <a:pt x="2806595" y="1575762"/>
                      <a:pt x="1918106" y="1575762"/>
                    </a:cubicBezTo>
                    <a:cubicBezTo>
                      <a:pt x="1029618" y="1575762"/>
                      <a:pt x="277814" y="1110027"/>
                      <a:pt x="27123" y="468583"/>
                    </a:cubicBezTo>
                    <a:lnTo>
                      <a:pt x="0" y="384634"/>
                    </a:lnTo>
                    <a:lnTo>
                      <a:pt x="50826" y="290994"/>
                    </a:lnTo>
                    <a:cubicBezTo>
                      <a:pt x="169435" y="115429"/>
                      <a:pt x="370297" y="0"/>
                      <a:pt x="598119" y="0"/>
                    </a:cubicBezTo>
                    <a:close/>
                  </a:path>
                </a:pathLst>
              </a:custGeom>
              <a:gradFill flip="none" rotWithShape="1">
                <a:gsLst>
                  <a:gs pos="0">
                    <a:srgbClr val="DDFFFF"/>
                  </a:gs>
                  <a:gs pos="12000">
                    <a:srgbClr val="009999"/>
                  </a:gs>
                  <a:gs pos="100000">
                    <a:srgbClr val="00FFFF"/>
                  </a:gs>
                </a:gsLst>
                <a:lin ang="5400000" scaled="1"/>
                <a:tileRect/>
              </a:gradFill>
              <a:ln>
                <a:noFill/>
              </a:ln>
              <a:effectLst>
                <a:outerShdw blurRad="381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TextBox 32"/>
            <p:cNvSpPr txBox="1"/>
            <p:nvPr/>
          </p:nvSpPr>
          <p:spPr>
            <a:xfrm>
              <a:off x="2670548" y="3165979"/>
              <a:ext cx="2540000" cy="246221"/>
            </a:xfrm>
            <a:prstGeom prst="rect">
              <a:avLst/>
            </a:prstGeom>
            <a:noFill/>
          </p:spPr>
          <p:txBody>
            <a:bodyPr wrap="square" rtlCol="0">
              <a:spAutoFit/>
            </a:bodyPr>
            <a:lstStyle/>
            <a:p>
              <a:pPr algn="ctr"/>
              <a:r>
                <a:rPr lang="en-IN" sz="1000" spc="300" dirty="0">
                  <a:solidFill>
                    <a:schemeClr val="tx1">
                      <a:alpha val="22000"/>
                    </a:schemeClr>
                  </a:solidFill>
                  <a:latin typeface="Orator Std" panose="020D0509020203030204" pitchFamily="49" charset="0"/>
                </a:rPr>
                <a:t>CREATIVE VENUS</a:t>
              </a:r>
              <a:endParaRPr lang="en-IN" sz="1000" spc="300" dirty="0">
                <a:solidFill>
                  <a:schemeClr val="tx1">
                    <a:alpha val="22000"/>
                  </a:schemeClr>
                </a:solidFill>
                <a:latin typeface="Orator Std" panose="020D0509020203030204" pitchFamily="49" charset="0"/>
              </a:endParaRPr>
            </a:p>
          </p:txBody>
        </p:sp>
        <p:sp>
          <p:nvSpPr>
            <p:cNvPr id="34" name="TextBox 33"/>
            <p:cNvSpPr txBox="1"/>
            <p:nvPr/>
          </p:nvSpPr>
          <p:spPr>
            <a:xfrm>
              <a:off x="3570433" y="735423"/>
              <a:ext cx="740229" cy="461665"/>
            </a:xfrm>
            <a:prstGeom prst="rect">
              <a:avLst/>
            </a:prstGeom>
            <a:noFill/>
          </p:spPr>
          <p:txBody>
            <a:bodyPr wrap="square" rtlCol="0">
              <a:spAutoFit/>
            </a:bodyPr>
            <a:lstStyle/>
            <a:p>
              <a:pPr algn="ctr"/>
              <a:r>
                <a:rPr lang="en-IN" sz="2400" dirty="0">
                  <a:solidFill>
                    <a:schemeClr val="bg1">
                      <a:alpha val="58000"/>
                    </a:schemeClr>
                  </a:solidFill>
                  <a:latin typeface="Eurostile BQ" pitchFamily="50" charset="0"/>
                </a:rPr>
                <a:t>C</a:t>
              </a:r>
              <a:endParaRPr lang="en-IN" sz="2400" dirty="0">
                <a:solidFill>
                  <a:schemeClr val="bg1">
                    <a:alpha val="58000"/>
                  </a:schemeClr>
                </a:solidFill>
                <a:latin typeface="Eurostile BQ" pitchFamily="50" charset="0"/>
              </a:endParaRPr>
            </a:p>
          </p:txBody>
        </p:sp>
        <p:sp>
          <p:nvSpPr>
            <p:cNvPr id="35" name="TextBox 34"/>
            <p:cNvSpPr txBox="1"/>
            <p:nvPr/>
          </p:nvSpPr>
          <p:spPr>
            <a:xfrm>
              <a:off x="3163971" y="1844229"/>
              <a:ext cx="1553151" cy="769441"/>
            </a:xfrm>
            <a:prstGeom prst="rect">
              <a:avLst/>
            </a:prstGeom>
            <a:noFill/>
          </p:spPr>
          <p:txBody>
            <a:bodyPr wrap="square" rtlCol="0">
              <a:spAutoFit/>
            </a:bodyPr>
            <a:lstStyle/>
            <a:p>
              <a:pPr algn="ctr"/>
              <a:r>
                <a:rPr lang="en-IN" sz="4400" dirty="0">
                  <a:solidFill>
                    <a:schemeClr val="tx1">
                      <a:alpha val="18000"/>
                    </a:schemeClr>
                  </a:solidFill>
                  <a:latin typeface="Eurostile BQ" pitchFamily="50" charset="0"/>
                </a:rPr>
                <a:t>60</a:t>
              </a:r>
              <a:r>
                <a:rPr lang="en-IN" sz="1200" dirty="0">
                  <a:solidFill>
                    <a:schemeClr val="tx1">
                      <a:alpha val="18000"/>
                    </a:schemeClr>
                  </a:solidFill>
                  <a:latin typeface="Eurostile BQ" pitchFamily="50" charset="0"/>
                </a:rPr>
                <a:t>%</a:t>
              </a:r>
              <a:endParaRPr lang="en-IN" sz="4400" dirty="0">
                <a:solidFill>
                  <a:schemeClr val="tx1">
                    <a:alpha val="18000"/>
                  </a:schemeClr>
                </a:solidFill>
                <a:latin typeface="Eurostile BQ" pitchFamily="50" charset="0"/>
              </a:endParaRPr>
            </a:p>
          </p:txBody>
        </p:sp>
        <p:sp>
          <p:nvSpPr>
            <p:cNvPr id="36" name="TextBox 35"/>
            <p:cNvSpPr txBox="1"/>
            <p:nvPr/>
          </p:nvSpPr>
          <p:spPr>
            <a:xfrm>
              <a:off x="3015208" y="2560320"/>
              <a:ext cx="1850675" cy="507831"/>
            </a:xfrm>
            <a:prstGeom prst="rect">
              <a:avLst/>
            </a:prstGeom>
            <a:noFill/>
          </p:spPr>
          <p:txBody>
            <a:bodyPr wrap="square" rtlCol="0">
              <a:spAutoFit/>
            </a:bodyPr>
            <a:lstStyle/>
            <a:p>
              <a:pPr algn="ctr"/>
              <a:r>
                <a:rPr lang="en-IN" sz="900" dirty="0">
                  <a:solidFill>
                    <a:schemeClr val="tx1">
                      <a:alpha val="22000"/>
                    </a:schemeClr>
                  </a:solidFill>
                  <a:latin typeface="Orator Std" panose="020D0509020203030204" pitchFamily="49" charset="0"/>
                </a:rPr>
                <a:t>Subscribe to our channel to watch more videos. </a:t>
              </a:r>
              <a:endParaRPr lang="en-IN" sz="900" dirty="0">
                <a:solidFill>
                  <a:schemeClr val="tx1">
                    <a:alpha val="22000"/>
                  </a:schemeClr>
                </a:solidFill>
                <a:latin typeface="Orator Std" panose="020D0509020203030204" pitchFamily="49" charset="0"/>
              </a:endParaRPr>
            </a:p>
            <a:p>
              <a:pPr algn="ctr"/>
              <a:r>
                <a:rPr lang="en-IN" sz="900" dirty="0">
                  <a:solidFill>
                    <a:schemeClr val="tx1">
                      <a:alpha val="22000"/>
                    </a:schemeClr>
                  </a:solidFill>
                  <a:latin typeface="Orator Std" panose="020D0509020203030204" pitchFamily="49" charset="0"/>
                </a:rPr>
                <a:t>Thank You.</a:t>
              </a:r>
              <a:endParaRPr lang="en-IN" sz="900" dirty="0">
                <a:solidFill>
                  <a:schemeClr val="tx1">
                    <a:alpha val="22000"/>
                  </a:schemeClr>
                </a:solidFill>
                <a:latin typeface="Orator Std" panose="020D0509020203030204" pitchFamily="49" charset="0"/>
              </a:endParaRPr>
            </a:p>
          </p:txBody>
        </p:sp>
      </p:grpSp>
      <p:grpSp>
        <p:nvGrpSpPr>
          <p:cNvPr id="39" name="Group 38"/>
          <p:cNvGrpSpPr/>
          <p:nvPr/>
        </p:nvGrpSpPr>
        <p:grpSpPr>
          <a:xfrm>
            <a:off x="6156377" y="3493975"/>
            <a:ext cx="2889178" cy="2889178"/>
            <a:chOff x="2495959" y="594251"/>
            <a:chExt cx="2889178" cy="2889178"/>
          </a:xfrm>
        </p:grpSpPr>
        <p:grpSp>
          <p:nvGrpSpPr>
            <p:cNvPr id="40" name="Group 39"/>
            <p:cNvGrpSpPr/>
            <p:nvPr/>
          </p:nvGrpSpPr>
          <p:grpSpPr>
            <a:xfrm>
              <a:off x="2495959" y="594251"/>
              <a:ext cx="2889178" cy="2889178"/>
              <a:chOff x="3860302" y="1069342"/>
              <a:chExt cx="3960000" cy="3960000"/>
            </a:xfrm>
          </p:grpSpPr>
          <p:sp>
            <p:nvSpPr>
              <p:cNvPr id="45" name="Rectangle: Rounded Corners 44"/>
              <p:cNvSpPr/>
              <p:nvPr/>
            </p:nvSpPr>
            <p:spPr>
              <a:xfrm>
                <a:off x="3860302" y="1069342"/>
                <a:ext cx="3960000" cy="3960000"/>
              </a:xfrm>
              <a:prstGeom prst="roundRect">
                <a:avLst/>
              </a:prstGeom>
              <a:gradFill flip="none" rotWithShape="1">
                <a:gsLst>
                  <a:gs pos="0">
                    <a:srgbClr val="FFFFFF"/>
                  </a:gs>
                  <a:gs pos="100000">
                    <a:srgbClr val="D1D6D9"/>
                  </a:gs>
                </a:gsLst>
                <a:lin ang="2700000" scaled="1"/>
                <a:tileRect/>
              </a:gradFill>
              <a:ln>
                <a:noFill/>
              </a:ln>
              <a:effectLst>
                <a:outerShdw blurRad="381000" dist="38100" dir="2700000" algn="tl"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Freeform: Shape 45"/>
              <p:cNvSpPr/>
              <p:nvPr/>
            </p:nvSpPr>
            <p:spPr>
              <a:xfrm>
                <a:off x="3922195" y="1069342"/>
                <a:ext cx="3836213" cy="1575762"/>
              </a:xfrm>
              <a:custGeom>
                <a:avLst/>
                <a:gdLst>
                  <a:gd name="connsiteX0" fmla="*/ 598119 w 3836213"/>
                  <a:gd name="connsiteY0" fmla="*/ 0 h 1575762"/>
                  <a:gd name="connsiteX1" fmla="*/ 3238093 w 3836213"/>
                  <a:gd name="connsiteY1" fmla="*/ 0 h 1575762"/>
                  <a:gd name="connsiteX2" fmla="*/ 3785386 w 3836213"/>
                  <a:gd name="connsiteY2" fmla="*/ 290994 h 1575762"/>
                  <a:gd name="connsiteX3" fmla="*/ 3836213 w 3836213"/>
                  <a:gd name="connsiteY3" fmla="*/ 384634 h 1575762"/>
                  <a:gd name="connsiteX4" fmla="*/ 3809089 w 3836213"/>
                  <a:gd name="connsiteY4" fmla="*/ 468583 h 1575762"/>
                  <a:gd name="connsiteX5" fmla="*/ 1918106 w 3836213"/>
                  <a:gd name="connsiteY5" fmla="*/ 1575762 h 1575762"/>
                  <a:gd name="connsiteX6" fmla="*/ 27123 w 3836213"/>
                  <a:gd name="connsiteY6" fmla="*/ 468583 h 1575762"/>
                  <a:gd name="connsiteX7" fmla="*/ 0 w 3836213"/>
                  <a:gd name="connsiteY7" fmla="*/ 384634 h 1575762"/>
                  <a:gd name="connsiteX8" fmla="*/ 50826 w 3836213"/>
                  <a:gd name="connsiteY8" fmla="*/ 290994 h 1575762"/>
                  <a:gd name="connsiteX9" fmla="*/ 598119 w 3836213"/>
                  <a:gd name="connsiteY9" fmla="*/ 0 h 157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6213" h="1575762">
                    <a:moveTo>
                      <a:pt x="598119" y="0"/>
                    </a:moveTo>
                    <a:lnTo>
                      <a:pt x="3238093" y="0"/>
                    </a:lnTo>
                    <a:cubicBezTo>
                      <a:pt x="3465915" y="0"/>
                      <a:pt x="3666777" y="115429"/>
                      <a:pt x="3785386" y="290994"/>
                    </a:cubicBezTo>
                    <a:lnTo>
                      <a:pt x="3836213" y="384634"/>
                    </a:lnTo>
                    <a:lnTo>
                      <a:pt x="3809089" y="468583"/>
                    </a:lnTo>
                    <a:cubicBezTo>
                      <a:pt x="3558399" y="1110027"/>
                      <a:pt x="2806595" y="1575762"/>
                      <a:pt x="1918106" y="1575762"/>
                    </a:cubicBezTo>
                    <a:cubicBezTo>
                      <a:pt x="1029618" y="1575762"/>
                      <a:pt x="277814" y="1110027"/>
                      <a:pt x="27123" y="468583"/>
                    </a:cubicBezTo>
                    <a:lnTo>
                      <a:pt x="0" y="384634"/>
                    </a:lnTo>
                    <a:lnTo>
                      <a:pt x="50826" y="290994"/>
                    </a:lnTo>
                    <a:cubicBezTo>
                      <a:pt x="169435" y="115429"/>
                      <a:pt x="370297" y="0"/>
                      <a:pt x="598119" y="0"/>
                    </a:cubicBezTo>
                    <a:close/>
                  </a:path>
                </a:pathLst>
              </a:custGeom>
              <a:gradFill flip="none" rotWithShape="1">
                <a:gsLst>
                  <a:gs pos="0">
                    <a:srgbClr val="FFE0A3"/>
                  </a:gs>
                  <a:gs pos="12000">
                    <a:srgbClr val="CC6600"/>
                  </a:gs>
                  <a:gs pos="100000">
                    <a:srgbClr val="FFCC66"/>
                  </a:gs>
                </a:gsLst>
                <a:lin ang="5400000" scaled="1"/>
                <a:tileRect/>
              </a:gradFill>
              <a:ln>
                <a:noFill/>
              </a:ln>
              <a:effectLst>
                <a:outerShdw blurRad="381000" dist="38100" dir="5400000" algn="t"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1" name="TextBox 40"/>
            <p:cNvSpPr txBox="1"/>
            <p:nvPr/>
          </p:nvSpPr>
          <p:spPr>
            <a:xfrm>
              <a:off x="2670548" y="3165979"/>
              <a:ext cx="2540000" cy="246221"/>
            </a:xfrm>
            <a:prstGeom prst="rect">
              <a:avLst/>
            </a:prstGeom>
            <a:noFill/>
          </p:spPr>
          <p:txBody>
            <a:bodyPr wrap="square" rtlCol="0">
              <a:spAutoFit/>
            </a:bodyPr>
            <a:lstStyle/>
            <a:p>
              <a:pPr algn="ctr"/>
              <a:r>
                <a:rPr lang="en-IN" sz="1000" spc="300" dirty="0">
                  <a:solidFill>
                    <a:schemeClr val="tx1">
                      <a:alpha val="22000"/>
                    </a:schemeClr>
                  </a:solidFill>
                  <a:latin typeface="Orator Std" panose="020D0509020203030204" pitchFamily="49" charset="0"/>
                </a:rPr>
                <a:t>CREATIVE VENUS</a:t>
              </a:r>
              <a:endParaRPr lang="en-IN" sz="1000" spc="300" dirty="0">
                <a:solidFill>
                  <a:schemeClr val="tx1">
                    <a:alpha val="22000"/>
                  </a:schemeClr>
                </a:solidFill>
                <a:latin typeface="Orator Std" panose="020D0509020203030204" pitchFamily="49" charset="0"/>
              </a:endParaRPr>
            </a:p>
          </p:txBody>
        </p:sp>
        <p:sp>
          <p:nvSpPr>
            <p:cNvPr id="42" name="TextBox 41"/>
            <p:cNvSpPr txBox="1"/>
            <p:nvPr/>
          </p:nvSpPr>
          <p:spPr>
            <a:xfrm>
              <a:off x="3570433" y="735423"/>
              <a:ext cx="740229" cy="461665"/>
            </a:xfrm>
            <a:prstGeom prst="rect">
              <a:avLst/>
            </a:prstGeom>
            <a:noFill/>
          </p:spPr>
          <p:txBody>
            <a:bodyPr wrap="square" rtlCol="0">
              <a:spAutoFit/>
            </a:bodyPr>
            <a:lstStyle/>
            <a:p>
              <a:pPr algn="ctr"/>
              <a:r>
                <a:rPr lang="en-IN" sz="2400" dirty="0">
                  <a:solidFill>
                    <a:schemeClr val="bg1">
                      <a:alpha val="58000"/>
                    </a:schemeClr>
                  </a:solidFill>
                  <a:latin typeface="Eurostile BQ" pitchFamily="50" charset="0"/>
                </a:rPr>
                <a:t>D</a:t>
              </a:r>
              <a:endParaRPr lang="en-IN" sz="2400" dirty="0">
                <a:solidFill>
                  <a:schemeClr val="bg1">
                    <a:alpha val="58000"/>
                  </a:schemeClr>
                </a:solidFill>
                <a:latin typeface="Eurostile BQ" pitchFamily="50" charset="0"/>
              </a:endParaRPr>
            </a:p>
          </p:txBody>
        </p:sp>
        <p:sp>
          <p:nvSpPr>
            <p:cNvPr id="43" name="TextBox 42"/>
            <p:cNvSpPr txBox="1"/>
            <p:nvPr/>
          </p:nvSpPr>
          <p:spPr>
            <a:xfrm>
              <a:off x="3163971" y="1844229"/>
              <a:ext cx="1553151" cy="769441"/>
            </a:xfrm>
            <a:prstGeom prst="rect">
              <a:avLst/>
            </a:prstGeom>
            <a:noFill/>
          </p:spPr>
          <p:txBody>
            <a:bodyPr wrap="square" rtlCol="0">
              <a:spAutoFit/>
            </a:bodyPr>
            <a:lstStyle/>
            <a:p>
              <a:pPr algn="ctr"/>
              <a:r>
                <a:rPr lang="en-IN" sz="4400" dirty="0">
                  <a:solidFill>
                    <a:schemeClr val="tx1">
                      <a:alpha val="18000"/>
                    </a:schemeClr>
                  </a:solidFill>
                  <a:latin typeface="Eurostile BQ" pitchFamily="50" charset="0"/>
                </a:rPr>
                <a:t>70</a:t>
              </a:r>
              <a:r>
                <a:rPr lang="en-IN" sz="1200" dirty="0">
                  <a:solidFill>
                    <a:schemeClr val="tx1">
                      <a:alpha val="18000"/>
                    </a:schemeClr>
                  </a:solidFill>
                  <a:latin typeface="Eurostile BQ" pitchFamily="50" charset="0"/>
                </a:rPr>
                <a:t>%</a:t>
              </a:r>
              <a:endParaRPr lang="en-IN" sz="4400" dirty="0">
                <a:solidFill>
                  <a:schemeClr val="tx1">
                    <a:alpha val="18000"/>
                  </a:schemeClr>
                </a:solidFill>
                <a:latin typeface="Eurostile BQ" pitchFamily="50" charset="0"/>
              </a:endParaRPr>
            </a:p>
          </p:txBody>
        </p:sp>
        <p:sp>
          <p:nvSpPr>
            <p:cNvPr id="44" name="TextBox 43"/>
            <p:cNvSpPr txBox="1"/>
            <p:nvPr/>
          </p:nvSpPr>
          <p:spPr>
            <a:xfrm>
              <a:off x="3015208" y="2560320"/>
              <a:ext cx="1850675" cy="507831"/>
            </a:xfrm>
            <a:prstGeom prst="rect">
              <a:avLst/>
            </a:prstGeom>
            <a:noFill/>
          </p:spPr>
          <p:txBody>
            <a:bodyPr wrap="square" rtlCol="0">
              <a:spAutoFit/>
            </a:bodyPr>
            <a:lstStyle/>
            <a:p>
              <a:pPr algn="ctr"/>
              <a:r>
                <a:rPr lang="en-IN" sz="900" dirty="0">
                  <a:solidFill>
                    <a:schemeClr val="tx1">
                      <a:alpha val="22000"/>
                    </a:schemeClr>
                  </a:solidFill>
                  <a:latin typeface="Orator Std" panose="020D0509020203030204" pitchFamily="49" charset="0"/>
                </a:rPr>
                <a:t>Subscribe to our channel to watch more videos. </a:t>
              </a:r>
              <a:endParaRPr lang="en-IN" sz="900" dirty="0">
                <a:solidFill>
                  <a:schemeClr val="tx1">
                    <a:alpha val="22000"/>
                  </a:schemeClr>
                </a:solidFill>
                <a:latin typeface="Orator Std" panose="020D0509020203030204" pitchFamily="49" charset="0"/>
              </a:endParaRPr>
            </a:p>
            <a:p>
              <a:pPr algn="ctr"/>
              <a:r>
                <a:rPr lang="en-IN" sz="900" dirty="0">
                  <a:solidFill>
                    <a:schemeClr val="tx1">
                      <a:alpha val="22000"/>
                    </a:schemeClr>
                  </a:solidFill>
                  <a:latin typeface="Orator Std" panose="020D0509020203030204" pitchFamily="49" charset="0"/>
                </a:rPr>
                <a:t>Thank You.</a:t>
              </a:r>
              <a:endParaRPr lang="en-IN" sz="900" dirty="0">
                <a:solidFill>
                  <a:schemeClr val="tx1">
                    <a:alpha val="22000"/>
                  </a:schemeClr>
                </a:solidFill>
                <a:latin typeface="Orator Std" panose="020D0509020203030204" pitchFamily="49" charset="0"/>
              </a:endParaRPr>
            </a:p>
          </p:txBody>
        </p:sp>
      </p:grpSp>
      <p:pic>
        <p:nvPicPr>
          <p:cNvPr id="47" name="Graphic 46" descr="Label"/>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84963" y="4176826"/>
            <a:ext cx="432000" cy="432000"/>
          </a:xfrm>
          <a:prstGeom prst="rect">
            <a:avLst/>
          </a:prstGeom>
        </p:spPr>
      </p:pic>
      <p:pic>
        <p:nvPicPr>
          <p:cNvPr id="49" name="Graphic 48" descr="Bo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545" y="4176826"/>
            <a:ext cx="432000" cy="432000"/>
          </a:xfrm>
          <a:prstGeom prst="rect">
            <a:avLst/>
          </a:prstGeom>
        </p:spPr>
      </p:pic>
      <p:pic>
        <p:nvPicPr>
          <p:cNvPr id="51" name="Graphic 50" descr="Mone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963" y="1131079"/>
            <a:ext cx="432000" cy="432000"/>
          </a:xfrm>
          <a:prstGeom prst="rect">
            <a:avLst/>
          </a:prstGeom>
        </p:spPr>
      </p:pic>
      <p:pic>
        <p:nvPicPr>
          <p:cNvPr id="53" name="Graphic 52" descr="Shopping ba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4618" y="1078227"/>
            <a:ext cx="432000" cy="4320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arge building&#10;&#10;Description generated with very high confidence"/>
          <p:cNvPicPr>
            <a:picLocks noChangeAspect="1"/>
          </p:cNvPicPr>
          <p:nvPr/>
        </p:nvPicPr>
        <p:blipFill rotWithShape="1">
          <a:blip r:embed="rId1">
            <a:duotone>
              <a:prstClr val="black"/>
              <a:schemeClr val="accent3">
                <a:tint val="45000"/>
                <a:satMod val="400000"/>
              </a:schemeClr>
            </a:duotone>
            <a:extLst>
              <a:ext uri="{28A0092B-C50C-407E-A947-70E740481C1C}">
                <a14:useLocalDpi xmlns:a14="http://schemas.microsoft.com/office/drawing/2010/main" val="0"/>
              </a:ext>
            </a:extLst>
          </a:blip>
          <a:srcRect t="12309" b="3421"/>
          <a:stretch>
            <a:fillRect/>
          </a:stretch>
        </p:blipFill>
        <p:spPr>
          <a:xfrm>
            <a:off x="20" y="10"/>
            <a:ext cx="12191980" cy="6857990"/>
          </a:xfrm>
          <a:prstGeom prst="rect">
            <a:avLst/>
          </a:prstGeom>
          <a:solidFill>
            <a:srgbClr val="DDDDDD"/>
          </a:solidFill>
        </p:spPr>
      </p:pic>
      <p:sp>
        <p:nvSpPr>
          <p:cNvPr id="3" name="Rectangle 2"/>
          <p:cNvSpPr/>
          <p:nvPr/>
        </p:nvSpPr>
        <p:spPr>
          <a:xfrm>
            <a:off x="20" y="3702570"/>
            <a:ext cx="12191980" cy="3155430"/>
          </a:xfrm>
          <a:prstGeom prst="rect">
            <a:avLst/>
          </a:prstGeom>
          <a:solidFill>
            <a:srgbClr val="29A8A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1541975" y="920350"/>
            <a:ext cx="9108070" cy="896566"/>
          </a:xfrm>
          <a:prstGeom prst="rect">
            <a:avLst/>
          </a:prstGeom>
          <a:solidFill>
            <a:srgbClr val="29A8A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lt1">
                    <a:alpha val="95000"/>
                  </a:schemeClr>
                </a:solidFill>
                <a:latin typeface="Eurostile BQ" pitchFamily="50" charset="0"/>
              </a:rPr>
              <a:t>HISTORICAL PRESENTATION</a:t>
            </a:r>
            <a:endParaRPr lang="en-IN" sz="3200" dirty="0">
              <a:solidFill>
                <a:schemeClr val="lt1">
                  <a:alpha val="95000"/>
                </a:schemeClr>
              </a:solidFill>
              <a:latin typeface="Eurostile BQ" pitchFamily="50" charset="0"/>
            </a:endParaRPr>
          </a:p>
        </p:txBody>
      </p:sp>
      <p:sp>
        <p:nvSpPr>
          <p:cNvPr id="5" name="Rectangle 4"/>
          <p:cNvSpPr/>
          <p:nvPr/>
        </p:nvSpPr>
        <p:spPr>
          <a:xfrm>
            <a:off x="3201902" y="1816916"/>
            <a:ext cx="5788215" cy="501217"/>
          </a:xfrm>
          <a:prstGeom prst="rect">
            <a:avLst/>
          </a:prstGeom>
          <a:solidFill>
            <a:srgbClr val="DDDDDD">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alpha val="95000"/>
                  </a:schemeClr>
                </a:solidFill>
                <a:latin typeface="Eurostile BQ" pitchFamily="50" charset="0"/>
              </a:rPr>
              <a:t>CREATIVE VENUS</a:t>
            </a:r>
            <a:endParaRPr lang="en-IN" sz="2000" dirty="0">
              <a:solidFill>
                <a:schemeClr val="tx1">
                  <a:alpha val="95000"/>
                </a:schemeClr>
              </a:solidFill>
              <a:latin typeface="Eurostile BQ" pitchFamily="50" charset="0"/>
            </a:endParaRPr>
          </a:p>
        </p:txBody>
      </p:sp>
      <p:sp>
        <p:nvSpPr>
          <p:cNvPr id="2" name="TextBox 1"/>
          <p:cNvSpPr txBox="1"/>
          <p:nvPr/>
        </p:nvSpPr>
        <p:spPr>
          <a:xfrm>
            <a:off x="2730717" y="4218734"/>
            <a:ext cx="6730584" cy="369332"/>
          </a:xfrm>
          <a:prstGeom prst="rect">
            <a:avLst/>
          </a:prstGeom>
          <a:noFill/>
        </p:spPr>
        <p:txBody>
          <a:bodyPr wrap="square" rtlCol="0">
            <a:spAutoFit/>
          </a:bodyPr>
          <a:lstStyle/>
          <a:p>
            <a:pPr algn="ctr"/>
            <a:r>
              <a:rPr lang="en-IN" spc="600" dirty="0">
                <a:solidFill>
                  <a:schemeClr val="bg1"/>
                </a:solidFill>
                <a:latin typeface="Nexa Bold" panose="02000000000000000000" pitchFamily="50" charset="0"/>
              </a:rPr>
              <a:t>ADD TEXT HERE</a:t>
            </a:r>
            <a:endParaRPr lang="en-IN" spc="600" dirty="0">
              <a:solidFill>
                <a:schemeClr val="bg1"/>
              </a:solidFill>
              <a:latin typeface="Nexa Bold" panose="02000000000000000000" pitchFamily="50" charset="0"/>
            </a:endParaRPr>
          </a:p>
        </p:txBody>
      </p:sp>
      <p:sp>
        <p:nvSpPr>
          <p:cNvPr id="7" name="TextBox 6"/>
          <p:cNvSpPr txBox="1"/>
          <p:nvPr/>
        </p:nvSpPr>
        <p:spPr>
          <a:xfrm>
            <a:off x="2730717" y="6581001"/>
            <a:ext cx="6730584" cy="276999"/>
          </a:xfrm>
          <a:prstGeom prst="rect">
            <a:avLst/>
          </a:prstGeom>
          <a:noFill/>
        </p:spPr>
        <p:txBody>
          <a:bodyPr wrap="square" rtlCol="0">
            <a:spAutoFit/>
          </a:bodyPr>
          <a:lstStyle/>
          <a:p>
            <a:pPr algn="ctr"/>
            <a:r>
              <a:rPr lang="en-IN" sz="1200" spc="600" dirty="0">
                <a:solidFill>
                  <a:schemeClr val="bg1"/>
                </a:solidFill>
                <a:latin typeface="Nexa Light" panose="02000000000000000000" pitchFamily="50" charset="0"/>
              </a:rPr>
              <a:t>DD/MM//YYYY</a:t>
            </a:r>
            <a:endParaRPr lang="en-IN" sz="1200" spc="600" dirty="0">
              <a:solidFill>
                <a:schemeClr val="bg1"/>
              </a:solidFill>
              <a:latin typeface="Nexa Light" panose="02000000000000000000" pitchFamily="50" charset="0"/>
            </a:endParaRPr>
          </a:p>
        </p:txBody>
      </p:sp>
      <p:sp>
        <p:nvSpPr>
          <p:cNvPr id="11" name="TextBox 10"/>
          <p:cNvSpPr txBox="1"/>
          <p:nvPr/>
        </p:nvSpPr>
        <p:spPr>
          <a:xfrm>
            <a:off x="2730717" y="4588066"/>
            <a:ext cx="6730584" cy="461665"/>
          </a:xfrm>
          <a:prstGeom prst="rect">
            <a:avLst/>
          </a:prstGeom>
          <a:noFill/>
        </p:spPr>
        <p:txBody>
          <a:bodyPr wrap="square" rtlCol="0">
            <a:spAutoFit/>
          </a:bodyPr>
          <a:lstStyle/>
          <a:p>
            <a:pPr algn="ctr"/>
            <a:r>
              <a:rPr lang="en-IN" sz="2400" spc="600" dirty="0">
                <a:solidFill>
                  <a:schemeClr val="bg1"/>
                </a:solidFill>
                <a:latin typeface="Nexa Light" panose="02000000000000000000" pitchFamily="50" charset="0"/>
              </a:rPr>
              <a:t>This is a cover slide.</a:t>
            </a:r>
            <a:endParaRPr lang="en-IN" sz="2400" spc="600" dirty="0">
              <a:solidFill>
                <a:schemeClr val="bg1"/>
              </a:solidFill>
              <a:latin typeface="Nexa Light" panose="02000000000000000000" pitchFamily="50"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arge building&#10;&#10;Description generated with very high confidence"/>
          <p:cNvPicPr>
            <a:picLocks noChangeAspect="1"/>
          </p:cNvPicPr>
          <p:nvPr/>
        </p:nvPicPr>
        <p:blipFill rotWithShape="1">
          <a:blip r:embed="rId1">
            <a:extLst>
              <a:ext uri="{28A0092B-C50C-407E-A947-70E740481C1C}">
                <a14:useLocalDpi xmlns:a14="http://schemas.microsoft.com/office/drawing/2010/main" val="0"/>
              </a:ext>
            </a:extLst>
          </a:blip>
          <a:srcRect t="12309" b="3421"/>
          <a:stretch>
            <a:fillRect/>
          </a:stretch>
        </p:blipFill>
        <p:spPr>
          <a:xfrm>
            <a:off x="20" y="10"/>
            <a:ext cx="12191980" cy="6857990"/>
          </a:xfrm>
          <a:prstGeom prst="rect">
            <a:avLst/>
          </a:prstGeom>
        </p:spPr>
      </p:pic>
      <p:sp>
        <p:nvSpPr>
          <p:cNvPr id="9" name="Rectangle 8"/>
          <p:cNvSpPr/>
          <p:nvPr/>
        </p:nvSpPr>
        <p:spPr>
          <a:xfrm>
            <a:off x="275773" y="275772"/>
            <a:ext cx="1917970" cy="896566"/>
          </a:xfrm>
          <a:prstGeom prst="rect">
            <a:avLst/>
          </a:prstGeom>
          <a:solidFill>
            <a:srgbClr val="29A8A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lt1">
                    <a:alpha val="95000"/>
                  </a:schemeClr>
                </a:solidFill>
                <a:latin typeface="Eurostile BQ" pitchFamily="50" charset="0"/>
              </a:rPr>
              <a:t>1875</a:t>
            </a:r>
            <a:endParaRPr lang="en-IN" sz="3200" dirty="0">
              <a:solidFill>
                <a:schemeClr val="lt1">
                  <a:alpha val="95000"/>
                </a:schemeClr>
              </a:solidFill>
              <a:latin typeface="Eurostile BQ" pitchFamily="50" charset="0"/>
            </a:endParaRPr>
          </a:p>
        </p:txBody>
      </p:sp>
      <p:sp>
        <p:nvSpPr>
          <p:cNvPr id="10" name="Rectangle 9"/>
          <p:cNvSpPr/>
          <p:nvPr/>
        </p:nvSpPr>
        <p:spPr>
          <a:xfrm>
            <a:off x="275773" y="1172338"/>
            <a:ext cx="9390741" cy="896566"/>
          </a:xfrm>
          <a:prstGeom prst="rect">
            <a:avLst/>
          </a:prstGeom>
          <a:solidFill>
            <a:srgbClr val="DDDDDD">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latin typeface="Nexa Light" panose="02000000000000000000" pitchFamily="50" charset="0"/>
              </a:rPr>
              <a:t>Add description about the historical place. This is a placeholder for the text. Subscribe to our channel to watch more such videos.</a:t>
            </a:r>
            <a:endParaRPr lang="en-IN" sz="1600" dirty="0">
              <a:solidFill>
                <a:schemeClr val="tx1"/>
              </a:solidFill>
              <a:latin typeface="Nexa Light" panose="020000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arge building&#10;&#10;Description generated with very high confidence"/>
          <p:cNvPicPr>
            <a:picLocks noChangeAspect="1"/>
          </p:cNvPicPr>
          <p:nvPr/>
        </p:nvPicPr>
        <p:blipFill rotWithShape="1">
          <a:blip r:embed="rId1">
            <a:extLst>
              <a:ext uri="{28A0092B-C50C-407E-A947-70E740481C1C}">
                <a14:useLocalDpi xmlns:a14="http://schemas.microsoft.com/office/drawing/2010/main" val="0"/>
              </a:ext>
            </a:extLst>
          </a:blip>
          <a:srcRect t="12309" b="3421"/>
          <a:stretch>
            <a:fillRect/>
          </a:stretch>
        </p:blipFill>
        <p:spPr>
          <a:xfrm>
            <a:off x="20" y="10"/>
            <a:ext cx="12191980" cy="6857990"/>
          </a:xfrm>
          <a:prstGeom prst="rect">
            <a:avLst/>
          </a:prstGeom>
        </p:spPr>
      </p:pic>
      <p:sp>
        <p:nvSpPr>
          <p:cNvPr id="9" name="Rectangle 8"/>
          <p:cNvSpPr/>
          <p:nvPr/>
        </p:nvSpPr>
        <p:spPr>
          <a:xfrm>
            <a:off x="5137025" y="275772"/>
            <a:ext cx="1917970" cy="896566"/>
          </a:xfrm>
          <a:prstGeom prst="rect">
            <a:avLst/>
          </a:prstGeom>
          <a:solidFill>
            <a:srgbClr val="29A8A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lt1">
                    <a:alpha val="95000"/>
                  </a:schemeClr>
                </a:solidFill>
                <a:latin typeface="Eurostile BQ" pitchFamily="50" charset="0"/>
              </a:rPr>
              <a:t>1875</a:t>
            </a:r>
            <a:endParaRPr lang="en-IN" sz="3200" dirty="0">
              <a:solidFill>
                <a:schemeClr val="lt1">
                  <a:alpha val="95000"/>
                </a:schemeClr>
              </a:solidFill>
              <a:latin typeface="Eurostile BQ" pitchFamily="50" charset="0"/>
            </a:endParaRPr>
          </a:p>
        </p:txBody>
      </p:sp>
      <p:sp>
        <p:nvSpPr>
          <p:cNvPr id="10" name="Rectangle 9"/>
          <p:cNvSpPr/>
          <p:nvPr/>
        </p:nvSpPr>
        <p:spPr>
          <a:xfrm>
            <a:off x="470645" y="4710016"/>
            <a:ext cx="2302535" cy="1720764"/>
          </a:xfrm>
          <a:prstGeom prst="rect">
            <a:avLst/>
          </a:prstGeom>
          <a:solidFill>
            <a:srgbClr val="DDDDDD">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400" dirty="0">
                <a:solidFill>
                  <a:schemeClr val="tx1"/>
                </a:solidFill>
                <a:latin typeface="Nexa Light" panose="02000000000000000000" pitchFamily="50" charset="0"/>
              </a:rPr>
              <a:t>Add description about the historical place. This is a placeholder for the text. Subscribe to our channel to watch more such videos.</a:t>
            </a:r>
            <a:endParaRPr lang="en-IN" sz="1400" dirty="0">
              <a:solidFill>
                <a:schemeClr val="tx1"/>
              </a:solidFill>
              <a:latin typeface="Nexa Light" panose="020000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arge building&#10;&#10;Description generated with very high confidence"/>
          <p:cNvPicPr>
            <a:picLocks noChangeAspect="1"/>
          </p:cNvPicPr>
          <p:nvPr/>
        </p:nvPicPr>
        <p:blipFill rotWithShape="1">
          <a:blip r:embed="rId1">
            <a:extLst>
              <a:ext uri="{28A0092B-C50C-407E-A947-70E740481C1C}">
                <a14:useLocalDpi xmlns:a14="http://schemas.microsoft.com/office/drawing/2010/main" val="0"/>
              </a:ext>
            </a:extLst>
          </a:blip>
          <a:srcRect t="12309" b="3421"/>
          <a:stretch>
            <a:fillRect/>
          </a:stretch>
        </p:blipFill>
        <p:spPr>
          <a:xfrm>
            <a:off x="20" y="10"/>
            <a:ext cx="12191980" cy="6857990"/>
          </a:xfrm>
          <a:prstGeom prst="rect">
            <a:avLst/>
          </a:prstGeom>
        </p:spPr>
      </p:pic>
      <p:sp>
        <p:nvSpPr>
          <p:cNvPr id="9" name="Rectangle 8"/>
          <p:cNvSpPr/>
          <p:nvPr/>
        </p:nvSpPr>
        <p:spPr>
          <a:xfrm>
            <a:off x="20" y="5961434"/>
            <a:ext cx="1917970" cy="896566"/>
          </a:xfrm>
          <a:prstGeom prst="rect">
            <a:avLst/>
          </a:prstGeom>
          <a:solidFill>
            <a:srgbClr val="29A8A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lt1">
                    <a:alpha val="95000"/>
                  </a:schemeClr>
                </a:solidFill>
                <a:latin typeface="Eurostile BQ" pitchFamily="50" charset="0"/>
              </a:rPr>
              <a:t>1875</a:t>
            </a:r>
            <a:endParaRPr lang="en-IN" sz="3200" dirty="0">
              <a:solidFill>
                <a:schemeClr val="lt1">
                  <a:alpha val="95000"/>
                </a:schemeClr>
              </a:solidFill>
              <a:latin typeface="Eurostile BQ" pitchFamily="50" charset="0"/>
            </a:endParaRPr>
          </a:p>
        </p:txBody>
      </p:sp>
      <p:sp>
        <p:nvSpPr>
          <p:cNvPr id="10" name="Rectangle 9"/>
          <p:cNvSpPr/>
          <p:nvPr/>
        </p:nvSpPr>
        <p:spPr>
          <a:xfrm>
            <a:off x="20" y="4751882"/>
            <a:ext cx="3537659" cy="1209552"/>
          </a:xfrm>
          <a:prstGeom prst="rect">
            <a:avLst/>
          </a:prstGeom>
          <a:solidFill>
            <a:srgbClr val="DDDDDD">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1400" dirty="0">
                <a:solidFill>
                  <a:schemeClr val="tx1"/>
                </a:solidFill>
                <a:latin typeface="Nexa Light" panose="02000000000000000000" pitchFamily="50" charset="0"/>
              </a:rPr>
              <a:t>Add description about the historical place. This is a placeholder for the text. Subscribe to our channel to watch more such videos.</a:t>
            </a:r>
            <a:endParaRPr lang="en-IN" sz="1400" dirty="0">
              <a:solidFill>
                <a:schemeClr val="tx1"/>
              </a:solidFill>
              <a:latin typeface="Nexa Light" panose="02000000000000000000" pitchFamily="50"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44588</Words>
  <Application>WPS 演示</Application>
  <PresentationFormat>宽屏</PresentationFormat>
  <Paragraphs>3052</Paragraphs>
  <Slides>181</Slides>
  <Notes>42</Notes>
  <HiddenSlides>0</HiddenSlides>
  <MMClips>0</MMClips>
  <ScaleCrop>false</ScaleCrop>
  <HeadingPairs>
    <vt:vector size="6" baseType="variant">
      <vt:variant>
        <vt:lpstr>已用的字体</vt:lpstr>
      </vt:variant>
      <vt:variant>
        <vt:i4>41</vt:i4>
      </vt:variant>
      <vt:variant>
        <vt:lpstr>主题</vt:lpstr>
      </vt:variant>
      <vt:variant>
        <vt:i4>1</vt:i4>
      </vt:variant>
      <vt:variant>
        <vt:lpstr>幻灯片标题</vt:lpstr>
      </vt:variant>
      <vt:variant>
        <vt:i4>181</vt:i4>
      </vt:variant>
    </vt:vector>
  </HeadingPairs>
  <TitlesOfParts>
    <vt:vector size="223" baseType="lpstr">
      <vt:lpstr>Arial</vt:lpstr>
      <vt:lpstr>方正书宋_GBK</vt:lpstr>
      <vt:lpstr>Wingdings</vt:lpstr>
      <vt:lpstr>Lucida Sans</vt:lpstr>
      <vt:lpstr>苹方-简</vt:lpstr>
      <vt:lpstr>Al Tarikh</vt:lpstr>
      <vt:lpstr>Open Sans Extrabold</vt:lpstr>
      <vt:lpstr>Nexa Light</vt:lpstr>
      <vt:lpstr>Nexa Bold</vt:lpstr>
      <vt:lpstr>Roboto Condensed</vt:lpstr>
      <vt:lpstr>Open Sans Condensed</vt:lpstr>
      <vt:lpstr>Open Sans Condensed Light</vt:lpstr>
      <vt:lpstr>Open Sans</vt:lpstr>
      <vt:lpstr>Roboto</vt:lpstr>
      <vt:lpstr>Open Sans Light</vt:lpstr>
      <vt:lpstr>Open Sans Semibold</vt:lpstr>
      <vt:lpstr>Eurostile BQ</vt:lpstr>
      <vt:lpstr>Roboto Light</vt:lpstr>
      <vt:lpstr>Mistral</vt:lpstr>
      <vt:lpstr>Roboto Condensed Light</vt:lpstr>
      <vt:lpstr>Roboto Thin</vt:lpstr>
      <vt:lpstr>Roboto Black</vt:lpstr>
      <vt:lpstr>Myriad Pro Light</vt:lpstr>
      <vt:lpstr>Brush Script Std</vt:lpstr>
      <vt:lpstr>BigNoodleTitling</vt:lpstr>
      <vt:lpstr>Calibri</vt:lpstr>
      <vt:lpstr>Orator Std</vt:lpstr>
      <vt:lpstr>Rage Italic</vt:lpstr>
      <vt:lpstr>Roboto Medium</vt:lpstr>
      <vt:lpstr>Arial Black</vt:lpstr>
      <vt:lpstr>Adobe Arabic</vt:lpstr>
      <vt:lpstr>等线</vt:lpstr>
      <vt:lpstr>汉仪中等线KW</vt:lpstr>
      <vt:lpstr>微软雅黑</vt:lpstr>
      <vt:lpstr>汉仪旗黑KW</vt:lpstr>
      <vt:lpstr>宋体</vt:lpstr>
      <vt:lpstr>Arial Unicode MS</vt:lpstr>
      <vt:lpstr>汉仪书宋二KW</vt:lpstr>
      <vt:lpstr>Helvetica Neue</vt:lpstr>
      <vt:lpstr>华文宋体</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patrick</dc:creator>
  <cp:lastModifiedBy>patrick</cp:lastModifiedBy>
  <cp:revision>32</cp:revision>
  <dcterms:created xsi:type="dcterms:W3CDTF">2019-11-25T08:26:08Z</dcterms:created>
  <dcterms:modified xsi:type="dcterms:W3CDTF">2019-11-25T08:26:08Z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2052-1.7.0.2619</vt:lpwstr>
  </property>
</Properties>
</file>